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  <p:sldMasterId id="2147483662" r:id="rId3"/>
  </p:sldMasterIdLst>
  <p:notesMasterIdLst>
    <p:notesMasterId r:id="rId38"/>
  </p:notesMasterIdLst>
  <p:sldIdLst>
    <p:sldId id="314" r:id="rId4"/>
    <p:sldId id="315" r:id="rId5"/>
    <p:sldId id="31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NJg2jvyX4BjfX6/NIavjtxIZP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942" autoAdjust="0"/>
  </p:normalViewPr>
  <p:slideViewPr>
    <p:cSldViewPr snapToGrid="0">
      <p:cViewPr varScale="1">
        <p:scale>
          <a:sx n="40" d="100"/>
          <a:sy n="40" d="100"/>
        </p:scale>
        <p:origin x="1588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osocialskills.teachable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pp.mhpss.net/resource/basic-psychosocial-skills-a-guide-for-covid-19-responders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8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တၢ်သ့ဖံးမၤအခီၣ်တဃၥ်လၢတၢ်ဟ့ၣ်မၤစၢၤဆီၣ်ထွဲလၢ သးတၢ်ရ့လိၥ်ဘၣ်ထွဲတကပၤ</a:t>
            </a:r>
            <a:r>
              <a:rPr lang="my-MM" sz="1800">
                <a:effectLst/>
                <a:ea typeface="Calibri" panose="020F0502020204030204" pitchFamily="34" charset="0"/>
                <a:cs typeface="Georgia" panose="02040502050405020303" pitchFamily="18" charset="0"/>
              </a:rPr>
              <a:t> </a:t>
            </a:r>
            <a:r>
              <a:rPr lang="my-MM" sz="18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မ့ၢ်ဝဲဒၣ် တၢ်မၤလိသီဖုၣ်လၢ ကီၢ်ပယီၤ လီၢ်ကဝီၤပှၤမၤတၢ်ဖိတဖၣ်အဂီၢ်န့ၣ်လီၤ</a:t>
            </a:r>
            <a:endParaRPr/>
          </a:p>
        </p:txBody>
      </p:sp>
      <p:sp>
        <p:nvSpPr>
          <p:cNvPr id="54" name="Google Shape;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ပှၤကိးဂၤဒဲးန့ၣ် လၢတၢ်ဆၢကတီၢ်လၢအတဒ်သိးလိၥ်သးလၢအတၢ်အိၣ်မူပူၤန့ၣ် တုၤဆူတၢ်အိၣ်သး ဒ်သိး တၢ်ဘၣ်ဒိဘၣ်ထံးညီဒိၣ် မ့တမ့ၢ် အိၣ်ဒီးတၢ်ကီတၢ်ခဲ, တၢ်ညိကွံၥ်တဖၣ် သ့ဝဲဒၣ်လီၤ.</a:t>
            </a:r>
            <a:endParaRPr/>
          </a:p>
        </p:txBody>
      </p:sp>
      <p:sp>
        <p:nvSpPr>
          <p:cNvPr id="204" name="Google Shape;20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ပှၤတနီၤနီၤန့ၣ် လဲၤခီဖျိကွၢ်ဆၢၣ်မဲၥ်ဘၣ်တၢ်ကီတၢ်ခဲနးဒိၣ်ဝဲ ခီဖျိတၢ်အဒူၣ်အဆၢ, တၢ်ကွၢ်မဲၥ်တၢ်, တၢ်ကတိၤထံၣ်အံၣ်ထံၣ်ဆံး ဘၣ်ထွဲလိၣ်သးဒီးတၢ်ထံၣ်ဘၣ်ဃးအဝဲသ့ၣ်အတၢ်မ့ၢ်တၢ်တဖၣ်အဃိန့ၣ်လီၤ.</a:t>
            </a:r>
            <a:endParaRPr b="0"/>
          </a:p>
        </p:txBody>
      </p:sp>
      <p:sp>
        <p:nvSpPr>
          <p:cNvPr id="214" name="Google Shape;21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my-MM"/>
              <a:t>ပကမၤလိသကိး ပှၤအကရူၢ်လၢအဘၣ်ဒိဘၣ်ထံးညီဒိၣ်လၢ တၢ်ပၥ်ဖျါအီၤတဖၣ်န့ၣ်လီၤ.</a:t>
            </a:r>
            <a:endParaRPr/>
          </a:p>
        </p:txBody>
      </p:sp>
      <p:sp>
        <p:nvSpPr>
          <p:cNvPr id="224" name="Google Shape;22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ပှၤကလုၢ်ဒူၣ်လၢအနီၢ်ဂံၢ်စှၤတဖၣ်, ပှၤမၤတၢ်ဖိလၢအတဘၣ်တၢ်ပၥ်ပနီၣ်အီၤတဖၣ် (ပှၤလၢအလုၢ်အီၣ်အသးသမူခီဖျိ က့း), ပှၤလၢအကျိၣ်အစ့ဖှီၣ်ယၥ်တဖၣ်, ပှၤလၢအစံးကတိၤ တၢ်ကတိၤမိၢ်ပှၢ်လၢပှၤအါဂၤစံးကတိၤတသ့ဝဲသ့ၣ် တဖၣ်န့ၣ် ခီဖျိအဝဲသ့ၣ်အတၢ်အိၣ်မူအပတီၢ်ဒီးတၢ်ကွၢ်မဲၥ်တဖၣ်အဃိ ကအိၣ်ဒီးတၢ်ကီတၢ်ခဲလၢကမၤန့ၢ်တၢ်မၤစၢၤ, ကဘၣ်တၢ်သမၢအီၤလၢကမၤန့ၢ်တၢ်မၤစၢၤတဖၣ် အိၣ်သ့ဝဲန့ၣ်လီၤ.</a:t>
            </a:r>
            <a:endParaRPr/>
          </a:p>
        </p:txBody>
      </p:sp>
      <p:sp>
        <p:nvSpPr>
          <p:cNvPr id="234" name="Google Shape;23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တၢ်မၤဆူၣ်မၤစိးလၢဟံၣ်ဃီပူၤ မ့တမ့ၢ် ပှၤလၢအကွၢ်ဆၢၣ်မဲၥ်မုၣ်ခွါဂ့ၢ်ဝီတၢ်မၤဆူၣ်မၤစိးဒီး အိၣ်မူလီၤတဲၥ်သ့ၣ်တဖၣ်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ပှၤလၢအကွၢ်ဆၢၣ်မဲၥ်မုၣ်ခွါဂ့ၢ်ဝီတၢ်မၤဆူၣ်မၤစိးဒီး အိၣ်မူလီၤတဲၥ်သ့ၣ်တဖၣ် ပၥ်ဃုၥ်ဒီးပှၤလၢ အမါ/အဝၤ/အတၢ်အဲၣ်တီလၢအအဲၣ်ဝဲ မၤဆူၣ်မၤစိးအီၤတဖၣ်န့ၣ် ပလၢၢ်ဘၣ်တၢ်နးဒိၣ်ဝဲဖဲ ဂ့ၢ်ဂီၢ်အူတၢ်အိၣ်သး အကတီၢ်န့ၣ်လီၤ. ပိၥ်မုၣ်ဒီးဖိဒံဖိသၣ်တဖၣ်န့ၣ် ဘၣ်တၢ်မၤဆူၣ်မၤစိးအီၤ ဒီးတၢ်ကွၢ်ကပၥ်အီၤတဖၣ် အိၣ်ဝဲသ့ န့ၣ်လီၤ.</a:t>
            </a:r>
          </a:p>
        </p:txBody>
      </p:sp>
      <p:sp>
        <p:nvSpPr>
          <p:cNvPr id="244" name="Google Shape;244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ပှၤလၢအတၢ်ခွဲးတၢ်ယၥ်စှၤလၢဒူသဝီကမျၢၢ်အကျါ ခီဖျိလၢအတၢ်မ့ၢ်မုၣ်မ့ၢ်ခွါအတၢ်ထံၣ်တဖၣ်န့ၣ် မ့ၢ်လၢ တၢ်ဆီၣ်သနံးဒီး တၢ်ကွၢ်မဲၥ်ဘၣ်ထွဲဒီး တၢ်အိၣ်မူအိၣ်ဂဲၤတဖၣ်အဃိ ကဒိးန့ၢ်ဘၣ်အတၢ်လိၣ်ဘၣ်ညီနုၥ်တဖၣ်အဂီၢ် တၢ်ကီတၢ်ခဲအိၣ်ဝဲဒၣ်လီၤ. မ့ၢ်လၢအဝဲသ့ၣ် အနီၢ်ကစၢ်တၢ်မ့ၢ်တၢ်, တၢ်ပနီၣ်တဖၣ်အဃိ ဘၣ်တၢ်သမၢအီၤလၢကန့ၢ် ဘၣ်တၢ်မၤစၢၤစ့ၢ်ကီး အိၣ်ဝဲသ့န့ၣ်လီၤ.</a:t>
            </a:r>
            <a:endParaRPr b="0"/>
          </a:p>
        </p:txBody>
      </p:sp>
      <p:sp>
        <p:nvSpPr>
          <p:cNvPr id="254" name="Google Shape;25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ပှၤလၢအဘၣ်သုးလီၢ်သုးကျဲတဖၣ်ဒီး ပှၤဘၣ်ကီဘၣ်ခဲတဖၣ်</a:t>
            </a:r>
          </a:p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မ့ၢ်ပှၤဟဲလၢထံကီၢ်အဂၤဆူနထံကီၢ် ဒ်သိးကဒိးန့ၢ်ဘၣ်တၢ်ဘံၣ်တၢ်ဘၢဒီးတၢ်အိၣ်တဒၢ ခီဖျိလၢတၢ်မၤပျံၤမၤဖုးလၢအဝဲသ့ၣ်အမိၢ်ထံကီၢ်ဒၣ်ဝဲအဃိန့ၣ်လီၤ.</a:t>
            </a:r>
          </a:p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အဝဲသ့ၣ်တမ့ၢ်ထံကီၢ်ဖိတံၢ်နီၢ်အဃိ ဘၣ်သ့ၣ်သ့ၣ်တဒိးန့ၢ်ဘၣ်တၢ်မၤစၢၤခဲလၢၥ်န့ၣ်ဘၣ်. အဃိ အဝဲသ့ၣ်ဘၣ်တၢ်ကွၢ်ကပၥ်အီၤလၢပှၤဂၤဒီးသမၢအဝဲသ့ၣ် ဒ်သိးကဒိးန့ၢ်ဘၣ်တၢ်မၤစၢၤအဂီၢ် အိၣ်သ့ဝဲန့ၣ်လီၤ.</a:t>
            </a:r>
          </a:p>
        </p:txBody>
      </p:sp>
      <p:sp>
        <p:nvSpPr>
          <p:cNvPr id="266" name="Google Shape;266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ပှၤလၢအအိၣ်ဒီးသးအတၢ်အိၣ်ဆူၣ်အိၣ်ချ့ဒီးသးတၢ်ရ့လိၥ်ဘၣ်ထွဲအတၢ်က့ကွဲၣ်အတၢ်အိၣ်သးတဖၣ် ဃုၥ်ဒီးပှၤလၢအိၣ်ဒီးတၢ်လိၣ်ဘၣ်လီၤဆီအဂၤတဖၣ်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ပှၤလၢအိၣ်ဒီးတၢ်လိၣ်ဘၣ်လီၤဆီတဖၣ်န့ၣ် အတၢ်မၤစၢၤလီၤဆီတဖၣ် (အဒိ - ကသံၣ်ကသီ, ပှၤကွၢ်ထွဲအဝဲသ့ၣ်) ကပတုၥ်ဝဲ ဒီးကအိၣ်မူဟူးဂဲၤညီနုၥ်အဂီၢ် တၢ်ကီတၢ်ခဲအိၣ်ဝဲသ့န့ၣ်လီၤ.</a:t>
            </a:r>
          </a:p>
        </p:txBody>
      </p:sp>
      <p:sp>
        <p:nvSpPr>
          <p:cNvPr id="276" name="Google Shape;276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ပှၤလၢအအိၣ်ဒီးနီၢ်ခိအတၢ်က့ကွဲၣ်သ့ၣ်တဖၣ်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ပှၤလၢအအိၣ်ဒီးနီၢ်ခိအတၢ်က့ကွဲၣ်လၢ အလိၣ်ဘၣ်တၢ်အံးထွဲကွၢ်ထွဲဒီးတၢ်မၤစၢၤ လီၤလီၤဆီဆီတဖၣ်န့ၣ် ကလဲၤက့ၤဖံးမၤအဂီၢ် တၢ်ကီတၢ်ခဲအိၣ်ထီၣ်အသးသ့ဝဲန့ၣ်လီၤ. (အဒိ - တၢ်လဲၤတုၤအိၣ်နီၢ်ကစၢ်ဒၣ်ဝဲ, အတၢ်ထံၣ် မ့တမ့ၢ် အတၢ်နၢ်ဟူမ့ၢ်လီၤမၢ်ဒီး ကဒိးန့ၢ်တၢ်ကစီၣ်အဂီၢ်တၢ်ကီခဲ)	</a:t>
            </a:r>
          </a:p>
        </p:txBody>
      </p:sp>
      <p:sp>
        <p:nvSpPr>
          <p:cNvPr id="284" name="Google Shape;284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ပှၤလၢအအိၣ်လၢတၢ်ကွၢ်ထွဲကဟုကယၥ်လီၢ်ခၢၣ်သးတဖၣ်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ပှၤတဖၣ်အံၤ မ့ၢ်လၢအအိၣ်လၢတၢ်ကွၢ်ထွဲကဟုကယၥ်လီၢ်ခၢၣ်သးတဖၣ် (ဖံဖုသးပှၢ်လီၢ်ခၢၣ်သး, ဖိသၣ်လီၢ်ခၢၣ်သး, တၢ်ကွၢ်ထွဲတစိၥ်အလီၢ်) အဃိ တဒိးန့ၢ်ဘၣ်တၢ်မၤစၢၤလၢတၢ်ချၢတဖၣ်ဒီး ကပလၢၢ်ဘၣ်ဝဲလၢအတၢ်မၤစၢၤတအိၣ်ဒီး တသ့ၣ်ညါတၢ်မၤအသးတဖၣ် အိၣ်ဝဲန့ၣ်လီၤ. တၢ်ဘၣ်ထွဲဒီးပှၤလၢတၢ်ချၢတဖၣ်တအိၣ်ဝဲအဃိ အသးကဒံကဒါဒီး အိၣ်ဒီးတၢ်သူၣ်ကိၢ်သးဂီၤ လၢအနးဝဲဒၣ်န့ၣ်လီၤ.</a:t>
            </a:r>
          </a:p>
        </p:txBody>
      </p:sp>
      <p:sp>
        <p:nvSpPr>
          <p:cNvPr id="292" name="Google Shape;292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တၢ်မၤလိအံၤသန့ၤထီၣ်အသးလၢ "တၢ်သ့ဖံးမၤအခီၣ်တဃၣ်လၢ တၢ်မၤစၢၤဆီၣ်ထွဲ သးတၢ်ရ့လိၥ်ဘၣ်ထွဲ တကပၤ တၢ်မၤလိသီဖုၣ်လၢ ကီၢ်သံၣ်ရံးလ့ၣ်ကၣ် လီၢ်ကဝီၤပှၤမၤတၢ်ဖိတဖၣ်" လၢ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Asia Foundation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ဒီး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Good Practice Group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တဖၣ်ပၥ်ဖှိၣ်ကွဲးဝဲဒီး သိၣ်လိဝဲလၢ ဆဲးကျိးန့ၢ်တီၤ ခီဖျိ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Lotus Circle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အတၢ်ဆီၣ်ထွဲ န့ၣ်လီၤ. တၢ်ဂ့ၢ်တၢ်ကျိၤတဖၣ်လၢ အအိၣ်လၢ သံၣ်ရံးလ့ၣ်ကၣ်အတၢ်မၤလိအပူၤ (</a:t>
            </a:r>
            <a:r>
              <a:rPr lang="en-US" sz="11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3"/>
              </a:rPr>
              <a:t>https://psychosocialskills.teachable.com/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) 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 ဘၣ်တၢ်ပၥ်ဖှိၣ်အီၤလၢ " တၢ်သ့ဖံးမၤအခီၣ်တဃၣ်လၢ တၢ်မၤစၢၤဆီၣ်ထွဲ သးတၢ်ရ့လိၥ်ဘၣ်ထွဲတကပၤ - တၢ်နဲၣ်ကျဲလၢ ပှၤမၤတၢ်ဖိလၢ ခိၣ်ဘ့း-၁၉တဖၣ်အဂီၢ်" လၢအဘၣ်တၢ်ထုးထီၣ်အီၤလၢ တၢ်ကရၢကရိပၥ်ဖှိၣ်ကမံးတံၥ်ဂၢၢ်ကျၢၤ (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န့ၣ်လီၤ.</a:t>
            </a: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တၢ်ကျိၥ်ထံ/ပၥ်ဖှိၣ်အံၤန့ၣ် တဘၣ်တၢ်ကွဲးအီၤလၢ တၢ်ကရၢကရိပၥ်ဖှိၣ်ကမံးတံၥ်ဂၢၢ်ကျၢၤ (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န့ၣ်ဘၣ်.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တအိၣ်ဒီးမူဒါလၢ တၢ်ကျိၥ်ထံ/ပၥ်ဖှိၣ်အံၤ အဂ့ၢ်အကျိၤတဖၣ် မ့တမ့ၢ် တၢ်ဂ့ၢ်အမ့ၢ်အတီ အဖီခိၣ်န့ၣ်ဘၣ်. လၢတၢ်ကွဲးပၥ်ဖှိၣ်အံၤအပူၤန့ၣ် တၢ်ထၢနုၥ်အါထီၣ် တၢ်ကွဲးတဖၣ်ဒီးတၢ်ဂ့ၢ်တၢ်ကျိၤတဖၣ်န့ၣ်လီၤ. "တၢ်ကျိၥ်ထံ/တၢ်ကွဲးပၥ်ဖှိၣ်အံၤန့ၣ် တမ့ၢ် တၢ်ကရၢကရိပၥ်ဖှိၣ် ကမံးတံၥ်ဂၢၢ်ကျၢၤ (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သုးကျဲၤကတဲၥ်ကတီၤဝဲဘၣ်.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တအိၣ်ဒီးမူဒါလၢ တၢ်ဂ့ၢ်တၢ်ကျိၤ မ့တမ့ၢ် တၢ်ဂ့ၢ်အမ့ၢ်အတီလၢ တၢ်ကွဲးကျိၥ်ထံ/တၢ်ကွဲးပၥ်ဖှိၣ်ဒ်အကြၢးဘၣ်ဝဲအသိး အံၤအဖီခိၣ်န့ၣ်ဘၣ်. ထဲဒၣ်တၢ်ကွဲးခီၣ်ထံးလၢအဲကလံးကျိၥ် လၢတၢ်ထုးထီၣ်အီၤဖဲ ၂၀၂၀ လၢအမ့ၢ်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Basic Psychosocial Skills: A Guide for COVID-19 Responders.’ License: CC BY-NC-SA 3.0 IGO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မ့ၢ်တၢ်ကွဲးအမ့ၢ်အတီလၢ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သုးကျဲၤထုးထီၣ်ဝဲဒီးဟံးန့ၢ်မူဒါန့ၣ်လီၤ. </a:t>
            </a:r>
            <a:r>
              <a:rPr lang="en-US" sz="1100" i="1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4"/>
              </a:rPr>
              <a:t>https://app.mhpss.net/resource/basic-psychosocial-skills-a-guide-for-covid-19-responders</a:t>
            </a:r>
            <a:r>
              <a:rPr lang="en-US" sz="11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endParaRPr lang="en-US" sz="11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တၢ်ကွဲးကျိၥ်ထံ/တၢ်ကွဲးပၥ်ဖှိၣ် ဒ်အကြၢးဝဲအသိးအံၤန့ၣ် ဘၣ်တၢ်ထုးထီၣ်အီၤလၢ လံၥ်အုၣ်သးလၢအဒ်သိး လိၥ်သးဒီး တၢ်ထုးထီၣ်အခီၣ်ထံးဒီးတၢ်ဘှီက့ၤဘၣ်ထွဲအလံၥ်အုၣ်သး အသိးန့ၣ်လီၤ. 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CC BY-NC-SA 3.0 IGO (</a:t>
            </a:r>
            <a:r>
              <a:rPr lang="en-US" sz="11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5"/>
              </a:rPr>
              <a:t>https://creativecommons.org/licenses/by-nc-sa/3.0/</a:t>
            </a:r>
            <a:r>
              <a:rPr lang="en-US" sz="11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)</a:t>
            </a:r>
          </a:p>
          <a:p>
            <a:r>
              <a:rPr lang="my-MM" sz="11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တၢ်ဂီၤတဖၣ်လၢတၢ်မၤလိအဂီၢ်န့ၣ် ဘၣ်တၢ်ဟ့ၣ်အီၤလၢ ကီၢ်ပယီၤ </a:t>
            </a:r>
            <a:r>
              <a:rPr lang="en-US" sz="1100">
                <a:effectLst/>
                <a:latin typeface="Pyidaungsu" panose="020B0502040204020203" pitchFamily="34" charset="0"/>
                <a:ea typeface="Calibri" panose="020F0502020204030204" pitchFamily="34" charset="0"/>
              </a:rPr>
              <a:t>UNFPA </a:t>
            </a:r>
            <a:r>
              <a:rPr lang="my-MM" sz="11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န့ၣ်လီၤ.</a:t>
            </a:r>
            <a:endParaRPr lang="my-MM"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ပှၤလၢအဟဲက့ၤလၢထံဂၤကီၢ်ဂၤ (ပှၤဟးဖံးတၢ်မၤတၢ်, ကၠိဖိဒီး ပှၤအဂၤတဖၣ်)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ပှၤလၢအဟဲက့ၤလၢထံဂၤကီၢ်ဂၤတဖၣ်န့ၣ် ခီဖျိတၢ်ထံၣ်အံၣ်ထံၣ်ဆံးတဖၣ်အဃိ တၢ်ကွၢ်ကပၥ်အီၤတဖၣ် အိၣ်ဝဲသ့န့ၣ်လီၤ. ဖဲအဘၣ်တၢ်ဆှၢအီၤဆူ တၢ်အိၣ်လီၤဆီအလီၢ်န့ၣ် ကအိၣ်ဒီးတၢ်သးဟးဂီၤန့ၣ်လီၤ. ဆဲးကျိးဒီး ပှၤလၢ အဝဲသ့ၣ်အဲၣ်ဝဲတဖၣ်စ့ၢ်ကီး တသ့ကအိၣ်ဝဲဒၣ်လီၤ.</a:t>
            </a:r>
          </a:p>
        </p:txBody>
      </p:sp>
      <p:sp>
        <p:nvSpPr>
          <p:cNvPr id="302" name="Google Shape;302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ပှၤလၢတၢ်တယၥ်အီၤလၢအအိၣ်ဒီး ခိၣ်ဘ့း - ၁၉ တၢ်ဆါ ဒီး ပှၤလၢအဘျါက့ၤသ့ၣ်တဖၣ်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ပှၤလၢအဘၣ်တၢ်ဆှၢအီၤဆူ တၢ်အိၣ်လီၤဆီအလီၢ် (</a:t>
            </a:r>
            <a:r>
              <a:rPr lang="en-US" sz="1200">
                <a:latin typeface="Arial"/>
                <a:ea typeface="Arial"/>
                <a:cs typeface="Arial"/>
                <a:sym typeface="Arial"/>
              </a:rPr>
              <a:t>Q Center) </a:t>
            </a:r>
            <a:r>
              <a:rPr lang="my-MM" sz="1200">
                <a:latin typeface="Arial"/>
                <a:ea typeface="Arial"/>
                <a:cs typeface="Arial"/>
                <a:sym typeface="Arial"/>
              </a:rPr>
              <a:t>ဒီး ပှၤလၢအဘၣ်တၢ်ဃုထံၣ်လၢအအိၣ်ဒီး တၢ်ဆါအဃၣ်သ့ၣ်တဖၣ်န့ၣ် ကဘၣ်တၢ်ပၥ်ဒ့ၣ်ပၥ်ကမၣ်အီၤလၢဒူသဝီပူၤဒီး အတၢ်သူၣ်လီၤဘှံးသးလီၤတီၤတဖၣ် အါထီၣ်ဝဲသ့န့ၣ်လီၤ.</a:t>
            </a:r>
          </a:p>
        </p:txBody>
      </p:sp>
      <p:sp>
        <p:nvSpPr>
          <p:cNvPr id="310" name="Google Shape;310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ပှၤသူၣ်က့သးပှၢ်တဖၣ်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ပှၤသူၣ်က့သးပှၢ်လၢအလိၣ်ဘၣ်တၢ်ကူစါယါဘျါအတၢ်မၤစၢၤဒီး ပှၤလၢအအိၣ်ထဲတဂၤတဖၣ်န့ၣ် မ့ၢ်လၢ ခိၣ်ဘ့း-၁၉ အန့ဆၢၣ်အဃိ တၢ်ဘၣ်ယိၥ်ဘၣ်ဘီအါဝဲသ့န့ၣ်လီၤ. ပှၤလၢအအိၣ်ထဲတဂၤတဖၣ်န့ၣ် မ့ၢ်လၢတၢ်တြီဃၥ်တၢ်ဟးထီၣ် က့ၤလီၤအဃိ အတၢ်ဘၣ်ထွဲဒီးပှၤဂၤတဖၣ်စှၤလီၤဒီး ကအိၣ်ဒီးတၢ်သးဘၣ်ဒိဘၣ်ထံးတဖၣ် သ့ဝဲန့ၣ်လီၤ.</a:t>
            </a:r>
          </a:p>
        </p:txBody>
      </p:sp>
      <p:sp>
        <p:nvSpPr>
          <p:cNvPr id="318" name="Google Shape;318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ပှၤလၢအလိၣ်ဘၣ်တၢ်အိၣ်ဆူၣ်အိၣ်ချ့တၢ်မၤစၢၤညီနုၥ် ဒ်မိၢ်ဒၢတဖၣ်ဒီးပှၤအိၣ်ဒီးတၢ်ဆူးတၢ်ဆါယံၥ်ထၢတဖၣ်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ပှၤလၢအလိၣ်ဘၣ်တၢ်ကူစါယါဘျါညီနုၥ်တဖၣ်န့ၣ် လိၣ်ဝဲဒၣ်လၢ ကဒိးန့ၢ်ဘၣ်တၢ်အိၣ်ဆူၣ်အိၣ်ချ့တၢ်မၤစၢၤလီၤဆီ န့ၣ်လီၤ. အဝဲသ့ၣ်တဖၣ်ကအိၣ်ဒီးတၢ်သူၣ်ဟးဂီၤသးဟးဂီၤဒီး တၢ်ကိၢ်တၢ်ဂီၤလၢ တဒိးန့ၢ်ဘၣ်ဝဲကသံၣ်ကသီဒီး အတၢ်ဆူးတၢ်ဆါနးထီၣ်အဖီခိၣ်န့ၣ်လီၤ.</a:t>
            </a:r>
          </a:p>
        </p:txBody>
      </p:sp>
      <p:sp>
        <p:nvSpPr>
          <p:cNvPr id="328" name="Google Shape;328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ပှၤဖိဒံဖိသၣ်, ပှၤသူၣ်ဘီၣ်သးစၢ် ဒီး ပှၤလၢအအံးထွဲကွၢ်ထွဲအဝဲသ့ၣ်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ပှၤဖိဒံဖိသၣ်ဒီး ပှၤသူၣ်ဘီၣ်သးစၢ်တဖၣ်န့ၣ် ခီဖျိလၢ တလဲၤဘၣ်ဆူကၠိ, တၢ်ဖံးတၢ်မၤလၢကိးမုၢ်နံၤတဖၣ် ဟးဂီၤကွံၥ် အဃိ အိၣ်ဒီးတၢ်သူၣ်ကိၢ်သးဂီၤအါထီၣ်န့ၣ်လီၤ. လၢတၢ်အံၤအဃိ ပှၤအံးထွဲကွၢ်ထွဲအဝဲသ့ၣ်တဖၣ်စ့ၢ်ကီး လဲၤခီဖျိ တၢ်အိၣ်သးလၢအဘၣ်ဒိညီ ဒီးတၢ်မၤစၢၤတအိၣ်အဃိ ကဲထီၣ်တၢ်ဝံဃၢယိးဃၢန့ၣ်လီၤ.</a:t>
            </a:r>
          </a:p>
        </p:txBody>
      </p:sp>
      <p:sp>
        <p:nvSpPr>
          <p:cNvPr id="336" name="Google Shape;336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2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ပှၤဟံၣ်တအိၣ်တဖၣ်</a:t>
            </a:r>
            <a:endParaRPr lang="en-US" sz="14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2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ပှၤလၢအအိၣ်လၢကျဲဖီခိၣ်, ပှၤလၢအအိၣ်လၢတၢ်လီၢ်တၢ်ကျဲတဖိးသဲစးတဖၣ်န့ၣ် ညီနုၥ်ဘၣ်တၢ်ကွၢ်ကပၥ် အီၤလၢ ဒူသဝီကမျၢၢ်တဖၣ် ဒီး ကဒိးန့ၢ်ဘၣ်တၢ်မၤစၢၤလၢကအိၣ်မူဖံးမၤအဂီၢ်ကဲထီၣ်တၢ်ဘၣ်ယိၥ်န့ၣ်လီၤ.</a:t>
            </a:r>
            <a:endParaRPr lang="en-US" sz="14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346" name="Google Shape;346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ပှၤလၢအသူၣ်ဘၣ်ဒိသးဘၣ်ထံးတဖၣ်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အဝဲသ့ၣ်တဖၣ်န့ၣ် ကမၤဝဲဒၣ် ကျိၤကျဲလၢညီနုၥ်မၤဘၣ်လိၥ်ဘၣ်စးတၢ်သူၣ်ကိၢ်သးဂီၤတဖၣ် အဒိ - တၢ်ဟံးန့ၢ်တၢ်မၤစၢၤလၢဟံၣ်ဖိဃီဖိတဖၣ် မ့တမ့ၢ် မၤတၢ်လၢအဝဲသ့ၣ်ဘၣ်မၤကိးမုၢ်နံၤတဖၣ် အဂီၢ် မၤဝဲတသ့ကအိၣ် ဝဲဒၣ်န့ၣ်လီၤ. ဂ့ၢ်ဂီၢ်အူတၢ်အိၣ်သးတဖၣ်အဃိ ပှၤအါဂၤဘၣ်တူၢ်တၢ်အဃိ အဝဲသ့ၣ်ပလၢၢ်ဘၣ်လၢ အတၢ်လီၤမၢ်တမ့ၢ် တၢ်လၢအကါဒိၣ်ဘၣ်ဒီး တၢ်အလုၢ်အလၢ်လၢကဘၣ်မၤဝဲညီနုၥ်လၢ အတၢ်သူၣ်အုးသးအုးအဂီၢ်ဒၣ်လဲၥ် မၤဝဲတသ့က အိၣ်န့ၣ်လီၤ.</a:t>
            </a:r>
          </a:p>
        </p:txBody>
      </p:sp>
      <p:sp>
        <p:nvSpPr>
          <p:cNvPr id="356" name="Google Shape;356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ပှၤလၢအအိၣ်ဆိးလၢ ပှၤကညီကတံၥ်ကတူၥ်အလီၢ်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(အဒိ - ပှၤအိၣ်လၢဃိၥ်ပူၤ, ပှၤလၢအဘၣ်တၢ်စၢဃၥ်အီၤ, ပှၤဘၣ်ကီဘၣ်ခဲလၢအအိၣ်လၢ တၢ်မၤစၢၤဒဲကဝီၤ, ပှၤသူၣ်က့သးပှၢ်တဖၣ်လၢ အအိၣ်လၢ တၢ်အံးထွဲကွၢ်ထွဲလီၢ်ခၢၣ်သး, ပှၤဆူးပှၤဆါလၢသးအတၢ်အိၣ်ဆူၣ်အိၣ်ချ့ တၢ်ဆါဟံၣ်, ပှၤဆူးပှၤဆါလၢအအိၣ်လၢတၢ်ဆါဟံၣ်ဒီးလီၢ်ခၢၣ်သးအဂၤတဖၣ်)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ပှၤလၢအအိၣ်လၢတၢ်အိၣ်သးတဖၣ်အံၤန့ၣ် အိၣ်ဒီးတၢ်ကီတၢ်ခဲလၢ ကလူၤပိၥ်ထွဲတၢ်သိၣ်တၢ်ဘျၢဘၣ်ဃး တၢ်အိၣ်စီၤစုၤလိၥ်သး ခီဖျိလၢ ပှၤကညီကတံၥ်ကတူၥ်အဃိန့ၣ်လီၤ. ကလဲၤခီဖျိဘၣ်တၢ်ဟံးန့ၢ်ဆူၣ်အဝဲသ့ၣ် အခွဲးအယၥ်လၢ ပှၤလၢအဖီၣ်ဃံးအဝဲသ့ၣ်အတၢ်လဲၤတၢ်က့ၤတဖၣ်စ့ၢ်ကီးန့ၣ်လီၤ.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လၢတၢ်အိၣ်သးတဖၣ်အံၤန့ၣ် ပှၤကညီတဖၣ်န့ၣ် ဘၣ်ဒိဘၣ်ထံးညီဒိၣ်ဝဲဒီး မ့ၢ်တၢ်အိၣ်သးလီၤဆီလၢ အလိၣ်ဘၣ်တၢ်ဆီၣ်ထွဲမၤစၢၤလီၤလီၤဆီဆီန့ၣ်လီၤ.</a:t>
            </a:r>
          </a:p>
        </p:txBody>
      </p:sp>
      <p:sp>
        <p:nvSpPr>
          <p:cNvPr id="366" name="Google Shape;36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ပကမၤလိသကိးကျိၤကျဲ လၢနမၤစၢၤပှၤတဖၣ်လၢအအိၣ်ဝဲလၢတၢ်ဘၣ်ဒိဘၣ်ထံးညီအကရူၢ်ပူၤတဖၣ် ဖဲနထံၣ်ဘၣ် အဝဲသ့ၣ်န့ၣ်တက့ၢ်.</a:t>
            </a:r>
            <a:endParaRPr/>
          </a:p>
        </p:txBody>
      </p:sp>
      <p:sp>
        <p:nvSpPr>
          <p:cNvPr id="376" name="Google Shape;376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my-MM" sz="1200">
                <a:latin typeface="Arial"/>
                <a:ea typeface="Arial"/>
                <a:cs typeface="Arial"/>
                <a:sym typeface="Arial"/>
              </a:rPr>
              <a:t>နမ့ၢ်ထံၣ်ပှၤလၢအဘၣ်ဒိဘၣ်ထံးညီတဂၤန့ၣ်နကမၤတၢ်မနုၤလဲၣ်.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2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တၢ်မၤလိအတကွီၢ်တၢ်နဲၣ်ကျဲ - လၢတၢ်မၤလိအံၤအပူၤ တၢ်မၤလိအတကွီၢ်အိၣ်ဝဲ (၅) ခါန့ၣ်လီၤ. တၢ်သ့ၣ်တဖၣ်မ့ၢ် တၢ်သူၣ်ခုသးခုလၢနနီၢ်ကစၢ်ဒၣ်ဝဲ, တၢ်ဆဲးကျိးစံးကတိၤတၢ်လၢအအိၣ်ဒီးတၢ်ဆီၣ်ထွဲမၤစၢၤလၢ ကိးမုၢ်နံၤတၢ်ရ့လိၥ်ဘၣ်ထွဲ, တၢ်ဟ့ၣ်တၢ်မၤစၢၤလၢ အဘျုးအိၣ်လၢတၢ်မၤအဂီၢ်, တၢ်မၤစၢၤဆီၣ်ထွဲပှၤလၢ အတူၢ်ဘၣ် သးအတၢ်ဆီၣ်သနံးတၢ်သူၣ်ကိၢ်သးဂီၤတဖၣ်, တၢ်မၤစၢၤဆီၣ်ထွဲလၢ တၢ်အိၣ်သးလီၤဆီအဂီၢ် တဖၣ်န့ၣ်လီၤ.</a:t>
            </a:r>
            <a:endParaRPr lang="en-US" sz="12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r>
              <a:rPr lang="my-MM" sz="12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တၢ်ဂ့ၢ်အခိၣ်တီတဖၣ်လၢ တၢ်မၤလိအတကွီၢ်တဖၣ်အံၤ ဘၣ်တၢ်တ့အီၤလီၤလီၤဆီဆီလၢ လီၢ်ကဝီၤ ပှၤမၤတၢ်ဖိလၢတၢ် မဲၥ်ညါတဖၣ်အဂီၢ်န့ၣ်လီၤ. တၢ်သ့တၢ်ဘၣ်တဖၣ်အံၤ တၢ်စူးကါအီၤလၢ ဒူသဝီပှၤကမျၢၢ်တဖၣ်ဒီး ပှၤတဂၤဘၣ်တဂၤ ဖဲဂ့ၢ်ဂီၢ်အူအဆၢကတီၢ်သ့စ့ၢ်ကီးအဃိန့ၣ်လီၤ.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အဆိကတၢၢ် ထီဘိစူးကါ နတၢ်သ့တၢ်ဘၣ်လၢတၢ်ဆဲးကျိးစံးကတိၤတၢ် လၢနကပၥ်ဖျါထီၣ်နတၢ်မၤစၢၤအဝဲသ့ၣ် န့ၣ်တက့ၢ်.</a:t>
            </a:r>
            <a:endParaRPr b="0"/>
          </a:p>
        </p:txBody>
      </p:sp>
      <p:sp>
        <p:nvSpPr>
          <p:cNvPr id="394" name="Google Shape;394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မ့ၢ်ဝံၤန့ၣ် ဃုထံၣ်ပၥ်ဖှိၣ်တၢ်ဂ့ၢ်တၢ်ကျိၤတဖၣ် ဒ်သိးနကသ့ၣ်ညါနၢ်ပၢၢ် ကရူၢ်လီၤဆီတဖၣ်အဂ့ၢ် အလၢပှဲၤကတၢၢ်န့ၣ် တက့ၢ်. ထဲန့ၣ်မး နမၤစၢၤအဝဲသ့ၣ် ဂ့ၤအါန့ၢ်အလီၢ်ကသ့ဝဲဒၣ်န့ၣ်လီၤ.</a:t>
            </a:r>
            <a:endParaRPr b="0"/>
          </a:p>
        </p:txBody>
      </p:sp>
      <p:sp>
        <p:nvSpPr>
          <p:cNvPr id="402" name="Google Shape;402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မ့ၢ်ဝံၤန့ၣ် နကဘၣ်ဃုထံၣ်တၢ်မၤစၢၤတဖၣ်လၢနဘၢၣ်ကဝီၤ လၢအမၤစၢၤတၢ်လီၤလီၤဆီဆီလၢ ပှၤဘၣ်ဒိဘၣ်ထံးညီတဖၣ်အဂီၢ်န့ၣ်လီၤ. </a:t>
            </a:r>
            <a:endParaRPr/>
          </a:p>
        </p:txBody>
      </p:sp>
      <p:sp>
        <p:nvSpPr>
          <p:cNvPr id="410" name="Google Shape;41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လၢခံကတၢၢ်န့ၣ် အဝဲသ့ၣ်မ့ၢ်ဒုးသ့ၣ်ညါဘၣ်သူၣ်ဘၣ်သးဝံၤမး နကဟ့ၣ်မၤစၢၤပှၤလၢအဘၣ်ဒိဘၣ်ထံးညီတဖၣ်, ဒီးတၢ်ကီတၢ်ခဲတဖၣ်အဂီၢ် ဆဲးကျိး, ဘျးစဲ, ဆှၢအဝဲသ့ၣ်ဆူ တၢ်ကရၢကရိဒီးပှၤတဖၣ်လၢအအိၣ်ဒီးတၢ်လဲၤခီဖျိဒီး တၢ်သ့တၢ်ဘၣ်လီၤဆီတဖၣ်န့ၣ်တက့ၢ်.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ခီဖျိတၢ်မၤထွဲတၢ်နဲၣ်ကျဲလၢထးတဖၣ်န့ၣ် နဟ့ၣ်တၢ်မၤစၢၤကဲဘျုးဆူပှၤတဖၣ်လၢတၢ်အိၣ်သးလီၤဆီတဖၣ်အဂီၢ်က သ့ဝဲဒၣ်န့ၣ်လီၤ. </a:t>
            </a:r>
          </a:p>
        </p:txBody>
      </p:sp>
      <p:sp>
        <p:nvSpPr>
          <p:cNvPr id="418" name="Google Shape;41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my-MM"/>
              <a:t>လၢတၢ်မၤလိအတကွီၢ်အံၤ ပမၤလိဝဲ တၢ်ဂ့ၢ်ဘၣ်ထွဲဒီး " တၢ်မၤစၢၤဆီၣ်ထွဲလၢ တၢ်အိၣ်သးလီၤဆီအဂီၢ်" အဂ့ၢ်န့ၣ်လီၤ. ပဃုထံၣ်မၤလိသကိး တၢ်အိၣ်သးလီၤဆီ လၢဂ့ၢ်ဂီၤအူတၢ်မၤအသးတဖၣ်မ့ၢ်တၢ်ဒ်လဲၣ်ဒီး ပမၤစၢၤပှၤလၢအအိၣ်ဒီးတၢ်အိၣ်သးဒ်န့ၣ်တဖၣ် ကသ့ဝဲဒ်လဲၣ်အဂ့ၢ်န့ၣ်လီၤ.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my-MM"/>
              <a:t>ပမုၢ်လၢ်လၢ နကဘၣ်သူၣ်ဘၣ်သး တၢ်မၤလိအတကွီၢ်တခါအံၤန့ၣ်လီၤ. ခံကွၢ်စီၤကွၢ်နသးလၢ တၢ်မၤလိအတကွီၢ် (၅) အဂီၢ်ဝံၤဒီး မၤလိဆူညါလၢ တၢ်မၤလိအတကွီၢ် (၆) တက့ၢ်.</a:t>
            </a:r>
          </a:p>
        </p:txBody>
      </p:sp>
      <p:sp>
        <p:nvSpPr>
          <p:cNvPr id="426" name="Google Shape;426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ပတူၢ်လိၥ်ဘၣ်နၤလၢ တၢ်သ့ဖံးမၤအခီၣ်တဃၥ်လၢတၢ်ဟ့ၣ်မၤစၢၤဆီၣ်ထွဲလၢ သးတၢ်ရ့လိၥ် ဘၣ်ထွဲတကပၤ လၢလီၢ်ကဝီၤပှၤမၤတၢ်ဖိတဖၣ်အဂီၢ် တၢ်မၤလိအတကွီၢ်နီၢ်ဂံၢ် (၅) န့ၣ်လီၤ. လၢတၢ်မၤလိအတကွီၢ်အံၤပကမၤလိ သကိး တၢ်မၤစၢၤဆီၣ်ထွဲလၢ တၢ်အိၣ်သးလီၤဆီအဂီၢ် အဂ့ၢ်န့ၣ်လီၤ. ပကဃုထံၣ်မၤလိသကိး တၢ်အိၣ်သးလီၤဆီ လၢဂ့ၢ်ဂီၤအူတၢ်မၤအသးတဖၣ်မ့ၢ်တၢ်ဒ်လဲၣ်ဒီး ပမၤစၢၤပှၤလၢအအိၣ်ဒီးတၢ်အိၣ်သးဒ်န့ၣ်တဖၣ် ကသ့ဝဲဒ်လဲၣ် အဂ့ၢ်န့ၣ်လီၤ.</a:t>
            </a:r>
            <a:endParaRPr/>
          </a:p>
        </p:txBody>
      </p:sp>
      <p:sp>
        <p:nvSpPr>
          <p:cNvPr id="146" name="Google Shape;14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/>
              <a:t>တၢ်ဂ့ၢ်လၢပဘၣ်ဆီၣ်ထွဲမၤစၢၤ ပှၤလၢအအိၣ်လၢတၢ်အိၣ်သးလီၤဆီတဖၣ်</a:t>
            </a:r>
            <a:endParaRPr/>
          </a:p>
        </p:txBody>
      </p:sp>
      <p:sp>
        <p:nvSpPr>
          <p:cNvPr id="156" name="Google Shape;15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ပှၤလၢအဘၣ်ဒိဘၣ်ထံးညီဒိၣ်လၢ ကမျၢၢ်အကျါတဖၣ် မ့တမ့ၢ် ပှၤလၢအိၣ်ဘူးဒီးတၢ်ကဘၣ်ကွၢ်ဆၢၣ်မဲၥ်တၢ်ကီတၢ်ခဲ တဖၣ်န့ၣ် တၢ်ဆိကမိၣ်အီၤ ဒ်ပှၤလၢအအိၣ်လၢတၢ်အိၣ်သးလီၤဆီတဖၣ်န့ၣ်လီၤ.</a:t>
            </a:r>
            <a:endParaRPr b="0"/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ဒ်ပှၤဟ့ၣ်တၢ်မၤစၢၤတဂၤအသိး တဘၣ်ကွၢ်ကပၥ်ပှၤလၢ အဘၣ်ဒိဘၣ်ထံးညီဒိၣ် မ့တမ့ၢ် ဘၣ်တၢ်ညိကွံၥ်ဒီး အိၣ်လၢတၢ်ကီတၢ်ခဲအပူၤတဖၣ်တဂ့ၤ.</a:t>
            </a:r>
            <a:endParaRPr/>
          </a:p>
        </p:txBody>
      </p:sp>
      <p:sp>
        <p:nvSpPr>
          <p:cNvPr id="174" name="Google Shape;17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ဖဲဂ့ၢ်ဂီၢ်အူတၢ်အိၣ်သး ဒ်ခိၣ်ဘ့း -၁၉ အကတီၢ်န့ၣ် ပှၤလၢအအိၣ်လၢတၢ်အိၣ်သးလၢ တၢ်ဘၣ်ဒိဘၣ်ထံးညီတဖၣ်န့ၣ် လိၣ်ဘၣ်တၢ်အံးထွဲကွၢ်ထွဲလီၤဆီန့ၣ်လီၤ.</a:t>
            </a:r>
            <a:endParaRPr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my-MM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တဘျီဘျီ တၢ်ဘၣ်ဒိဘၣ်ထံးညီဒိၣ်ခဲလၢၥ်န့ၣ် တမ့ၢ်ကဖျါလီၤတံၢ်ဒီး ပကထံၣ်ဘၣ်အီၤသ့ၣ်သ့ၣ်န့ၣ်ဘၣ်. အဃိ တၢ်အကါဒိၣ်မ့ၢ် ဒ်သိး နကကဟုကယၥ်ဒီး ဆီၣ်ထွဲမၤစၢၤပှၤလၢနထံၣ်ဘၣ်ကိးဂၤ လၢတၢ်ဒိသူၣ်ဒိသးန့ၣ်လီၤ.</a:t>
            </a:r>
            <a:endParaRPr/>
          </a:p>
        </p:txBody>
      </p:sp>
      <p:sp>
        <p:nvSpPr>
          <p:cNvPr id="194" name="Google Shape;19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hosocialskills.teachabl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pp.mhpss.net/resource/basic-psychosocial-skills-a-guide-for-covid-19-responder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>
            <a:spLocks noGrp="1"/>
          </p:cNvSpPr>
          <p:nvPr>
            <p:ph type="title"/>
          </p:nvPr>
        </p:nvSpPr>
        <p:spPr>
          <a:xfrm>
            <a:off x="831850" y="425938"/>
            <a:ext cx="9391650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4400" b="1">
                <a:solidFill>
                  <a:srgbClr val="00206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တၢ်သ့ဖံးမၤအခီၣ်တဃၥ်လၢတၢ်ဟ့ၣ်မၤစၢၤဆီၣ်ထွဲလၢသးတၢ်ရ့လိၥ်ဘၣ်ထွဲတကပၤ</a:t>
            </a:r>
            <a:endParaRPr lang="en-US" sz="4400" b="1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57" name="Google Shape;57;p1"/>
          <p:cNvSpPr txBox="1">
            <a:spLocks noGrp="1"/>
          </p:cNvSpPr>
          <p:nvPr>
            <p:ph type="body" idx="1"/>
          </p:nvPr>
        </p:nvSpPr>
        <p:spPr>
          <a:xfrm>
            <a:off x="374650" y="3400853"/>
            <a:ext cx="10515600" cy="99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3400" b="1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တၢ်မၤလိသီဖုၣ်လၢ ကီၢ်ပယီၤ လီၢ်ကဝီၤပှၤမၤတၢ်ဖိတဖၣ်</a:t>
            </a:r>
            <a:endParaRPr lang="en-US" sz="3400" b="1">
              <a:solidFill>
                <a:schemeClr val="tx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pic>
        <p:nvPicPr>
          <p:cNvPr id="58" name="Google Shape;58;p1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0"/>
          <p:cNvSpPr txBox="1">
            <a:spLocks noGrp="1"/>
          </p:cNvSpPr>
          <p:nvPr>
            <p:ph type="subTitle" idx="1"/>
          </p:nvPr>
        </p:nvSpPr>
        <p:spPr>
          <a:xfrm>
            <a:off x="5090714" y="3579865"/>
            <a:ext cx="6251111" cy="3125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ပှၤကိးဂၤဒဲးန့ၣ် လၢတၢ်ဆၢကတီၢ်လၢအတဒ်သိး လိၥ်သးလၢအတၢ်အိၣ်မူပူၤန့ၣ် တုၤဆူတၢ်အိၣ်သး ဒ်သိး တၢ်ဘၣ်ဒိဘၣ်ထံးညီဒိၣ် မ့တမ့ၢ် အိၣ်ဒီးတၢ်ကီတၢ်ခဲ, တၢ်ညိကွံၥ်တဖၣ် သ့ဝဲဒၣ်လီၤ.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/>
          <p:nvPr/>
        </p:nvSpPr>
        <p:spPr>
          <a:xfrm>
            <a:off x="6094476" y="286494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0B4C6"/>
          </a:solidFill>
          <a:ln w="38100" cap="rnd" cmpd="sng">
            <a:solidFill>
              <a:srgbClr val="00B4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0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711" r="2" b="1224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5297593" y="779124"/>
            <a:ext cx="6251111" cy="2021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1" descr="A hand holding a cell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091" t="11389" b="11713"/>
          <a:stretch/>
        </p:blipFill>
        <p:spPr>
          <a:xfrm>
            <a:off x="-2" y="10"/>
            <a:ext cx="1219200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/>
          <p:nvPr/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0000">
                <a:srgbClr val="000000">
                  <a:alpha val="20000"/>
                </a:srgbClr>
              </a:gs>
              <a:gs pos="58000">
                <a:srgbClr val="000000">
                  <a:alpha val="29411"/>
                </a:srgbClr>
              </a:gs>
              <a:gs pos="100000">
                <a:srgbClr val="000000">
                  <a:alpha val="29411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 txBox="1">
            <a:spLocks noGrp="1"/>
          </p:cNvSpPr>
          <p:nvPr>
            <p:ph type="subTitle" idx="1"/>
          </p:nvPr>
        </p:nvSpPr>
        <p:spPr>
          <a:xfrm>
            <a:off x="7507705" y="467361"/>
            <a:ext cx="4468639" cy="487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my-MM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ပှၤတနီၤနီၤန့ၣ် လဲၤခီဖျိကွၢ်ဆၢၣ်မဲၥ်ဘၣ်တၢ်ကီတၢ်ခဲနးဒိၣ်ဝဲ ခီဖျိတၢ်အဒူၣ်အဆၢ, တၢ်ကွၢ်မဲၥ်တၢ်, တၢ်ကတိၤထံၣ်အံၣ်ထံၣ်ဆံး ဘၣ်ထွဲလိၣ်သးဒီးတၢ်ထံၣ်ဘၣ်ဃးအဝဲသ့ၣ်အတၢ်မ့ၢ်တၢ်တဖၣ်အဃိန့ၣ်လီၤ.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-2" y="3896360"/>
            <a:ext cx="3332480" cy="4152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 txBox="1">
            <a:spLocks noGrp="1"/>
          </p:cNvSpPr>
          <p:nvPr>
            <p:ph type="title"/>
          </p:nvPr>
        </p:nvSpPr>
        <p:spPr>
          <a:xfrm>
            <a:off x="831849" y="1093727"/>
            <a:ext cx="7309827" cy="115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None/>
            </a:pPr>
            <a:r>
              <a:rPr lang="my-MM" sz="66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(၅)</a:t>
            </a:r>
            <a:endParaRPr lang="my-MM"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2"/>
          <p:cNvSpPr txBox="1">
            <a:spLocks noGrp="1"/>
          </p:cNvSpPr>
          <p:nvPr>
            <p:ph type="body" idx="1"/>
          </p:nvPr>
        </p:nvSpPr>
        <p:spPr>
          <a:xfrm>
            <a:off x="831849" y="2936631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၅.၂. ပှၤအကရူၢ်လၢအဘၣ်ဒိဘၣ်ထံးညီဒိၣ်တဖၣ်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12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"/>
          <p:cNvSpPr txBox="1"/>
          <p:nvPr/>
        </p:nvSpPr>
        <p:spPr>
          <a:xfrm>
            <a:off x="831850" y="1793704"/>
            <a:ext cx="7309827" cy="934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18918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 txBox="1"/>
          <p:nvPr/>
        </p:nvSpPr>
        <p:spPr>
          <a:xfrm>
            <a:off x="831849" y="3705372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3"/>
          <p:cNvSpPr txBox="1">
            <a:spLocks noGrp="1"/>
          </p:cNvSpPr>
          <p:nvPr>
            <p:ph type="ctrTitle"/>
          </p:nvPr>
        </p:nvSpPr>
        <p:spPr>
          <a:xfrm>
            <a:off x="-253749" y="66719"/>
            <a:ext cx="6888698" cy="133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lnSpc>
                <a:spcPct val="100000"/>
              </a:lnSpc>
              <a:buSzPts val="5400"/>
            </a:pPr>
            <a:r>
              <a:rPr lang="my-MM" sz="3200">
                <a:latin typeface="Arial"/>
                <a:ea typeface="Arial"/>
                <a:cs typeface="Arial"/>
                <a:sym typeface="Arial"/>
              </a:rPr>
              <a:t>ပှၤကညီ ဒီး ကရူၢ်တဖၣ် လၢအဘၣ်ကီ ဘၣ်ခဲ, ဘၣ်တၢ်ကွၢ်ကပၥ်အီၤ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3"/>
          <p:cNvSpPr txBox="1">
            <a:spLocks noGrp="1"/>
          </p:cNvSpPr>
          <p:nvPr>
            <p:ph type="subTitle" idx="1"/>
          </p:nvPr>
        </p:nvSpPr>
        <p:spPr>
          <a:xfrm>
            <a:off x="362334" y="1749186"/>
            <a:ext cx="5783400" cy="483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buSzPts val="1300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ပှၤကလုၢ်ဒူၣ်လၢအနီၢ်ဂံၢ်စှၤတဖၣ်, ပှၤမၤတၢ်ဖိလၢ အတဘၣ်တၢ်ပၥ်ပနီၣ်အီၤတဖၣ် (ပှၤလၢအလုၢ် အီၣ်အသးသမူခီဖျိ က့း), ပှၤလၢအကျိၣ်အစ့ ဖှီၣ်ယၥ်တဖၣ်, ပှၤလၢအစံးကတိၤတၢ်ကတိၤ မိၢ်ပှၢ်လၢပှၤအါဂၤ စံးကတိၤ တသ့ဝဲသ့ၣ်တဖၣ်န့ၣ် ခီဖျိအဝဲသ့ၣ်အတၢ်အိၣ်မူ အပတီၢ်ဒီး တၢ်ကွၢ်မဲၥ်တဖၣ်အဃိ ကအိၣ်ဒီးတၢ်ကီတၢ်ခဲ လၢကဒိးန့ၢ်တၢ်မၤစၢၤ, ကဘၣ်တၢ်သမၢအီၤလၢ ကမၤန့ၢ်တၢ်မၤစၢၤတဖၣ် အိၣ်သ့ဝဲန့ၣ်လီၤ.</a:t>
            </a:r>
            <a:endParaRPr/>
          </a:p>
        </p:txBody>
      </p:sp>
      <p:sp>
        <p:nvSpPr>
          <p:cNvPr id="239" name="Google Shape;239;p53"/>
          <p:cNvSpPr/>
          <p:nvPr/>
        </p:nvSpPr>
        <p:spPr>
          <a:xfrm>
            <a:off x="890338" y="1431468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53" descr="A picture containing person, dancer, indoor,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1200" y="420624"/>
            <a:ext cx="5572286" cy="6016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4"/>
          <p:cNvSpPr/>
          <p:nvPr/>
        </p:nvSpPr>
        <p:spPr>
          <a:xfrm>
            <a:off x="0" y="-224589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4"/>
          <p:cNvSpPr txBox="1">
            <a:spLocks noGrp="1"/>
          </p:cNvSpPr>
          <p:nvPr>
            <p:ph type="ctrTitle"/>
          </p:nvPr>
        </p:nvSpPr>
        <p:spPr>
          <a:xfrm>
            <a:off x="4654296" y="821690"/>
            <a:ext cx="6894576" cy="104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l">
              <a:lnSpc>
                <a:spcPct val="150000"/>
              </a:lnSpc>
              <a:buSzPts val="6600"/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ပှၤလၢအကွၢ်ဆၢၣ်မဲၥ်မုၣ်ခွါဂ့ၢ်ဝီတၢ်မၤဆူၣ်မၤစိးဒီး အိၣ်မူလီၤတဲၥ်သ့ၣ်တဖၣ်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54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" b="88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9" name="Google Shape;249;p54"/>
          <p:cNvSpPr/>
          <p:nvPr/>
        </p:nvSpPr>
        <p:spPr>
          <a:xfrm>
            <a:off x="5980169" y="1868170"/>
            <a:ext cx="4242816" cy="18288"/>
          </a:xfrm>
          <a:custGeom>
            <a:avLst/>
            <a:gdLst/>
            <a:ahLst/>
            <a:cxnLst/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4"/>
          <p:cNvSpPr txBox="1"/>
          <p:nvPr/>
        </p:nvSpPr>
        <p:spPr>
          <a:xfrm>
            <a:off x="4383504" y="2224987"/>
            <a:ext cx="7517384" cy="4408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1700"/>
            </a:pPr>
            <a:r>
              <a:rPr lang="my-MM" sz="2800">
                <a:solidFill>
                  <a:schemeClr val="dk1"/>
                </a:solidFill>
              </a:rPr>
              <a:t>ပှၤလၢအကွၢ်ဆၢၣ်မဲၥ်မုၣ်ခွါဂ့ၢ်ဝီတၢ်မၤဆူၣ်မၤစိးဒီး အိၣ်မူလီၤတဲၥ်သ့ၣ်တဖၣ် ပၥ်ဃုၥ်ဒီးပှၤလၢ အမါ/အဝၤ/ အတၢ်အဲၣ်တီလၢအအဲၣ်ဝဲ မၤဆူၣ်မၤစိး အီၤတဖၣ်န့ၣ် ပလၢၢ်ဘၣ်တၢ်နးဒိၣ်ဝဲဖဲ ဂ့ၢ်ဂီၢ်အူတၢ်အိၣ်သး အကတီၢ်န့ၣ်လီၤ. ပိၥ်မုၣ်ဒီးဖိဒံဖိသၣ်တဖၣ်န့ၣ် ဘၣ်တၢ်မၤဆူၣ်မၤစိးအီၤ ဒီးတၢ်ကွၢ်ကပၥ်အီၤတဖၣ် အိၣ်ဝဲသ့ န့ၣ်လီၤ.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5"/>
          <p:cNvSpPr txBox="1">
            <a:spLocks noGrp="1"/>
          </p:cNvSpPr>
          <p:nvPr>
            <p:ph type="ctrTitle"/>
          </p:nvPr>
        </p:nvSpPr>
        <p:spPr>
          <a:xfrm>
            <a:off x="353463" y="69914"/>
            <a:ext cx="5742537" cy="104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LGBTQI </a:t>
            </a:r>
            <a:r>
              <a:rPr lang="my-MM" sz="4800">
                <a:latin typeface="Arial"/>
                <a:ea typeface="Arial"/>
                <a:cs typeface="Arial"/>
                <a:sym typeface="Arial"/>
              </a:rPr>
              <a:t>ကရူၢ်တဖၣ်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5"/>
          <p:cNvSpPr txBox="1">
            <a:spLocks noGrp="1"/>
          </p:cNvSpPr>
          <p:nvPr>
            <p:ph type="subTitle" idx="1"/>
          </p:nvPr>
        </p:nvSpPr>
        <p:spPr>
          <a:xfrm>
            <a:off x="234268" y="1645031"/>
            <a:ext cx="5292772" cy="209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 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5"/>
          <p:cNvSpPr/>
          <p:nvPr/>
        </p:nvSpPr>
        <p:spPr>
          <a:xfrm>
            <a:off x="1103630" y="1335280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5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2823" t="31703" r="20757" b="32740"/>
          <a:stretch/>
        </p:blipFill>
        <p:spPr>
          <a:xfrm>
            <a:off x="5176801" y="261995"/>
            <a:ext cx="6878775" cy="243840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1" name="Google Shape;261;p55"/>
          <p:cNvSpPr txBox="1"/>
          <p:nvPr/>
        </p:nvSpPr>
        <p:spPr>
          <a:xfrm>
            <a:off x="158818" y="170858"/>
            <a:ext cx="7014142" cy="6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Font typeface="Calibri"/>
              <a:buNone/>
            </a:pPr>
            <a:endParaRPr lang="en-US"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5"/>
          <p:cNvSpPr txBox="1"/>
          <p:nvPr/>
        </p:nvSpPr>
        <p:spPr>
          <a:xfrm>
            <a:off x="565912" y="2790509"/>
            <a:ext cx="11623040" cy="265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my-MM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ပှၤလၢအတၢ်ခွဲးတၢ်ယၥ်စှၤလၢဒူသဝီကမျၢၢ်အကျါ ခီဖျိလၢအတၢ်မ့ၢ်မုၣ်မ့ၢ်ခွါ အတၢ်ထံၣ်တဖၣ်န့ၣ် မ့ၢ်လၢ တၢ်ဆီၣ်သနံးဒီး တၢ်ကွၢ်မဲၥ်ဘၣ်ထွဲဒီး တၢ်အိၣ်မူအိၣ်ဂဲၤတဖၣ်အဃိ ကဒိးန့ၢ်ဘၣ်အတၢ်လိၣ်ဘၣ်ညီနုၥ်တဖၣ်အဂီၢ် တၢ်ကီတၢ်ခဲအိၣ်ဝဲဒၣ်လီၤ. မ့ၢ်လၢအဝဲသ့ၣ် အနီၢ်ကစၢ်တၢ်မ့ၢ်တၢ်, တၢ်ပနီၣ်တဖၣ်အဃိ ဘၣ်တၢ်သမၢအီၤလၢကန့ၢ် ဘၣ်တၢ်မၤစၢၤစ့ၢ်ကီး အိၣ်ဝဲသ့န့ၣ်လီၤ.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56" descr="A picture containing outdoor, grass, child, chi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6583" b="26022"/>
          <a:stretch/>
        </p:blipFill>
        <p:spPr>
          <a:xfrm>
            <a:off x="6400800" y="10"/>
            <a:ext cx="5791199" cy="530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6"/>
          <p:cNvSpPr/>
          <p:nvPr/>
        </p:nvSpPr>
        <p:spPr>
          <a:xfrm rot="10800000">
            <a:off x="1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4802188" h="6858000" extrusionOk="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56"/>
          <p:cNvSpPr txBox="1">
            <a:spLocks noGrp="1"/>
          </p:cNvSpPr>
          <p:nvPr>
            <p:ph type="ctrTitle"/>
          </p:nvPr>
        </p:nvSpPr>
        <p:spPr>
          <a:xfrm>
            <a:off x="466557" y="246600"/>
            <a:ext cx="6123428" cy="8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ပှၤလၢအဘၣ်သုးလီၢ်သုးကျဲတဖၣ်ဒီး ပှၤဘၣ်ကီဘၣ်ခဲတဖၣ်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6"/>
          <p:cNvSpPr txBox="1">
            <a:spLocks noGrp="1"/>
          </p:cNvSpPr>
          <p:nvPr>
            <p:ph type="subTitle" idx="1"/>
          </p:nvPr>
        </p:nvSpPr>
        <p:spPr>
          <a:xfrm>
            <a:off x="277370" y="1663910"/>
            <a:ext cx="6123429" cy="519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မ့ၢ်ပှၤဟဲလၢထံကီၢ်အဂၤဆူနထံကီၢ် ဒ်သိးကဒိးန့ၢ်ဘၣ်တၢ်ဘံၣ်တၢ်ဘၢဒီးတၢ်အိၣ်တဒၢ ခီဖျိလၢတၢ်မၤပျံၤမၤဖုးလၢအဝဲသ့ၣ်အမိၢ်ထံကီၢ်ဒၣ်ဝဲအဃိန့ၣ်လီၤ.</a:t>
            </a:r>
          </a:p>
          <a:p>
            <a:pPr marL="0" lvl="0" indent="-127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အဝဲသ့ၣ်တမ့ၢ်ထံကီၢ်ဖိတံၢ်နီၢ်အဃိ ဘၣ်သ့ၣ်သ့ၣ် တဒိးန့ၢ်ဘၣ်တၢ်မၤစၢၤခဲလၢၥ်န့ၣ်ဘၣ်. အဃိ အဝဲသ့ၣ်ဘၣ်တၢ်ကွၢ်ကပၥ်အီၤလၢ ပှၤဂၤဒီးသမၢအဝဲသ့ၣ် ဒ်သိးကဒိးန့ၢ်ဘၣ် တၢ်မၤစၢၤအဂီၢ် အိၣ်သ့ဝဲန့ၣ်လီၤ.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 txBox="1">
            <a:spLocks noGrp="1"/>
          </p:cNvSpPr>
          <p:nvPr>
            <p:ph type="ctrTitle"/>
          </p:nvPr>
        </p:nvSpPr>
        <p:spPr>
          <a:xfrm>
            <a:off x="6136640" y="313501"/>
            <a:ext cx="6055360" cy="214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my-MM" sz="2400" b="1">
                <a:latin typeface="Arial"/>
                <a:ea typeface="Arial"/>
                <a:cs typeface="Arial"/>
                <a:sym typeface="Arial"/>
              </a:rPr>
              <a:t>ပှၤလၢအအိၣ်ဒီးသးအတၢ်အိၣ်ဆူၣ်အိၣ်ချ့ဒီးသးတၢ်ရ့လိၥ်ဘၣ်ထွဲအတၢ်က့ကွဲၣ်အတၢ်အိၣ်သးတဖၣ် ဃုၥ်ဒီးပှၤလၢအိၣ်ဒီးတၢ်လိၣ်ဘၣ်လီၤဆီအဂၤတဖၣ်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7"/>
          <p:cNvSpPr txBox="1">
            <a:spLocks noGrp="1"/>
          </p:cNvSpPr>
          <p:nvPr>
            <p:ph type="subTitle" idx="1"/>
          </p:nvPr>
        </p:nvSpPr>
        <p:spPr>
          <a:xfrm>
            <a:off x="6283707" y="2799071"/>
            <a:ext cx="5761226" cy="3621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my-MM" sz="2800">
                <a:latin typeface="Arial"/>
                <a:ea typeface="Arial"/>
                <a:cs typeface="Arial"/>
                <a:sym typeface="Arial"/>
              </a:rPr>
              <a:t>ပှၤလၢအိၣ်ဒီးတၢ်လိၣ်ဘၣ်လီၤဆီတဖၣ်န့ၣ် အတၢ်မၤစၢၤလီၤဆီတဖၣ် (အဒိ - ကသံၣ်ကသီ, ပှၤကွၢ်ထွဲအဝဲသ့ၣ်) ကပတုၥ်ဝဲ ဒီးကအိၣ်မူဟူးဂဲၤညီနုၥ်အဂီၢ် တၢ်ကီတၢ်ခဲအိၣ်ဝဲသ့န့ၣ်လီၤ.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7" descr="A hand holding a toothbrus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379"/>
          <a:stretch/>
        </p:blipFill>
        <p:spPr>
          <a:xfrm>
            <a:off x="609600" y="477503"/>
            <a:ext cx="5527040" cy="4643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8"/>
          <p:cNvSpPr txBox="1">
            <a:spLocks noGrp="1"/>
          </p:cNvSpPr>
          <p:nvPr>
            <p:ph type="ctrTitle"/>
          </p:nvPr>
        </p:nvSpPr>
        <p:spPr>
          <a:xfrm>
            <a:off x="383086" y="236356"/>
            <a:ext cx="8054741" cy="1556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47222"/>
              <a:buFont typeface="Calibri"/>
              <a:buNone/>
            </a:pPr>
            <a:r>
              <a:rPr lang="my-MM" sz="4000" b="1">
                <a:latin typeface="Arial"/>
                <a:ea typeface="Arial"/>
                <a:cs typeface="Arial"/>
                <a:sym typeface="Arial"/>
              </a:rPr>
              <a:t>ပှၤလၢအအိၣ်ဒီးနီၢ်ခိအတၢ်က့ကွဲၣ်သ့ၣ်တဖၣ်</a:t>
            </a:r>
            <a:endParaRPr sz="40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8"/>
          <p:cNvSpPr txBox="1">
            <a:spLocks noGrp="1"/>
          </p:cNvSpPr>
          <p:nvPr>
            <p:ph type="subTitle" idx="1"/>
          </p:nvPr>
        </p:nvSpPr>
        <p:spPr>
          <a:xfrm>
            <a:off x="686653" y="1964962"/>
            <a:ext cx="6692827" cy="430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my-MM" sz="2800">
                <a:latin typeface="Arial"/>
                <a:ea typeface="Arial"/>
                <a:cs typeface="Arial"/>
                <a:sym typeface="Arial"/>
              </a:rPr>
              <a:t>ပှၤလၢအအိၣ်ဒီးနီၢ်ခိအတၢ်က့ကွဲၣ်လၢ အလိၣ်ဘၣ်တၢ်အံးထွဲကွၢ်ထွဲဒီးတၢ်မၤစၢၤ လီၤလီၤဆီဆီတဖၣ်န့ၣ် ကလဲၤက့ၤဖံးမၤအဂီၢ် တၢ်ကီတၢ်ခဲအိၣ်ထီၣ်အသးသ့ဝဲန့ၣ်လီၤ. (အဒိ - တၢ်လဲၤတုၤအိၣ်နီၢ်ကစၢ်ဒၣ်ဝဲ, အတၢ်ထံၣ် မ့တမ့ၢ် အတၢ်နၢ်ဟူမ့ၢ်လီၤမၢ်ဒီး ကဒိးန့ၢ်တၢ်ကစီၣ်အဂီၢ်တၢ်ကီခဲ)	 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5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1544" y="1025010"/>
            <a:ext cx="4087368" cy="478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9"/>
          <p:cNvSpPr txBox="1">
            <a:spLocks noGrp="1"/>
          </p:cNvSpPr>
          <p:nvPr>
            <p:ph type="ctrTitle"/>
          </p:nvPr>
        </p:nvSpPr>
        <p:spPr>
          <a:xfrm>
            <a:off x="259679" y="657098"/>
            <a:ext cx="5571422" cy="88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Calibri"/>
              <a:buNone/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ပှၤလၢအအိၣ်လၢတၢ်ကွၢ်ထွဲကဟုကယၥ်လီၢ်ခၢၣ်သးတဖၣ်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9"/>
          <p:cNvSpPr txBox="1">
            <a:spLocks noGrp="1"/>
          </p:cNvSpPr>
          <p:nvPr>
            <p:ph type="subTitle" idx="1"/>
          </p:nvPr>
        </p:nvSpPr>
        <p:spPr>
          <a:xfrm>
            <a:off x="259679" y="1860135"/>
            <a:ext cx="5874421" cy="565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27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ပှၤတဖၣ်အံၤ မ့ၢ်လၢအအိၣ်လၢတၢ်ကွၢ်ထွဲကဟု ကယၥ်လီၢ်ခၢၣ်သးတဖၣ် (ဖံဖုသးပှၢ်လီၢ်ခၢၣ်သး, ဖိသၣ်လီၢ်ခၢၣ်သး, တၢ်ကွၢ်ထွဲတစိၥ်အလီၢ်) အဃိ တဒိးန့ၢ်ဘၣ်တၢ်မၤစၢၤလၢတၢ်ချၢတဖၣ်ဒီး ကပလၢၢ်ဘၣ်ဝဲလၢအတၢ်မၤစၢၤတအိၣ်ဒီး အကျဲဟါမၢ်ဝဲန့ၣ်လီၤ. တၢ်ဘၣ်ထွဲဒီးပှၤလၢတၢ်ချၢ တဖၣ်တအိၣ်ဝဲအဃိ အသးကဒံကဒါဒီး အိၣ်ဒီးတၢ်သူၣ်ကိၢ်သးဂီၤ လၢအနးဝဲဒၣ်န့ၣ်လီၤ.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9"/>
          <p:cNvSpPr/>
          <p:nvPr/>
        </p:nvSpPr>
        <p:spPr>
          <a:xfrm>
            <a:off x="1137725" y="1541018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59" descr="A person holding a baby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7524" r="15523" b="-1"/>
          <a:stretch/>
        </p:blipFill>
        <p:spPr>
          <a:xfrm>
            <a:off x="6368537" y="10"/>
            <a:ext cx="5821940" cy="61340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body" idx="1"/>
          </p:nvPr>
        </p:nvSpPr>
        <p:spPr>
          <a:xfrm>
            <a:off x="270387" y="33108"/>
            <a:ext cx="11651226" cy="682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တၢ်မၤလိအံၤသန့ၤထီၣ်အသးလၢ "တၢ်သ့ဖံးမၤအခီၣ်တဃၣ်လၢ တၢ်မၤစၢၤဆီၣ်ထွဲ သးတၢ်ရ့လိၥ်ဘၣ်ထွဲ တကပၤ တၢ်မၤလိသီဖုၣ်လၢ ကီၢ်သံၣ်ရံးလ့ၣ်ကၣ် လီၢ်ကဝီၤပှၤမၤတၢ်ဖိတဖၣ်" လၢ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Asia Foundation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ဒီး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Good Practice Group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တဖၣ်ပၥ်ဖှိၣ်ကွဲးဝဲဒီး သိၣ်လိဝဲလၢ ဆဲးကျိးန့ၢ်တီၤ ခီဖျိ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Lotus Circle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အတၢ်ဆီၣ်ထွဲ န့ၣ်လီၤ. တၢ်ဂ့ၢ်တၢ်ကျိၤတဖၣ်လၢ အအိၣ်လၢ သံၣ်ရံးလ့ၣ်ကၣ်အတၢ်မၤလိအပူၤ (</a:t>
            </a:r>
            <a:r>
              <a:rPr lang="en-US" sz="16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3"/>
              </a:rPr>
              <a:t>https://psychosocialskills.teachable.com/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)  န့ၣ် ဘၣ်တၢ်ပၥ်ဖှိၣ်အီၤလၢ " တၢ်သ့ဖံးမၤအခီၣ်တဃၣ်လၢ တၢ်မၤစၢၤဆီၣ်ထွဲ သးတၢ်ရ့လိၥ်ဘၣ်ထွဲတကပၤ - တၢ်နဲၣ်ကျဲလၢ ပှၤမၤတၢ်ဖိလၢ ခိၣ်ဘ့း-၁၉တဖၣ်အဂီၢ်" လၢအဘၣ်တၢ်ထုးထီၣ်အီၤလၢ တၢ်ကရၢကရိပၥ်ဖှိၣ်ကမံးတံၥ်ဂၢၢ်ကျၢၤ (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န့ၣ်လီၤ.</a:t>
            </a:r>
            <a:endParaRPr lang="en-US" sz="16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တၢ်ကျိၥ်ထံ/ပၥ်ဖှိၣ်အံၤန့ၣ် တဘၣ်တၢ်ကွဲးအီၤလၢ တၢ်ကရၢကရိပၥ်ဖှိၣ်ကမံးတံၥ်ဂၢၢ်ကျၢၤ (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 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န့ၣ်ဘၣ်.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IASC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တအိၣ်ဒီးမူဒါလၢ တၢ်ကျိၥ်ထံ/ပၥ်ဖှိၣ်အံၤ အဂ့ၢ်အကျိၤတဖၣ် မ့တမ့ၢ် တၢ်ဂ့ၢ်အမ့ၢ်အတီ အဖီခိၣ်န့ၣ်ဘၣ်. လၢတၢ်ကွဲးပၥ်ဖှိၣ်အံၤအပူၤန့ၣ် တၢ်ထၢနုၥ်အါထီၣ် တၢ်ကွဲးတဖၣ်ဒီးတၢ်ဂ့ၢ်တၢ်ကျိၤတဖၣ်န့ၣ်လီၤ. "တၢ်ကျိၥ်ထံ/တၢ်ကွဲးပၥ်ဖှိၣ်အံၤန့ၣ် တမ့ၢ် တၢ်ကရၢကရိပၥ်ဖှိၣ် ကမံးတံၥ်ဂၢၢ်ကျၢၤ (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Inter-Agency Standing Committee - IASC)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သုးကျဲၤကတဲၥ်ကတီၤဝဲဘၣ်.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တအိၣ်ဒီးမူဒါလၢ တၢ်ဂ့ၢ်တၢ်ကျိၤ မ့တမ့ၢ် တၢ်ဂ့ၢ်အမ့ၢ်အတီလၢ တၢ်ကွဲးကျိၥ်ထံ/တၢ်ကွဲးပၥ်ဖှိၣ်ဒ်အကြၢးဘၣ်ဝဲအသိး အံၤအဖီခိၣ်န့ၣ်ဘၣ်. ထဲဒၣ်တၢ်ကွဲးခီၣ်ထံးလၢအဲကလံးကျိၥ် လၢတၢ်ထုးထီၣ်အီၤဖဲ ၂၀၂၀ လၢအမ့ၢ်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Inter-Agency Standing Committee - Basic Psychosocial Skills: A Guide for COVID-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19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Responders.’ License: CC BY-NC-SA 3.0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IGO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မ့ၢ်တၢ်ကွဲးအမ့ၢ်အတီလၢ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IASC 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သုးကျဲၤထုးထီၣ်ဝဲဒီးဟံးန့ၢ်မူဒါန့ၣ်လီၤ. </a:t>
            </a:r>
            <a:r>
              <a:rPr lang="en-US" sz="1600" i="1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4"/>
              </a:rPr>
              <a:t>https://app.mhpss.net/resource/basic-psychosocial-skills-a-guide-for-covid-19-responders</a:t>
            </a:r>
            <a:r>
              <a:rPr lang="my-MM" sz="1600" i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endParaRPr lang="en-US" sz="16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pPr marL="0" marR="0" indent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တၢ်ကွဲးကျိၥ်ထံ/တၢ်ကွဲးပၥ်ဖှိၣ် ဒ်အကြၢးဝဲအသိးအံၤန့ၣ် ဘၣ်တၢ်ထုးထီၣ်အီၤလၢ လံၥ်အုၣ်သးလၢအဒ်သိး လိၥ်သးဒီး တၢ်ထုးထီၣ်အခီၣ်ထံးဒီးတၢ်ဘှီက့ၤဘၣ်ထွဲအလံၥ်အုၣ်သး အသိးန့ၣ်လီၤ.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CC BY-NC-SA 3.0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 </a:t>
            </a:r>
            <a:r>
              <a:rPr lang="en-US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IGO (</a:t>
            </a:r>
            <a:r>
              <a:rPr lang="en-US" sz="16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5"/>
              </a:rPr>
              <a:t>https://creativecommons.org/licenses/by-nc-sa/3.0</a:t>
            </a:r>
            <a:r>
              <a:rPr lang="my-MM" sz="1600" u="sng">
                <a:solidFill>
                  <a:srgbClr val="0563C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  <a:hlinkClick r:id="rId5"/>
              </a:rPr>
              <a:t>/</a:t>
            </a:r>
            <a:r>
              <a:rPr lang="my-MM" sz="1600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 Numbers" panose="020B0502040204020203" pitchFamily="34" charset="0"/>
              </a:rPr>
              <a:t>)</a:t>
            </a:r>
            <a:endParaRPr lang="en-US" sz="1600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  <a:p>
            <a:r>
              <a:rPr lang="my-MM" sz="16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တၢ်ဂီၤတဖၣ်လၢတၢ်မၤလိအဂီၢ်န့ၣ် ဘၣ်တၢ်ဟ့ၣ်အီၤလၢ ကီၢ်ပယီၤ </a:t>
            </a:r>
            <a:r>
              <a:rPr lang="en-US" sz="1600">
                <a:effectLst/>
                <a:latin typeface="Pyidaungsu" panose="020B0502040204020203" pitchFamily="34" charset="0"/>
                <a:ea typeface="Calibri" panose="020F0502020204030204" pitchFamily="34" charset="0"/>
              </a:rPr>
              <a:t>UNFPA </a:t>
            </a:r>
            <a:r>
              <a:rPr lang="my-MM" sz="1600">
                <a:effectLst/>
                <a:ea typeface="Calibri" panose="020F0502020204030204" pitchFamily="34" charset="0"/>
                <a:cs typeface="Pyidaungsu" panose="020B0502040204020203" pitchFamily="34" charset="0"/>
              </a:rPr>
              <a:t>န့ၣ်လီၤ.</a:t>
            </a:r>
            <a:endParaRPr sz="16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" descr="A picture containing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4748" y="5859585"/>
            <a:ext cx="1805876" cy="99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0"/>
          <p:cNvSpPr txBox="1">
            <a:spLocks noGrp="1"/>
          </p:cNvSpPr>
          <p:nvPr>
            <p:ph type="ctrTitle"/>
          </p:nvPr>
        </p:nvSpPr>
        <p:spPr>
          <a:xfrm>
            <a:off x="154940" y="397261"/>
            <a:ext cx="5466080" cy="176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my-MM" sz="3200" b="1">
                <a:latin typeface="Arial"/>
                <a:ea typeface="Arial"/>
                <a:cs typeface="Arial"/>
                <a:sym typeface="Arial"/>
              </a:rPr>
              <a:t>ပှၤလၢအဟဲက့ၤလၢထံဂၤကီၢ်ဂၤ (ပှၤဟးဖံးတၢ်မၤတၢ်, ကၠိဖိဒီး ပှၤအဂၤတဖၣ်)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0"/>
          <p:cNvSpPr txBox="1">
            <a:spLocks noGrp="1"/>
          </p:cNvSpPr>
          <p:nvPr>
            <p:ph type="subTitle" idx="1"/>
          </p:nvPr>
        </p:nvSpPr>
        <p:spPr>
          <a:xfrm>
            <a:off x="154940" y="2437667"/>
            <a:ext cx="5067861" cy="402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my-MM" sz="2200">
                <a:latin typeface="Arial"/>
                <a:ea typeface="Arial"/>
                <a:cs typeface="Arial"/>
                <a:sym typeface="Arial"/>
              </a:rPr>
              <a:t>ပှၤလၢအဟဲက့ၤလၢထံဂၤကီၢ်ဂၤတဖၣ်န့ၣ် ခီဖျိတၢ်ထံၣ်အံၣ်ထံၣ်ဆံးတဖၣ်အဃိ တၢ်ကွၢ်ကပၥ်အီၤတဖၣ် အိၣ်ဝဲသ့န့ၣ်လီၤ. ဖဲအဘၣ်တၢ်ဆှၢအီၤဆူ တၢ်အိၣ်လီၤဆီ အလီၢ်န့ၣ် ကအိၣ်ဒီးတၢ်သးဟးဂီၤန့ၣ်လီၤ. ဆဲးကျိးဒီး ပှၤလၢ အဝဲသ့ၣ်အဲၣ်ဝဲတဖၣ်စ့ၢ်ကီး တသ့ကအိၣ်ဝဲဒၣ်လီၤ.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60" descr="A picture containing plane, water, large, sitt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9845" r="1445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1"/>
          <p:cNvSpPr txBox="1">
            <a:spLocks noGrp="1"/>
          </p:cNvSpPr>
          <p:nvPr>
            <p:ph type="ctrTitle"/>
          </p:nvPr>
        </p:nvSpPr>
        <p:spPr>
          <a:xfrm>
            <a:off x="356637" y="358761"/>
            <a:ext cx="5209974" cy="203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my-MM" sz="3600" b="1">
                <a:latin typeface="Arial"/>
                <a:ea typeface="Arial"/>
                <a:cs typeface="Arial"/>
                <a:sym typeface="Arial"/>
              </a:rPr>
              <a:t>ပှၤလၢတၢ်တယၥ်အီၤလၢအအိၣ်ဒီး ခိၣ်ဘ့း - ၁၉ တၢ်ဆါ ဒီး ပှၤလၢအဘျါက့ၤသ့ၣ်တဖၣ်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1"/>
          <p:cNvSpPr txBox="1">
            <a:spLocks noGrp="1"/>
          </p:cNvSpPr>
          <p:nvPr>
            <p:ph type="subTitle" idx="1"/>
          </p:nvPr>
        </p:nvSpPr>
        <p:spPr>
          <a:xfrm>
            <a:off x="215519" y="2582779"/>
            <a:ext cx="5080000" cy="391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ပှၤလၢအဘၣ်တၢ်ဆှၢအီၤဆူ တၢ်အိၣ်လီၤဆီအလီၢ် (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Q Center) </a:t>
            </a:r>
            <a:r>
              <a:rPr lang="my-MM">
                <a:latin typeface="Arial"/>
                <a:ea typeface="Arial"/>
                <a:cs typeface="Arial"/>
                <a:sym typeface="Arial"/>
              </a:rPr>
              <a:t>ဒီး ပှၤလၢအဘၣ်တၢ်ဃုထံၣ်လၢအအိၣ်ဒီး တၢ်ဆါအဃၣ်သ့ၣ်တဖၣ်န့ၣ် ကဘၣ်တၢ်ပၥ်ဒ့ၣ်ပၥ်ကမၣ်အီၤလၢဒူသဝီပူၤဒီး အတၢ်သူၣ်လီၤဘှံးသးလီၤတီၤတဖၣ် အါထီၣ်ဝဲသ့န့ၣ်လီၤ.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61" descr="A close up of a de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7440" y="609600"/>
            <a:ext cx="5550408" cy="5550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2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62"/>
          <p:cNvSpPr txBox="1">
            <a:spLocks noGrp="1"/>
          </p:cNvSpPr>
          <p:nvPr>
            <p:ph type="ctrTitle"/>
          </p:nvPr>
        </p:nvSpPr>
        <p:spPr>
          <a:xfrm>
            <a:off x="539817" y="377190"/>
            <a:ext cx="5556183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l">
              <a:buSzPct val="111111"/>
            </a:pPr>
            <a:r>
              <a:rPr lang="my-MM" sz="5400" b="1">
                <a:latin typeface="Arial"/>
                <a:ea typeface="Arial"/>
                <a:cs typeface="Arial"/>
                <a:sym typeface="Arial"/>
              </a:rPr>
              <a:t>ပှၤသူၣ်က့သးပှၢ်တဖၣ်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2"/>
          <p:cNvSpPr txBox="1">
            <a:spLocks noGrp="1"/>
          </p:cNvSpPr>
          <p:nvPr>
            <p:ph type="subTitle" idx="1"/>
          </p:nvPr>
        </p:nvSpPr>
        <p:spPr>
          <a:xfrm>
            <a:off x="317811" y="1573911"/>
            <a:ext cx="5232757" cy="478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ပှၤသူၣ်က့သးပှၢ်လၢအလိၣ်ဘၣ်တၢ်ကူစါယါဘျါအတၢ်မၤစၢၤဒီး ပှၤလၢအအိၣ်ထဲတဂၤ တဖၣ်န့ၣ် မ့ၢ်လၢ ခိၣ်ဘ့း-၁၉ အန့ဆၢၣ်</a:t>
            </a: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အဃိတၢ်ဘၣ်ယိၥ်ဘၣ်ဘီအါဝဲသ့န့ၣ်လီၤ. ပှၤလၢအအိၣ်ထဲတဂၤတဖၣ်န့ၣ် မ့ၢ်လၢတၢ်တြီဃၥ်တၢ်ဟးထီၣ် က့ၤလီၤ </a:t>
            </a: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buSzPts val="1500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အဃိအတၢ်ဘၣ်ထွဲဒီးပှၤဂၤတဖၣ်စှၤလီၤဒီး ကအိၣ်ဒီးတၢ်သးဘၣ်ဒိဘၣ်ထံးတဖၣ် သ့ဝဲန့ၣ်လီၤ.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62"/>
          <p:cNvSpPr/>
          <p:nvPr/>
        </p:nvSpPr>
        <p:spPr>
          <a:xfrm>
            <a:off x="1188400" y="1373886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p62" descr="A picture containing person, wearing, 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023" r="262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3"/>
          <p:cNvSpPr txBox="1">
            <a:spLocks noGrp="1"/>
          </p:cNvSpPr>
          <p:nvPr>
            <p:ph type="ctrTitle"/>
          </p:nvPr>
        </p:nvSpPr>
        <p:spPr>
          <a:xfrm>
            <a:off x="4314117" y="1117064"/>
            <a:ext cx="7668333" cy="120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my-MM" sz="3000">
                <a:latin typeface="Arial"/>
                <a:ea typeface="Arial"/>
                <a:cs typeface="Arial"/>
                <a:sym typeface="Arial"/>
              </a:rPr>
              <a:t>ပှၤလၢအလိၣ်ဘၣ်တၢ်အိၣ်ဆူၣ်အိၣ်ချ့တၢ်မၤစၢၤညီနုၥ် ဒ်မိၢ်ဒၢတဖၣ်ဒီးပှၤအိၣ်ဒီးတၢ်ဆူးတၢ်ဆါယံၥ်ထၢတဖၣ်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3"/>
          <p:cNvSpPr txBox="1">
            <a:spLocks noGrp="1"/>
          </p:cNvSpPr>
          <p:nvPr>
            <p:ph type="subTitle" idx="1"/>
          </p:nvPr>
        </p:nvSpPr>
        <p:spPr>
          <a:xfrm>
            <a:off x="4049806" y="2846832"/>
            <a:ext cx="7932644" cy="321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ပှၤလၢအလိၣ်ဘၣ်တၢ်ကူစါယါဘျါညီနုၥ်တဖၣ်န့ၣ် လိၣ်ဝဲဒၣ်လၢ ကဒိးန့ၢ်ဘၣ်တၢ်အိၣ်ဆူၣ်အိၣ်ချ့တၢ်မၤစၢၤလီၤဆီ န့ၣ်လီၤ. အဝဲသ့ၣ်တဖၣ်ကအိၣ်ဒီးတၢ်သူၣ်ဟးဂီၤသးဟးဂီၤဒီး တၢ်ကိၢ်တၢ်ဂီၤလၢ တဒိးန့ၢ်ဘၣ်ဝဲကသံၣ်ကသီဒီး အတၢ်ဆူးတၢ်ဆါနးထီၣ်အဖီခိၣ်န့ၣ်လီၤ.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63" descr="A person standing in front of a curtai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1533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 extrusionOk="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4"/>
          <p:cNvSpPr txBox="1">
            <a:spLocks noGrp="1"/>
          </p:cNvSpPr>
          <p:nvPr>
            <p:ph type="ctrTitle"/>
          </p:nvPr>
        </p:nvSpPr>
        <p:spPr>
          <a:xfrm>
            <a:off x="362017" y="0"/>
            <a:ext cx="7112839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ပှၤဖိဒံဖိသၣ်, ပှၤသူၣ်ဘီၣ်သးစၢ် ဒီး ပှၤလၢအအံးထွဲကွၢ်ထွဲအဝဲသ့ၣ်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64"/>
          <p:cNvSpPr txBox="1">
            <a:spLocks noGrp="1"/>
          </p:cNvSpPr>
          <p:nvPr>
            <p:ph type="subTitle" idx="1"/>
          </p:nvPr>
        </p:nvSpPr>
        <p:spPr>
          <a:xfrm>
            <a:off x="362018" y="2181213"/>
            <a:ext cx="6268157" cy="4474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ပှၤဖိဒံဖိသၣ်ဒီး ပှၤသူၣ်ဘီၣ်သးစၢ်တဖၣ်န့ၣ် ခီဖျိလၢ တလဲၤဘၣ်ဆူကၠိ, တၢ်ဖံးတၢ်မၤလၢကိးမုၢ်နံၤတဖၣ် ဟးဂီၤကွံၥ် အဃိ အိၣ်ဒီးတၢ်သူၣ်ကိၢ်သးဂီၤ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y-MM">
                <a:latin typeface="Arial"/>
                <a:ea typeface="Arial"/>
                <a:cs typeface="Arial"/>
                <a:sym typeface="Arial"/>
              </a:rPr>
              <a:t>အါထီၣ်န့ၣ်လီၤ. လၢတၢ်အံၤအဃိ ပှၤအံးထွဲကွၢ်ထွဲအဝဲသ့ၣ်တဖၣ်စ့ၢ်ကီး လဲၤခီဖျိ တၢ်အိၣ်သးလၢအဘၣ်ဒိညီ ဒီးတၢ်မၤစၢၤတအိၣ်အဃိ ကဲထီၣ်တၢ်ဝံဃၢယိးဃၢန့ၣ်လီၤ.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64"/>
          <p:cNvSpPr/>
          <p:nvPr/>
        </p:nvSpPr>
        <p:spPr>
          <a:xfrm>
            <a:off x="971511" y="1902716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64" descr="A picture containing person, child, child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299" r="15746" b="-1"/>
          <a:stretch/>
        </p:blipFill>
        <p:spPr>
          <a:xfrm>
            <a:off x="6630175" y="10"/>
            <a:ext cx="5982824" cy="580643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65"/>
          <p:cNvSpPr txBox="1">
            <a:spLocks noGrp="1"/>
          </p:cNvSpPr>
          <p:nvPr>
            <p:ph type="ctrTitle"/>
          </p:nvPr>
        </p:nvSpPr>
        <p:spPr>
          <a:xfrm>
            <a:off x="253464" y="408814"/>
            <a:ext cx="5205663" cy="79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l">
              <a:buSzPct val="111111"/>
            </a:pPr>
            <a:r>
              <a:rPr lang="my-MM" sz="5400">
                <a:latin typeface="Arial"/>
                <a:ea typeface="Arial"/>
                <a:cs typeface="Arial"/>
                <a:sym typeface="Arial"/>
              </a:rPr>
              <a:t>ပှၤဟံၣ်တအိၣ်တဖၣ်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65"/>
          <p:cNvSpPr txBox="1">
            <a:spLocks noGrp="1"/>
          </p:cNvSpPr>
          <p:nvPr>
            <p:ph type="subTitle" idx="1"/>
          </p:nvPr>
        </p:nvSpPr>
        <p:spPr>
          <a:xfrm>
            <a:off x="516730" y="1749462"/>
            <a:ext cx="4679133" cy="415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buSzPts val="1700"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ပှၤလၢအအိၣ်လၢကျဲဖီခိၣ်, ပှၤလၢအအိၣ်လၢတၢ်လီၢ်တၢ်ကျဲတဖိးသဲစးတဖၣ်န့ၣ် ညီနုၥ်ဘၣ်တၢ်ကွၢ်ကပၥ် အီၤလၢ ဒူသဝီကမျၢၢ်တဖၣ် ဒီး ကဒိးန့ၢ်ဘၣ်တၢ်မၤစၢၤလၢကအိၣ်မူဖံးမၤအဂီၢ်ကဲထီၣ်တၢ်ဘၣ်ယိၥ်န့ၣ်လီၤ.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5"/>
          <p:cNvSpPr/>
          <p:nvPr/>
        </p:nvSpPr>
        <p:spPr>
          <a:xfrm>
            <a:off x="1118937" y="1544655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65" descr="A picture containing outdoor, person, 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773" r="1627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6"/>
          <p:cNvSpPr/>
          <p:nvPr/>
        </p:nvSpPr>
        <p:spPr>
          <a:xfrm>
            <a:off x="0" y="-31772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66"/>
          <p:cNvSpPr txBox="1">
            <a:spLocks noGrp="1"/>
          </p:cNvSpPr>
          <p:nvPr>
            <p:ph type="ctrTitle"/>
          </p:nvPr>
        </p:nvSpPr>
        <p:spPr>
          <a:xfrm>
            <a:off x="627791" y="-2037"/>
            <a:ext cx="6692827" cy="91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rPr lang="my-MM" sz="4000">
                <a:latin typeface="Arial"/>
                <a:ea typeface="Arial"/>
                <a:cs typeface="Arial"/>
                <a:sym typeface="Arial"/>
              </a:rPr>
              <a:t>ပှၤလၢအသူၣ်ဘၣ်ဒိသးဘၣ်ထံးတဖၣ်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6"/>
          <p:cNvSpPr txBox="1">
            <a:spLocks noGrp="1"/>
          </p:cNvSpPr>
          <p:nvPr>
            <p:ph type="subTitle" idx="1"/>
          </p:nvPr>
        </p:nvSpPr>
        <p:spPr>
          <a:xfrm>
            <a:off x="240874" y="1615547"/>
            <a:ext cx="7466657" cy="468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အဝဲသ့ၣ်တဖၣ်န့ၣ် ကမၤဝဲဒၣ် ကျိၤကျဲလၢညီနုၥ်မၤဘၣ်လိၥ်ဘၣ်စးတၢ်သူၣ်ကိၢ်သးဂီၤတဖၣ် အဒိ - တၢ်ဟံးန့ၢ်တၢ်မၤစၢၤလၢဟံၣ်ဖိဃီဖိတဖၣ် မ့တမ့ၢ် မၤတၢ်လၢအဝဲသ့ၣ်ဘၣ်မၤကိးမုၢ်နံၤတဖၣ် အဂီၢ် မၤဝဲတသ့ကအိၣ် ဝဲဒၣ်န့ၣ်လီၤ. ဂ့ၢ်ဂီၢ်အူတၢ်အိၣ်သးတဖၣ်အဃိ ပှၤအါဂၤဘၣ်တူၢ်တၢ်အဃိ အဝဲသ့ၣ်ပလၢၢ်ဘၣ်လၢ အတၢ်လီၤမၢ်တမ့ၢ် တၢ်လၢအကါဒိၣ်ဘၣ်ဒီး တၢ်အလုၢ်အလၢ်လၢကဘၣ်မၤဝဲညီနုၥ်လၢ အတၢ်သူၣ်အုးသးအုးအဂီၢ်ဒၣ်လဲၥ် မၤဝဲတသ့က အိၣ်န့ၣ်လီၤ.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6"/>
          <p:cNvSpPr/>
          <p:nvPr/>
        </p:nvSpPr>
        <p:spPr>
          <a:xfrm>
            <a:off x="1852409" y="1195710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66" descr="A candle that is lit up at n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825" r="9455" b="3"/>
          <a:stretch/>
        </p:blipFill>
        <p:spPr>
          <a:xfrm>
            <a:off x="7781544" y="1641464"/>
            <a:ext cx="4087368" cy="3338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27" descr="A group of people outside a house&#10;&#10;Description automatically generated with low confidence"/>
          <p:cNvPicPr preferRelativeResize="0"/>
          <p:nvPr/>
        </p:nvPicPr>
        <p:blipFill rotWithShape="1">
          <a:blip r:embed="rId3">
            <a:alphaModFix amt="50000"/>
          </a:blip>
          <a:srcRect t="12047" b="3682"/>
          <a:stretch/>
        </p:blipFill>
        <p:spPr>
          <a:xfrm>
            <a:off x="0" y="11430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7"/>
          <p:cNvSpPr txBox="1">
            <a:spLocks noGrp="1"/>
          </p:cNvSpPr>
          <p:nvPr>
            <p:ph type="ctrTitle"/>
          </p:nvPr>
        </p:nvSpPr>
        <p:spPr>
          <a:xfrm>
            <a:off x="1523990" y="828756"/>
            <a:ext cx="9144000" cy="183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Clr>
                <a:srgbClr val="FFFFFF"/>
              </a:buClr>
            </a:pPr>
            <a:r>
              <a:rPr lang="my-MM" sz="3600">
                <a:latin typeface="Arial"/>
                <a:ea typeface="Arial"/>
                <a:cs typeface="Arial"/>
                <a:sym typeface="Arial"/>
              </a:rPr>
              <a:t>ပှၤလၢအအိၣ်ဆိးလၢ ပှၤကညီကတံၥ်ကတူၥ်အလီၢ်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7"/>
          <p:cNvSpPr txBox="1">
            <a:spLocks noGrp="1"/>
          </p:cNvSpPr>
          <p:nvPr>
            <p:ph type="subTitle" idx="1"/>
          </p:nvPr>
        </p:nvSpPr>
        <p:spPr>
          <a:xfrm>
            <a:off x="589260" y="2925840"/>
            <a:ext cx="11602720" cy="1234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my-MM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ပှၤလၢအအိၣ်လၢတၢ်အိၣ်သးတဖၣ်အံၤန့ၣ် အိၣ်ဒီးတၢ်ကီတၢ်ခဲလၢ ကလူၤပိၥ်ထွဲတၢ်သိၣ်တၢ်ဘျၢဘၣ်ဃး တၢ်အိၣ်စီၤစုၤလိၥ်သး ခီဖျိလၢ ပှၤကညီကတံၥ်ကတူၥ်အဃိန့ၣ်လီၤ. ကလဲၤခီဖျိဘၣ်တၢ်ဟံးန့ၢ်ဆူၣ်အဝဲသ့ၣ် အခွဲးအယၥ်လၢ ပှၤလၢအဖီၣ်ဃံးအဝဲသ့ၣ်အတၢ်လဲၤတၢ်က့ၤတဖၣ်စ့ၢ်ကီးန့ၣ်လီၤ.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7"/>
          <p:cNvSpPr txBox="1"/>
          <p:nvPr/>
        </p:nvSpPr>
        <p:spPr>
          <a:xfrm>
            <a:off x="264150" y="3611561"/>
            <a:ext cx="11663680" cy="10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"/>
          <p:cNvSpPr txBox="1">
            <a:spLocks noGrp="1"/>
          </p:cNvSpPr>
          <p:nvPr>
            <p:ph type="title"/>
          </p:nvPr>
        </p:nvSpPr>
        <p:spPr>
          <a:xfrm>
            <a:off x="677613" y="1772139"/>
            <a:ext cx="7309827" cy="113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010"/>
              <a:buNone/>
            </a:pPr>
            <a:r>
              <a:rPr lang="my-MM" sz="5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(၅)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28"/>
          <p:cNvSpPr txBox="1">
            <a:spLocks noGrp="1"/>
          </p:cNvSpPr>
          <p:nvPr>
            <p:ph type="body" idx="1"/>
          </p:nvPr>
        </p:nvSpPr>
        <p:spPr>
          <a:xfrm>
            <a:off x="677613" y="3195631"/>
            <a:ext cx="7951933" cy="82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my-MM" sz="32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၅.၃. တၢ်မၤစၢၤပှၤလၢအဘၣ်ဒိဘၣ်ထံးညီတဖၣ်</a:t>
            </a:r>
            <a:endParaRPr lang="my-MM" sz="32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8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8"/>
          <p:cNvSpPr txBox="1"/>
          <p:nvPr/>
        </p:nvSpPr>
        <p:spPr>
          <a:xfrm>
            <a:off x="6096000" y="2044537"/>
            <a:ext cx="7309827" cy="1138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 txBox="1"/>
          <p:nvPr/>
        </p:nvSpPr>
        <p:spPr>
          <a:xfrm>
            <a:off x="677613" y="4268666"/>
            <a:ext cx="7951933" cy="82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9" descr="A picture containing hill, person, riding, slope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5909" r="-1" b="23315"/>
          <a:stretch/>
        </p:blipFill>
        <p:spPr>
          <a:xfrm>
            <a:off x="3070" y="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9"/>
          <p:cNvSpPr txBox="1">
            <a:spLocks noGrp="1"/>
          </p:cNvSpPr>
          <p:nvPr>
            <p:ph type="ctrTitle"/>
          </p:nvPr>
        </p:nvSpPr>
        <p:spPr>
          <a:xfrm>
            <a:off x="5419059" y="4907614"/>
            <a:ext cx="6802365" cy="153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151515"/>
              <a:buNone/>
            </a:pPr>
            <a:r>
              <a:rPr lang="my-MM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နမ့ၢ်ထံၣ်ပှၤလၢအဘၣ်ဒိဘၣ်ထံးညီတဂၤန့ၣ်နကမၤတၢ်မနုၤလဲၣ်.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9"/>
          <p:cNvSpPr txBox="1"/>
          <p:nvPr/>
        </p:nvSpPr>
        <p:spPr>
          <a:xfrm>
            <a:off x="-323758" y="6045042"/>
            <a:ext cx="9144000" cy="247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8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173"/>
            <a:ext cx="12192000" cy="68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/>
          <p:nvPr/>
        </p:nvSpPr>
        <p:spPr>
          <a:xfrm>
            <a:off x="491067" y="1981200"/>
            <a:ext cx="2421466" cy="4126992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4096407" y="689662"/>
            <a:ext cx="4501493" cy="8309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32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တၢ်မၤလိအတကွီၢ်တၢ်နဲၣ်ကျဲ</a:t>
            </a:r>
            <a:endParaRPr lang="en-US" sz="32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753492" y="5065267"/>
            <a:ext cx="2135060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20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တၢ်သူၣ်ခုသးခုလၢနနီၢ်ကစၢ်ဒၣ်ဝဲ</a:t>
            </a:r>
            <a:endParaRPr lang="en-US" sz="20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7" name="Google Shape;77;p3"/>
          <p:cNvSpPr txBox="1"/>
          <p:nvPr/>
        </p:nvSpPr>
        <p:spPr>
          <a:xfrm>
            <a:off x="2912533" y="1667475"/>
            <a:ext cx="2790446" cy="1338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တၢ်ဆဲးကျိးစံးကတိၤတၢ်လၢအအိၣ်ဒီးတၢ်ဆီၣ်ထွဲမၤစၢၤလၢ ကိးမုၢ်နံၤတၢ်ရ့လိၥ်ဘၣ်ထွဲ 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4999630" y="5130337"/>
            <a:ext cx="2135060" cy="1338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တၢ်ဟ့ၣ်တၢ်မၤစၢၤလၢ အဘျုးအိၣ်လၢတၢ်မၤအဂီၢ်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6863500" y="1813202"/>
            <a:ext cx="2790446" cy="13387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တၢ်မၤစၢၤဆီၣ်ထွဲပှၤလၢ အတူၢ်ဘၣ် သးအတၢ်ဆီၣ်သနံး</a:t>
            </a:r>
            <a:r>
              <a:rPr lang="en-US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တၢ်သူၣ်ကိၢ်သးဂီၤတဖၣ်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8927081" y="5130337"/>
            <a:ext cx="2135060" cy="9232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my-MM" sz="1800" b="1">
                <a:effectLst/>
                <a:latin typeface="Georgia" panose="02040502050405020303" pitchFamily="18" charset="0"/>
                <a:ea typeface="Calibri" panose="020F0502020204030204" pitchFamily="34" charset="0"/>
                <a:cs typeface="Pyidaungsu" panose="020B0502040204020203" pitchFamily="34" charset="0"/>
              </a:rPr>
              <a:t>တၢ်မၤစၢၤဆီၣ်ထွဲလၢ တၢ်အိၣ်သးလီၤဆီအဂီၢ်</a:t>
            </a:r>
            <a:endParaRPr lang="en-US" sz="1800" b="1">
              <a:effectLst/>
              <a:latin typeface="Georgia" panose="02040502050405020303" pitchFamily="18" charset="0"/>
              <a:ea typeface="Calibri" panose="020F0502020204030204" pitchFamily="34" charset="0"/>
              <a:cs typeface="Pyidaungsu Numbers" panose="020B0502040204020203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0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-1" b="20472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0"/>
          <p:cNvSpPr txBox="1">
            <a:spLocks noGrp="1"/>
          </p:cNvSpPr>
          <p:nvPr>
            <p:ph type="subTitle" idx="1"/>
          </p:nvPr>
        </p:nvSpPr>
        <p:spPr>
          <a:xfrm>
            <a:off x="1522485" y="5321808"/>
            <a:ext cx="914400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8108"/>
              <a:buNone/>
            </a:pPr>
            <a:r>
              <a:rPr lang="my-MM" sz="320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စူးကါ နတၢ်သ့တၢ်ဘၣ်လၢတၢ်ဆဲးကျိးစံးကတိၤတၢ် လၢနကပၥ်ဖျါထီၣ်နတၢ်မၤစၢၤအဝဲသ့ၣ်န့ၣ်တက့ၢ်.</a:t>
            </a:r>
            <a:endParaRPr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30"/>
          <p:cNvSpPr txBox="1"/>
          <p:nvPr/>
        </p:nvSpPr>
        <p:spPr>
          <a:xfrm>
            <a:off x="1522485" y="4302760"/>
            <a:ext cx="9144000" cy="116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"/>
          <p:cNvSpPr txBox="1">
            <a:spLocks noGrp="1"/>
          </p:cNvSpPr>
          <p:nvPr>
            <p:ph type="subTitle" idx="1"/>
          </p:nvPr>
        </p:nvSpPr>
        <p:spPr>
          <a:xfrm>
            <a:off x="391874" y="2686051"/>
            <a:ext cx="4218226" cy="283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my-MM" sz="2400">
                <a:latin typeface="Arial"/>
                <a:ea typeface="Arial"/>
                <a:cs typeface="Arial"/>
                <a:sym typeface="Arial"/>
              </a:rPr>
              <a:t>ပၥ်ဖှိၣ်တၢ်ဂ့ၢ်တၢ်ကျိၤတဖၣ် ဒ်သိးနကသ့ၣ်ညါနၢ်ပၢၢ် ကရူၢ်လီၤဆီတဖၣ်အဂ့ၢ်န့ၣ်တက့ၢ်. ထဲန့ၣ်မး နမၤစၢၤအဝဲသ့ၣ် ဂ့ၤအါန့ၢ်အလီၢ်ကသ့ဝဲဒၣ်န့ၣ်လီၤ.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3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0781" y="640080"/>
            <a:ext cx="6981645" cy="5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1"/>
          <p:cNvSpPr txBox="1"/>
          <p:nvPr/>
        </p:nvSpPr>
        <p:spPr>
          <a:xfrm>
            <a:off x="638882" y="640080"/>
            <a:ext cx="3571810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2"/>
          <p:cNvSpPr txBox="1">
            <a:spLocks noGrp="1"/>
          </p:cNvSpPr>
          <p:nvPr>
            <p:ph type="subTitle" idx="1"/>
          </p:nvPr>
        </p:nvSpPr>
        <p:spPr>
          <a:xfrm>
            <a:off x="342900" y="2433066"/>
            <a:ext cx="7191756" cy="442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my-MM" sz="2800">
                <a:latin typeface="Arial"/>
                <a:ea typeface="Arial"/>
                <a:cs typeface="Arial"/>
                <a:sym typeface="Arial"/>
              </a:rPr>
              <a:t>ဃုထံၣ်တၢ်မၤစၢၤတဖၣ်လၢနဘၢၣ်ကဝီၤ လၢအမၤစၢၤတၢ်လီၤလီၤဆီဆီလၢ ပှၤဘၣ်ဒိဘၣ်ထံးညီတဖၣ်ဒီး တၢ်မၤစၢၤလၢပှၤလိၣ်ဘၣ်တၢ်မၤစၢၤတဖၣ်ဒိးန့ၢ်ဝဲကသ့တဖၣ်န့ၣ် ဒုးသ့ၣ်ညါအဝဲသ့ၣ်တက့ၢ်. 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2" descr="A picture containing bicycle, sitting, person, ho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4475" r="16435"/>
          <a:stretch/>
        </p:blipFill>
        <p:spPr>
          <a:xfrm>
            <a:off x="8139803" y="10"/>
            <a:ext cx="4052199" cy="6857990"/>
          </a:xfrm>
          <a:custGeom>
            <a:avLst/>
            <a:gdLst/>
            <a:ahLst/>
            <a:cxnLst/>
            <a:rect l="l" t="t" r="r" b="b"/>
            <a:pathLst>
              <a:path w="4052199" h="6858000" extrusionOk="0">
                <a:moveTo>
                  <a:pt x="25603" y="0"/>
                </a:moveTo>
                <a:lnTo>
                  <a:pt x="4052199" y="0"/>
                </a:lnTo>
                <a:lnTo>
                  <a:pt x="4052199" y="6858000"/>
                </a:lnTo>
                <a:lnTo>
                  <a:pt x="28079" y="6858000"/>
                </a:lnTo>
                <a:lnTo>
                  <a:pt x="37459" y="6497135"/>
                </a:lnTo>
                <a:cubicBezTo>
                  <a:pt x="37586" y="6492050"/>
                  <a:pt x="38603" y="6487092"/>
                  <a:pt x="38603" y="6482007"/>
                </a:cubicBezTo>
                <a:cubicBezTo>
                  <a:pt x="47502" y="6367973"/>
                  <a:pt x="52587" y="6253939"/>
                  <a:pt x="18135" y="6142702"/>
                </a:cubicBezTo>
                <a:cubicBezTo>
                  <a:pt x="15084" y="6132214"/>
                  <a:pt x="13495" y="6121344"/>
                  <a:pt x="13432" y="6110411"/>
                </a:cubicBezTo>
                <a:cubicBezTo>
                  <a:pt x="11690" y="6013324"/>
                  <a:pt x="15936" y="5916236"/>
                  <a:pt x="26145" y="5819669"/>
                </a:cubicBezTo>
                <a:cubicBezTo>
                  <a:pt x="31229" y="5760555"/>
                  <a:pt x="26017" y="5700423"/>
                  <a:pt x="42926" y="5641690"/>
                </a:cubicBezTo>
                <a:cubicBezTo>
                  <a:pt x="50337" y="5612565"/>
                  <a:pt x="54595" y="5582728"/>
                  <a:pt x="55638" y="5552700"/>
                </a:cubicBezTo>
                <a:cubicBezTo>
                  <a:pt x="60087" y="5479983"/>
                  <a:pt x="38603" y="5411588"/>
                  <a:pt x="18263" y="5343066"/>
                </a:cubicBezTo>
                <a:cubicBezTo>
                  <a:pt x="7456" y="5306707"/>
                  <a:pt x="-5384" y="5269459"/>
                  <a:pt x="2372" y="5231320"/>
                </a:cubicBezTo>
                <a:cubicBezTo>
                  <a:pt x="16076" y="5173655"/>
                  <a:pt x="23920" y="5114744"/>
                  <a:pt x="25763" y="5055502"/>
                </a:cubicBezTo>
                <a:cubicBezTo>
                  <a:pt x="25635" y="5012660"/>
                  <a:pt x="15338" y="4970962"/>
                  <a:pt x="18898" y="4928374"/>
                </a:cubicBezTo>
                <a:cubicBezTo>
                  <a:pt x="27073" y="4845715"/>
                  <a:pt x="29157" y="4762561"/>
                  <a:pt x="25127" y="4679584"/>
                </a:cubicBezTo>
                <a:cubicBezTo>
                  <a:pt x="25077" y="4646429"/>
                  <a:pt x="28776" y="4613376"/>
                  <a:pt x="36187" y="4581060"/>
                </a:cubicBezTo>
                <a:cubicBezTo>
                  <a:pt x="45493" y="4524043"/>
                  <a:pt x="47464" y="4466060"/>
                  <a:pt x="42036" y="4408547"/>
                </a:cubicBezTo>
                <a:cubicBezTo>
                  <a:pt x="36060" y="4341932"/>
                  <a:pt x="18263" y="4276334"/>
                  <a:pt x="13685" y="4209719"/>
                </a:cubicBezTo>
                <a:cubicBezTo>
                  <a:pt x="6694" y="4099371"/>
                  <a:pt x="16610" y="3989024"/>
                  <a:pt x="26398" y="3879186"/>
                </a:cubicBezTo>
                <a:cubicBezTo>
                  <a:pt x="34026" y="3808731"/>
                  <a:pt x="36060" y="3737781"/>
                  <a:pt x="32501" y="3667009"/>
                </a:cubicBezTo>
                <a:cubicBezTo>
                  <a:pt x="28051" y="3610818"/>
                  <a:pt x="21059" y="3554755"/>
                  <a:pt x="19788" y="3498437"/>
                </a:cubicBezTo>
                <a:cubicBezTo>
                  <a:pt x="17627" y="3398006"/>
                  <a:pt x="18390" y="3297701"/>
                  <a:pt x="24237" y="3197143"/>
                </a:cubicBezTo>
                <a:cubicBezTo>
                  <a:pt x="27162" y="3146928"/>
                  <a:pt x="32119" y="3096966"/>
                  <a:pt x="34026" y="3046242"/>
                </a:cubicBezTo>
                <a:cubicBezTo>
                  <a:pt x="35933" y="2995518"/>
                  <a:pt x="40001" y="2944413"/>
                  <a:pt x="28433" y="2894578"/>
                </a:cubicBezTo>
                <a:cubicBezTo>
                  <a:pt x="8855" y="2810038"/>
                  <a:pt x="23220" y="2725879"/>
                  <a:pt x="27415" y="2641593"/>
                </a:cubicBezTo>
                <a:cubicBezTo>
                  <a:pt x="29958" y="2589217"/>
                  <a:pt x="45214" y="2535568"/>
                  <a:pt x="31738" y="2484717"/>
                </a:cubicBezTo>
                <a:cubicBezTo>
                  <a:pt x="10507" y="2405008"/>
                  <a:pt x="24492" y="2326951"/>
                  <a:pt x="31738" y="2248513"/>
                </a:cubicBezTo>
                <a:cubicBezTo>
                  <a:pt x="40218" y="2174283"/>
                  <a:pt x="38768" y="2099252"/>
                  <a:pt x="27415" y="2025403"/>
                </a:cubicBezTo>
                <a:cubicBezTo>
                  <a:pt x="12986" y="1952165"/>
                  <a:pt x="12986" y="1876803"/>
                  <a:pt x="27415" y="1803565"/>
                </a:cubicBezTo>
                <a:cubicBezTo>
                  <a:pt x="39276" y="1743102"/>
                  <a:pt x="40598" y="1681038"/>
                  <a:pt x="31356" y="1620119"/>
                </a:cubicBezTo>
                <a:cubicBezTo>
                  <a:pt x="25127" y="1576514"/>
                  <a:pt x="13940" y="1533163"/>
                  <a:pt x="12414" y="1489558"/>
                </a:cubicBezTo>
                <a:cubicBezTo>
                  <a:pt x="9262" y="1398420"/>
                  <a:pt x="11118" y="1307167"/>
                  <a:pt x="18008" y="1216233"/>
                </a:cubicBezTo>
                <a:cubicBezTo>
                  <a:pt x="26017" y="1112496"/>
                  <a:pt x="41400" y="1009268"/>
                  <a:pt x="30721" y="904896"/>
                </a:cubicBezTo>
                <a:cubicBezTo>
                  <a:pt x="27162" y="869046"/>
                  <a:pt x="19661" y="833323"/>
                  <a:pt x="18771" y="797346"/>
                </a:cubicBezTo>
                <a:cubicBezTo>
                  <a:pt x="17118" y="730095"/>
                  <a:pt x="16737" y="663607"/>
                  <a:pt x="20169" y="593941"/>
                </a:cubicBezTo>
                <a:cubicBezTo>
                  <a:pt x="23602" y="524274"/>
                  <a:pt x="38348" y="451938"/>
                  <a:pt x="28433" y="383798"/>
                </a:cubicBezTo>
                <a:cubicBezTo>
                  <a:pt x="18516" y="315657"/>
                  <a:pt x="24873" y="248406"/>
                  <a:pt x="31229" y="181410"/>
                </a:cubicBezTo>
                <a:cubicBezTo>
                  <a:pt x="34344" y="149565"/>
                  <a:pt x="36410" y="118069"/>
                  <a:pt x="35854" y="8670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14" name="Google Shape;414;p32"/>
          <p:cNvSpPr txBox="1"/>
          <p:nvPr/>
        </p:nvSpPr>
        <p:spPr>
          <a:xfrm>
            <a:off x="942654" y="860298"/>
            <a:ext cx="6894576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3" descr="A close up of a logo&#10;&#10;Description automatically generated"/>
          <p:cNvPicPr preferRelativeResize="0"/>
          <p:nvPr/>
        </p:nvPicPr>
        <p:blipFill rotWithShape="1">
          <a:blip r:embed="rId3">
            <a:alphaModFix amt="50000"/>
          </a:blip>
          <a:srcRect t="18458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3"/>
          <p:cNvSpPr txBox="1">
            <a:spLocks noGrp="1"/>
          </p:cNvSpPr>
          <p:nvPr>
            <p:ph type="subTitle" idx="1"/>
          </p:nvPr>
        </p:nvSpPr>
        <p:spPr>
          <a:xfrm>
            <a:off x="1527048" y="3698240"/>
            <a:ext cx="9144000" cy="243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my-MM" sz="3600" b="1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အဝဲသ့ၣ်မ့ၢ်ဒုးသ့ၣ်ညါဘၣ်သူၣ်ဘၣ်သးဝံၤမး နကဟ့ၣ်မၤစၢၤအဝဲသ့ၣ်အဂီၢ် ဆှၢအဝဲသ့ၣ်ဆူ တၢ်ကရၢကရိဒီးပှၤ တဖၣ်လၢအအိၣ်ဒီးတၢ်သ့တၢ်ဘၣ်ဒီးတၢ်မၤစၢၤတဖၣ်န့ၣ်တက့ၢ်.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3"/>
          <p:cNvSpPr txBox="1"/>
          <p:nvPr/>
        </p:nvSpPr>
        <p:spPr>
          <a:xfrm>
            <a:off x="1522485" y="1531625"/>
            <a:ext cx="914400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title"/>
          </p:nvPr>
        </p:nvSpPr>
        <p:spPr>
          <a:xfrm>
            <a:off x="831850" y="190256"/>
            <a:ext cx="7951932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my-MM" sz="5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(၅) ဝံၤလံ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body" idx="1"/>
          </p:nvPr>
        </p:nvSpPr>
        <p:spPr>
          <a:xfrm>
            <a:off x="831849" y="2936631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my-MM" sz="2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ပကမၤလိဆူမဲၥ်ညါ တၢ်မၤလိအတကွီၢ် (၆) န့ၣ်လီၤ.</a:t>
            </a:r>
            <a:endParaRPr sz="2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34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4"/>
          <p:cNvSpPr txBox="1"/>
          <p:nvPr/>
        </p:nvSpPr>
        <p:spPr>
          <a:xfrm>
            <a:off x="831849" y="-829409"/>
            <a:ext cx="7309827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34"/>
          <p:cNvSpPr txBox="1"/>
          <p:nvPr/>
        </p:nvSpPr>
        <p:spPr>
          <a:xfrm>
            <a:off x="831849" y="3514725"/>
            <a:ext cx="7951933" cy="315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344170" y="262597"/>
            <a:ext cx="7309827" cy="251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r>
              <a:rPr lang="my-MM" sz="54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တၢ်မၤလိအတကွီၢ် (၅)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 txBox="1">
            <a:spLocks noGrp="1"/>
          </p:cNvSpPr>
          <p:nvPr>
            <p:ph type="body" idx="1"/>
          </p:nvPr>
        </p:nvSpPr>
        <p:spPr>
          <a:xfrm>
            <a:off x="4794249" y="410894"/>
            <a:ext cx="7951933" cy="110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endParaRPr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4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574" y="5091235"/>
            <a:ext cx="1805876" cy="99841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 txBox="1"/>
          <p:nvPr/>
        </p:nvSpPr>
        <p:spPr>
          <a:xfrm>
            <a:off x="344169" y="262597"/>
            <a:ext cx="7309827" cy="108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344169" y="2921587"/>
            <a:ext cx="10515601" cy="162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my-MM" sz="28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၅.၁. တၢ်မၤစၢၤဆီၣ်ထွဲလၢ တၢ်အိၣ်သးလီၤဆီအဂီၢ် - တၢ်ဃုထံၣ်ပၥ်ဖျါ ပှၤလိၣ်ဘၣ်တၢ်မၤစၢၤလၢ အဘၣ်ဒိဘၣ်ထံး ညီတဖၣ်</a:t>
            </a:r>
            <a:endParaRPr sz="2400" b="0" i="0" u="none" strike="noStrike" cap="non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ctrTitle"/>
          </p:nvPr>
        </p:nvSpPr>
        <p:spPr>
          <a:xfrm>
            <a:off x="841248" y="888415"/>
            <a:ext cx="10515600" cy="323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my-MM" sz="4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တၢ်မၤစၢၤဆီၣ်ထွဲလၢ  ပှၤလၢအအိၣ်လၢတၢ်အိၣ်သးလီၤဆီတဖၣ်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1980" y="4427259"/>
            <a:ext cx="5091829" cy="182078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 txBox="1"/>
          <p:nvPr/>
        </p:nvSpPr>
        <p:spPr>
          <a:xfrm>
            <a:off x="699008" y="332447"/>
            <a:ext cx="10515600" cy="16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</a:pPr>
            <a:endParaRPr sz="5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 txBox="1">
            <a:spLocks noGrp="1"/>
          </p:cNvSpPr>
          <p:nvPr>
            <p:ph type="subTitle" idx="1"/>
          </p:nvPr>
        </p:nvSpPr>
        <p:spPr>
          <a:xfrm>
            <a:off x="286753" y="2468290"/>
            <a:ext cx="4738196" cy="4305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1800"/>
            </a:pPr>
            <a:r>
              <a:rPr lang="my-MM"/>
              <a:t>ပှၤလၢအဘၣ်ဒိဘၣ်ထံးညီဒိၣ်လၢ ကမျၢၢ်အကျါတဖၣ် မ့တမ့ၢ် ပှၤလၢအလီၤဘၣ်ယိၥ်လၢ ကဘၣ်ကွၢ်ဆၢၣ်မဲၥ်တၢ်ကီ တၢ်ခဲတဖၣ်န့ၣ် တၢ်ဆိကမိၣ်အီၤ ဒ်ပှၤလၢအအိၣ်လၢတၢ်အိၣ်သးလီၤဆီတဖၣ်န့ၣ်လီၤ.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1119873" y="2356947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0729A"/>
          </a:solidFill>
          <a:ln w="38100" cap="rnd" cmpd="sng">
            <a:solidFill>
              <a:srgbClr val="F072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6" descr="A picture containing ground, outdoor, person, pos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2297" r="-1" b="311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0" name="Google Shape;170;p6"/>
          <p:cNvSpPr txBox="1"/>
          <p:nvPr/>
        </p:nvSpPr>
        <p:spPr>
          <a:xfrm>
            <a:off x="402764" y="180848"/>
            <a:ext cx="5185236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 txBox="1">
            <a:spLocks noGrp="1"/>
          </p:cNvSpPr>
          <p:nvPr>
            <p:ph type="subTitle" idx="1"/>
          </p:nvPr>
        </p:nvSpPr>
        <p:spPr>
          <a:xfrm>
            <a:off x="4856480" y="3509264"/>
            <a:ext cx="6692391" cy="3135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31800" lvl="0" indent="-25400">
              <a:lnSpc>
                <a:spcPct val="150000"/>
              </a:lnSpc>
            </a:pPr>
            <a:r>
              <a:rPr lang="my-MM"/>
              <a:t>တဘၣ်ကွၢ်ကပၥ်ပှၤလၢ အဘၣ်ဒိဘၣ်ထံး ညီဒိၣ် မ့တမ့ၢ် ဘၣ်တၢ်ညိကွံၥ်ဒီး အိၣ်လၢတၢ်ကီတၢ်ခဲအပူၤတဖၣ်တဂ့ၤ.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6201327" y="312910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88D9"/>
          </a:solidFill>
          <a:ln w="38100" cap="rnd" cmpd="sng">
            <a:solidFill>
              <a:srgbClr val="E888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7" descr="An old person sitting at a 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7960" r="1670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0" name="Google Shape;180;p7"/>
          <p:cNvSpPr txBox="1"/>
          <p:nvPr/>
        </p:nvSpPr>
        <p:spPr>
          <a:xfrm>
            <a:off x="5412862" y="968248"/>
            <a:ext cx="6251111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8"/>
          <p:cNvSpPr txBox="1">
            <a:spLocks noGrp="1"/>
          </p:cNvSpPr>
          <p:nvPr>
            <p:ph type="subTitle" idx="1"/>
          </p:nvPr>
        </p:nvSpPr>
        <p:spPr>
          <a:xfrm>
            <a:off x="488804" y="2894075"/>
            <a:ext cx="5038236" cy="369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my-MM"/>
              <a:t>ပှၤလၢအအိၣ်လၢတၢ်အိၣ်သးလၢ တၢ်ဘၣ်ဒိဘၣ်ထံးညီတဖၣ်န့ၣ် လိၣ်ဘၣ်တၢ်အံးထွဲကွၢ်ထွဲလီၤဆီ ဖဲဂ့ၢ်ဂီၢ်အူတၢ် အိၣ်သးန့ၣ်လီၤ.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8"/>
          <p:cNvSpPr/>
          <p:nvPr/>
        </p:nvSpPr>
        <p:spPr>
          <a:xfrm>
            <a:off x="1027501" y="2336627"/>
            <a:ext cx="3474720" cy="27432"/>
          </a:xfrm>
          <a:custGeom>
            <a:avLst/>
            <a:gdLst/>
            <a:ahLst/>
            <a:cxnLst/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6975D6"/>
          </a:solidFill>
          <a:ln w="38100" cap="rnd" cmpd="sng">
            <a:solidFill>
              <a:srgbClr val="6975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8" descr="A person holding a bab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789" r="165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0" name="Google Shape;190;p8"/>
          <p:cNvSpPr txBox="1"/>
          <p:nvPr/>
        </p:nvSpPr>
        <p:spPr>
          <a:xfrm>
            <a:off x="488804" y="370158"/>
            <a:ext cx="5261756" cy="225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9"/>
          <p:cNvSpPr txBox="1">
            <a:spLocks noGrp="1"/>
          </p:cNvSpPr>
          <p:nvPr>
            <p:ph type="subTitle" idx="1"/>
          </p:nvPr>
        </p:nvSpPr>
        <p:spPr>
          <a:xfrm>
            <a:off x="4889834" y="3084319"/>
            <a:ext cx="7299118" cy="3567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my-MM">
                <a:latin typeface="Arial"/>
                <a:ea typeface="Arial"/>
                <a:cs typeface="Arial"/>
                <a:sym typeface="Arial"/>
              </a:rPr>
              <a:t>တၢ်ဘၣ်ဒိဘၣ်ထံးညီဒိၣ်န့ၣ် တမ့ၢ်ကဖျါလီၤတံၢ်ဒီး ပကထံၣ်ဘၣ်အီၤသ့ၣ်သ့ၣ်န့ၣ်ဘၣ်. အဃိ တၢ်အကါဒိၣ်မ့ၢ် ဒ်သိး နကကဟုကယၥ်ဒီး ဆီၣ်ထွဲမၤစၢၤပှၤလၢနထံၣ်ဘၣ်ကိးဂၤ လၢတၢ်ဒိသူၣ်ဒိသးန့ၣ်လီၤ.</a:t>
            </a: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5823569" y="2374727"/>
            <a:ext cx="4243589" cy="27432"/>
          </a:xfrm>
          <a:custGeom>
            <a:avLst/>
            <a:gdLst/>
            <a:ahLst/>
            <a:cxnLst/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715D"/>
          </a:solidFill>
          <a:ln w="38100" cap="rnd" cmpd="sng">
            <a:solidFill>
              <a:srgbClr val="C371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9" descr="A person wearing a ha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32835" r="21834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5125040" y="518495"/>
            <a:ext cx="6251111" cy="157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11247</Words>
  <Application>Microsoft Office PowerPoint</Application>
  <PresentationFormat>Widescreen</PresentationFormat>
  <Paragraphs>157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Georgia</vt:lpstr>
      <vt:lpstr>Pyidaungsu</vt:lpstr>
      <vt:lpstr>SketchyVTI</vt:lpstr>
      <vt:lpstr>office theme</vt:lpstr>
      <vt:lpstr>office theme</vt:lpstr>
      <vt:lpstr>တၢ်သ့ဖံးမၤအခီၣ်တဃၥ်လၢတၢ်ဟ့ၣ်မၤစၢၤဆီၣ်ထွဲလၢသးတၢ်ရ့လိၥ်ဘၣ်ထွဲတကပၤ</vt:lpstr>
      <vt:lpstr>PowerPoint Presentation</vt:lpstr>
      <vt:lpstr>PowerPoint Presentation</vt:lpstr>
      <vt:lpstr>တၢ်မၤလိအတကွီၢ် (၅)</vt:lpstr>
      <vt:lpstr>တၢ်မၤစၢၤဆီၣ်ထွဲလၢ  ပှၤလၢအအိၣ်လၢတၢ်အိၣ်သးလီၤဆီတဖၣ်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တၢ်မၤလိအတကွီၢ် (၅)</vt:lpstr>
      <vt:lpstr>ပှၤကညီ ဒီး ကရူၢ်တဖၣ် လၢအဘၣ်ကီ ဘၣ်ခဲ, ဘၣ်တၢ်ကွၢ်ကပၥ်အီၤ</vt:lpstr>
      <vt:lpstr>ပှၤလၢအကွၢ်ဆၢၣ်မဲၥ်မုၣ်ခွါဂ့ၢ်ဝီတၢ်မၤဆူၣ်မၤစိးဒီး အိၣ်မူလီၤတဲၥ်သ့ၣ်တဖၣ်</vt:lpstr>
      <vt:lpstr>LGBTQI ကရူၢ်တဖၣ်</vt:lpstr>
      <vt:lpstr>ပှၤလၢအဘၣ်သုးလီၢ်သုးကျဲတဖၣ်ဒီး ပှၤဘၣ်ကီဘၣ်ခဲတဖၣ်</vt:lpstr>
      <vt:lpstr>ပှၤလၢအအိၣ်ဒီးသးအတၢ်အိၣ်ဆူၣ်အိၣ်ချ့ဒီးသးတၢ်ရ့လိၥ်ဘၣ်ထွဲအတၢ်က့ကွဲၣ်အတၢ်အိၣ်သးတဖၣ် ဃုၥ်ဒီးပှၤလၢအိၣ်ဒီးတၢ်လိၣ်ဘၣ်လီၤဆီအဂၤတဖၣ်</vt:lpstr>
      <vt:lpstr>ပှၤလၢအအိၣ်ဒီးနီၢ်ခိအတၢ်က့ကွဲၣ်သ့ၣ်တဖၣ်</vt:lpstr>
      <vt:lpstr>ပှၤလၢအအိၣ်လၢတၢ်ကွၢ်ထွဲကဟုကယၥ်လီၢ်ခၢၣ်သးတဖၣ်</vt:lpstr>
      <vt:lpstr>ပှၤလၢအဟဲက့ၤလၢထံဂၤကီၢ်ဂၤ (ပှၤဟးဖံးတၢ်မၤတၢ်, ကၠိဖိဒီး ပှၤအဂၤတဖၣ်)</vt:lpstr>
      <vt:lpstr>ပှၤလၢတၢ်တယၥ်အီၤလၢအအိၣ်ဒီး ခိၣ်ဘ့း - ၁၉ တၢ်ဆါ ဒီး ပှၤလၢအဘျါက့ၤသ့ၣ်တဖၣ်</vt:lpstr>
      <vt:lpstr>ပှၤသူၣ်က့သးပှၢ်တဖၣ်</vt:lpstr>
      <vt:lpstr>ပှၤလၢအလိၣ်ဘၣ်တၢ်အိၣ်ဆူၣ်အိၣ်ချ့တၢ်မၤစၢၤညီနုၥ် ဒ်မိၢ်ဒၢတဖၣ်ဒီးပှၤအိၣ်ဒီးတၢ်ဆူးတၢ်ဆါယံၥ်ထၢတဖၣ်</vt:lpstr>
      <vt:lpstr>ပှၤဖိဒံဖိသၣ်, ပှၤသူၣ်ဘီၣ်သးစၢ် ဒီး ပှၤလၢအအံးထွဲကွၢ်ထွဲအဝဲသ့ၣ်</vt:lpstr>
      <vt:lpstr>ပှၤဟံၣ်တအိၣ်တဖၣ်</vt:lpstr>
      <vt:lpstr>ပှၤလၢအသူၣ်ဘၣ်ဒိသးဘၣ်ထံးတဖၣ်</vt:lpstr>
      <vt:lpstr>ပှၤလၢအအိၣ်ဆိးလၢ ပှၤကညီကတံၥ်ကတူၥ်အလီၢ်</vt:lpstr>
      <vt:lpstr>တၢ်မၤလိအတကွီၢ် (၅)</vt:lpstr>
      <vt:lpstr>နမ့ၢ်ထံၣ်ပှၤလၢအဘၣ်ဒိဘၣ်ထံးညီတဂၤန့ၣ်နကမၤတၢ်မနုၤလဲၣ်.</vt:lpstr>
      <vt:lpstr>PowerPoint Presentation</vt:lpstr>
      <vt:lpstr>PowerPoint Presentation</vt:lpstr>
      <vt:lpstr>PowerPoint Presentation</vt:lpstr>
      <vt:lpstr>PowerPoint Presentation</vt:lpstr>
      <vt:lpstr>တၢ်မၤလိအတကွီၢ် (၅) ဝံၤလံ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တၢ်သ့ဖံးမၤအခီၣ်တဃၥ်လၢတၢ်ဟ့ၣ်မၤစၢၤဆီၣ်ထွဲလၢသးတၢ်ရ့လိၥ်ဘၣ်ထွဲတကပၤ</dc:title>
  <dc:creator>TUCKER Maya</dc:creator>
  <cp:lastModifiedBy>Julius Gkp</cp:lastModifiedBy>
  <cp:revision>1</cp:revision>
  <dcterms:created xsi:type="dcterms:W3CDTF">2021-08-06T05:03:30Z</dcterms:created>
  <dcterms:modified xsi:type="dcterms:W3CDTF">2022-11-19T05:35:51Z</dcterms:modified>
</cp:coreProperties>
</file>