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 id="2147483664" r:id="rId3"/>
  </p:sldMasterIdLst>
  <p:notesMasterIdLst>
    <p:notesMasterId r:id="rId60"/>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11" r:id="rId55"/>
    <p:sldId id="307" r:id="rId56"/>
    <p:sldId id="308" r:id="rId57"/>
    <p:sldId id="309" r:id="rId58"/>
    <p:sldId id="310" r:id="rId5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2" roundtripDataSignature="AMtx7mirCcm41mmL+6/cnCTPv4E5NAIVi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inimized">
    <p:restoredLeft sz="15735" autoAdjust="0"/>
    <p:restoredTop sz="45018" autoAdjust="0"/>
  </p:normalViewPr>
  <p:slideViewPr>
    <p:cSldViewPr snapToGrid="0" snapToObjects="1">
      <p:cViewPr>
        <p:scale>
          <a:sx n="80" d="100"/>
          <a:sy n="80" d="100"/>
        </p:scale>
        <p:origin x="-312" y="241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2415891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psychosocialskills.teachable.com/"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creativecommons.org/licenses/by-nc-sa/3.0/" TargetMode="External"/><Relationship Id="rId4" Type="http://schemas.openxmlformats.org/officeDocument/2006/relationships/hyperlink" Target="https://app.mhpss.net/resource/basic-psychosocial-skills-a-guide-for-covid-"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dirty="0" err="1" smtClean="0">
                <a:solidFill>
                  <a:srgbClr val="002060"/>
                </a:solidFill>
                <a:latin typeface="Arial"/>
                <a:ea typeface="Arial"/>
                <a:cs typeface="Arial"/>
                <a:sym typeface="Arial"/>
              </a:rPr>
              <a:t>Ndai</a:t>
            </a:r>
            <a:r>
              <a:rPr lang="en-US" sz="1200" b="0" dirty="0" smtClean="0">
                <a:solidFill>
                  <a:srgbClr val="002060"/>
                </a:solidFill>
                <a:latin typeface="Arial"/>
                <a:ea typeface="Arial"/>
                <a:cs typeface="Arial"/>
                <a:sym typeface="Arial"/>
              </a:rPr>
              <a:t> </a:t>
            </a:r>
            <a:r>
              <a:rPr lang="en-US" sz="1200" b="0" dirty="0" err="1" smtClean="0">
                <a:solidFill>
                  <a:srgbClr val="002060"/>
                </a:solidFill>
                <a:latin typeface="Calibri"/>
                <a:ea typeface="Arial"/>
                <a:cs typeface="Calibri"/>
                <a:sym typeface="Arial"/>
              </a:rPr>
              <a:t>m</a:t>
            </a:r>
            <a:r>
              <a:rPr lang="en-US" sz="1200" b="0" dirty="0" err="1" smtClean="0">
                <a:solidFill>
                  <a:srgbClr val="002060"/>
                </a:solidFill>
                <a:sym typeface="Arial"/>
              </a:rPr>
              <a:t>yit</a:t>
            </a:r>
            <a:r>
              <a:rPr lang="en-US" sz="1200" b="0" dirty="0" smtClean="0">
                <a:solidFill>
                  <a:srgbClr val="002060"/>
                </a:solidFill>
                <a:sym typeface="Arial"/>
              </a:rPr>
              <a:t> </a:t>
            </a:r>
            <a:r>
              <a:rPr lang="en-US" sz="1200" b="0" dirty="0" err="1" smtClean="0">
                <a:solidFill>
                  <a:srgbClr val="002060"/>
                </a:solidFill>
                <a:sym typeface="Arial"/>
              </a:rPr>
              <a:t>hte</a:t>
            </a:r>
            <a:r>
              <a:rPr lang="en-US" sz="1200" b="0" dirty="0" smtClean="0">
                <a:solidFill>
                  <a:srgbClr val="002060"/>
                </a:solidFill>
                <a:sym typeface="Arial"/>
              </a:rPr>
              <a:t> </a:t>
            </a:r>
            <a:r>
              <a:rPr lang="en-US" sz="1200" b="0" dirty="0" err="1" smtClean="0">
                <a:solidFill>
                  <a:srgbClr val="002060"/>
                </a:solidFill>
                <a:sym typeface="Arial"/>
              </a:rPr>
              <a:t>seng</a:t>
            </a:r>
            <a:r>
              <a:rPr lang="en-US" sz="1200" b="0" dirty="0" smtClean="0">
                <a:solidFill>
                  <a:srgbClr val="002060"/>
                </a:solidFill>
                <a:sym typeface="Arial"/>
              </a:rPr>
              <a:t> n-</a:t>
            </a:r>
            <a:r>
              <a:rPr lang="en-US" sz="1200" b="0" dirty="0" err="1" smtClean="0">
                <a:solidFill>
                  <a:srgbClr val="002060"/>
                </a:solidFill>
                <a:sym typeface="Arial"/>
              </a:rPr>
              <a:t>na</a:t>
            </a:r>
            <a:r>
              <a:rPr lang="en-US" sz="1200" b="0" dirty="0" smtClean="0">
                <a:solidFill>
                  <a:srgbClr val="002060"/>
                </a:solidFill>
                <a:sym typeface="Arial"/>
              </a:rPr>
              <a:t> </a:t>
            </a:r>
            <a:r>
              <a:rPr lang="en-US" sz="1200" b="0" dirty="0" err="1" smtClean="0">
                <a:solidFill>
                  <a:srgbClr val="002060"/>
                </a:solidFill>
                <a:sym typeface="Arial"/>
              </a:rPr>
              <a:t>garum</a:t>
            </a:r>
            <a:r>
              <a:rPr lang="en-US" sz="1200" b="0" dirty="0" smtClean="0">
                <a:solidFill>
                  <a:srgbClr val="002060"/>
                </a:solidFill>
                <a:sym typeface="Arial"/>
              </a:rPr>
              <a:t> </a:t>
            </a:r>
            <a:r>
              <a:rPr lang="en-US" sz="1200" b="0" dirty="0" err="1" smtClean="0">
                <a:solidFill>
                  <a:srgbClr val="002060"/>
                </a:solidFill>
                <a:sym typeface="Arial"/>
              </a:rPr>
              <a:t>shingtau</a:t>
            </a:r>
            <a:r>
              <a:rPr lang="en-US" sz="1200" b="0" dirty="0" smtClean="0">
                <a:solidFill>
                  <a:srgbClr val="002060"/>
                </a:solidFill>
                <a:sym typeface="Arial"/>
              </a:rPr>
              <a:t> </a:t>
            </a:r>
            <a:r>
              <a:rPr lang="en-US" sz="1200" b="0" dirty="0" err="1" smtClean="0">
                <a:solidFill>
                  <a:srgbClr val="002060"/>
                </a:solidFill>
                <a:sym typeface="Arial"/>
              </a:rPr>
              <a:t>ya</a:t>
            </a:r>
            <a:r>
              <a:rPr lang="en-US" sz="1200" b="0" dirty="0" smtClean="0">
                <a:solidFill>
                  <a:srgbClr val="002060"/>
                </a:solidFill>
                <a:sym typeface="Arial"/>
              </a:rPr>
              <a:t> ai </a:t>
            </a:r>
            <a:r>
              <a:rPr lang="en-US" sz="1200" b="0" dirty="0" smtClean="0">
                <a:solidFill>
                  <a:srgbClr val="002060"/>
                </a:solidFill>
                <a:sym typeface="Arial"/>
              </a:rPr>
              <a:t>lam</a:t>
            </a:r>
            <a:r>
              <a:rPr lang="en-US" sz="1200" b="0" baseline="0" dirty="0" smtClean="0">
                <a:solidFill>
                  <a:srgbClr val="002060"/>
                </a:solidFill>
                <a:sym typeface="Arial"/>
              </a:rPr>
              <a:t> a</a:t>
            </a:r>
            <a:r>
              <a:rPr lang="en-US" sz="1200" b="1" dirty="0" smtClean="0">
                <a:solidFill>
                  <a:srgbClr val="002060"/>
                </a:solidFill>
                <a:sym typeface="Arial"/>
              </a:rPr>
              <a:t/>
            </a:r>
            <a:br>
              <a:rPr lang="en-US" sz="1200" b="1" dirty="0" smtClean="0">
                <a:solidFill>
                  <a:srgbClr val="002060"/>
                </a:solidFill>
                <a:sym typeface="Arial"/>
              </a:rPr>
            </a:br>
            <a:r>
              <a:rPr lang="en-US" sz="1200" b="0" dirty="0" err="1" smtClean="0">
                <a:solidFill>
                  <a:srgbClr val="002060"/>
                </a:solidFill>
                <a:latin typeface="Arial"/>
                <a:cs typeface="Arial"/>
                <a:sym typeface="Arial"/>
              </a:rPr>
              <a:t>n</a:t>
            </a:r>
            <a:r>
              <a:rPr lang="en-US" sz="1200" b="0" dirty="0" err="1" smtClean="0">
                <a:solidFill>
                  <a:srgbClr val="002060"/>
                </a:solidFill>
                <a:latin typeface="Arial"/>
                <a:ea typeface="Arial"/>
                <a:cs typeface="Arial"/>
                <a:sym typeface="Arial"/>
              </a:rPr>
              <a:t>ing</a:t>
            </a:r>
            <a:r>
              <a:rPr lang="en-US" sz="1200" b="0" dirty="0" err="1" smtClean="0">
                <a:solidFill>
                  <a:srgbClr val="002060"/>
                </a:solidFill>
              </a:rPr>
              <a:t>pawt</a:t>
            </a:r>
            <a:r>
              <a:rPr lang="en-US" sz="1200" b="0" dirty="0" smtClean="0">
                <a:solidFill>
                  <a:srgbClr val="002060"/>
                </a:solidFill>
              </a:rPr>
              <a:t> </a:t>
            </a:r>
            <a:r>
              <a:rPr lang="en-US" sz="1200" b="0" dirty="0" err="1" smtClean="0">
                <a:solidFill>
                  <a:srgbClr val="002060"/>
                </a:solidFill>
              </a:rPr>
              <a:t>madung</a:t>
            </a:r>
            <a:r>
              <a:rPr lang="en-US" sz="1200" b="0" dirty="0" smtClean="0">
                <a:solidFill>
                  <a:srgbClr val="002060"/>
                </a:solidFill>
              </a:rPr>
              <a:t> </a:t>
            </a:r>
            <a:r>
              <a:rPr lang="en-US" sz="1200" b="0" dirty="0" err="1" smtClean="0">
                <a:solidFill>
                  <a:srgbClr val="002060"/>
                </a:solidFill>
              </a:rPr>
              <a:t>kungkyang</a:t>
            </a:r>
            <a:r>
              <a:rPr lang="en-US" sz="1200" b="0" dirty="0" smtClean="0">
                <a:solidFill>
                  <a:srgbClr val="002060"/>
                </a:solidFill>
              </a:rPr>
              <a:t> ai lam </a:t>
            </a:r>
            <a:r>
              <a:rPr lang="en-US" sz="1200" b="0" dirty="0" err="1" smtClean="0">
                <a:solidFill>
                  <a:srgbClr val="002060"/>
                </a:solidFill>
              </a:rPr>
              <a:t>nhtoi</a:t>
            </a:r>
            <a:r>
              <a:rPr lang="en-US" sz="1200" b="0" dirty="0" smtClean="0">
                <a:solidFill>
                  <a:srgbClr val="002060"/>
                </a:solidFill>
              </a:rPr>
              <a:t> </a:t>
            </a:r>
            <a:r>
              <a:rPr lang="en-US" sz="1200" b="0" dirty="0" err="1" smtClean="0">
                <a:solidFill>
                  <a:srgbClr val="002060"/>
                </a:solidFill>
              </a:rPr>
              <a:t>kadun</a:t>
            </a:r>
            <a:r>
              <a:rPr lang="en-US" sz="1200" b="0" dirty="0" smtClean="0">
                <a:solidFill>
                  <a:srgbClr val="002060"/>
                </a:solidFill>
              </a:rPr>
              <a:t> </a:t>
            </a:r>
            <a:r>
              <a:rPr lang="en-US" sz="1200" b="0" dirty="0" err="1" smtClean="0">
                <a:solidFill>
                  <a:srgbClr val="002060"/>
                </a:solidFill>
              </a:rPr>
              <a:t>sharin</a:t>
            </a:r>
            <a:r>
              <a:rPr lang="en-US" sz="1200" b="0" dirty="0" smtClean="0">
                <a:solidFill>
                  <a:srgbClr val="002060"/>
                </a:solidFill>
              </a:rPr>
              <a:t> </a:t>
            </a:r>
            <a:r>
              <a:rPr lang="en-US" sz="1200" b="0" dirty="0" err="1" smtClean="0">
                <a:solidFill>
                  <a:srgbClr val="002060"/>
                </a:solidFill>
              </a:rPr>
              <a:t>hpawng</a:t>
            </a:r>
            <a:r>
              <a:rPr lang="en-US" sz="1200" b="0" dirty="0" smtClean="0">
                <a:solidFill>
                  <a:srgbClr val="002060"/>
                </a:solidFill>
              </a:rPr>
              <a:t> </a:t>
            </a:r>
            <a:r>
              <a:rPr lang="en-US" sz="1200" b="0" dirty="0" err="1" smtClean="0">
                <a:solidFill>
                  <a:srgbClr val="002060"/>
                </a:solidFill>
              </a:rPr>
              <a:t>hpe</a:t>
            </a:r>
            <a:r>
              <a:rPr lang="en-US" sz="1200" b="0" dirty="0" smtClean="0">
                <a:solidFill>
                  <a:srgbClr val="002060"/>
                </a:solidFill>
              </a:rPr>
              <a:t> </a:t>
            </a:r>
            <a:r>
              <a:rPr lang="en-US" sz="1200" b="0" dirty="0" err="1" smtClean="0">
                <a:solidFill>
                  <a:srgbClr val="595959"/>
                </a:solidFill>
                <a:latin typeface="Arial"/>
                <a:ea typeface="Arial"/>
                <a:cs typeface="Arial"/>
                <a:sym typeface="Arial"/>
              </a:rPr>
              <a:t>Myen</a:t>
            </a:r>
            <a:r>
              <a:rPr lang="en-US" sz="1200" b="0" dirty="0" smtClean="0">
                <a:solidFill>
                  <a:srgbClr val="595959"/>
                </a:solidFill>
                <a:latin typeface="Arial"/>
                <a:ea typeface="Arial"/>
                <a:cs typeface="Arial"/>
                <a:sym typeface="Arial"/>
              </a:rPr>
              <a:t> </a:t>
            </a:r>
            <a:r>
              <a:rPr lang="en-US" sz="1200" b="0" dirty="0" err="1" smtClean="0">
                <a:solidFill>
                  <a:srgbClr val="595959"/>
                </a:solidFill>
                <a:latin typeface="Arial"/>
                <a:ea typeface="Arial"/>
                <a:cs typeface="Arial"/>
                <a:sym typeface="Arial"/>
              </a:rPr>
              <a:t>mung</a:t>
            </a:r>
            <a:r>
              <a:rPr lang="en-US" sz="1200" b="0" dirty="0" smtClean="0">
                <a:solidFill>
                  <a:srgbClr val="595959"/>
                </a:solidFill>
                <a:latin typeface="Arial"/>
                <a:ea typeface="Arial"/>
                <a:cs typeface="Arial"/>
                <a:sym typeface="Arial"/>
              </a:rPr>
              <a:t> </a:t>
            </a:r>
            <a:r>
              <a:rPr lang="en-US" sz="1200" b="0" dirty="0" err="1" smtClean="0">
                <a:solidFill>
                  <a:srgbClr val="595959"/>
                </a:solidFill>
                <a:latin typeface="Arial"/>
                <a:ea typeface="Arial"/>
                <a:cs typeface="Arial"/>
                <a:sym typeface="Arial"/>
              </a:rPr>
              <a:t>kaw</a:t>
            </a:r>
            <a:r>
              <a:rPr lang="en-US" sz="1200" b="0" dirty="0" smtClean="0">
                <a:solidFill>
                  <a:srgbClr val="595959"/>
                </a:solidFill>
                <a:latin typeface="Arial"/>
                <a:ea typeface="Arial"/>
                <a:cs typeface="Arial"/>
                <a:sym typeface="Arial"/>
              </a:rPr>
              <a:t> </a:t>
            </a:r>
            <a:r>
              <a:rPr lang="en-US" sz="1200" b="0" dirty="0" err="1" smtClean="0">
                <a:solidFill>
                  <a:srgbClr val="595959"/>
                </a:solidFill>
                <a:latin typeface="Arial"/>
                <a:ea typeface="Arial"/>
                <a:cs typeface="Arial"/>
                <a:sym typeface="Arial"/>
              </a:rPr>
              <a:t>na</a:t>
            </a:r>
            <a:r>
              <a:rPr lang="en-US" sz="1200" b="0" dirty="0" smtClean="0">
                <a:solidFill>
                  <a:srgbClr val="595959"/>
                </a:solidFill>
                <a:latin typeface="Arial"/>
                <a:ea typeface="Arial"/>
                <a:cs typeface="Arial"/>
                <a:sym typeface="Arial"/>
              </a:rPr>
              <a:t> </a:t>
            </a:r>
            <a:r>
              <a:rPr lang="en-US" sz="1200" b="0" dirty="0" err="1" smtClean="0">
                <a:solidFill>
                  <a:srgbClr val="595959"/>
                </a:solidFill>
                <a:latin typeface="Arial"/>
                <a:ea typeface="Arial"/>
                <a:cs typeface="Arial"/>
                <a:sym typeface="Arial"/>
              </a:rPr>
              <a:t>shawng</a:t>
            </a:r>
            <a:r>
              <a:rPr lang="en-US" sz="1200" b="0" dirty="0" smtClean="0">
                <a:solidFill>
                  <a:srgbClr val="595959"/>
                </a:solidFill>
                <a:latin typeface="Arial"/>
                <a:ea typeface="Arial"/>
                <a:cs typeface="Arial"/>
                <a:sym typeface="Arial"/>
              </a:rPr>
              <a:t> lam </a:t>
            </a:r>
            <a:r>
              <a:rPr lang="en-US" sz="1200" b="0" dirty="0" err="1" smtClean="0">
                <a:solidFill>
                  <a:srgbClr val="595959"/>
                </a:solidFill>
                <a:latin typeface="Arial"/>
                <a:ea typeface="Arial"/>
                <a:cs typeface="Arial"/>
                <a:sym typeface="Arial"/>
              </a:rPr>
              <a:t>hta</a:t>
            </a:r>
            <a:r>
              <a:rPr lang="en-US" sz="1200" b="0" dirty="0" smtClean="0">
                <a:solidFill>
                  <a:srgbClr val="595959"/>
                </a:solidFill>
                <a:latin typeface="Arial"/>
                <a:ea typeface="Arial"/>
                <a:cs typeface="Arial"/>
                <a:sym typeface="Arial"/>
              </a:rPr>
              <a:t> </a:t>
            </a:r>
            <a:r>
              <a:rPr lang="en-US" sz="1200" b="0" dirty="0" err="1" smtClean="0">
                <a:solidFill>
                  <a:srgbClr val="595959"/>
                </a:solidFill>
                <a:latin typeface="Arial"/>
                <a:ea typeface="Arial"/>
                <a:cs typeface="Arial"/>
                <a:sym typeface="Arial"/>
              </a:rPr>
              <a:t>galaw</a:t>
            </a:r>
            <a:r>
              <a:rPr lang="en-US" sz="1200" b="0" dirty="0" smtClean="0">
                <a:solidFill>
                  <a:srgbClr val="595959"/>
                </a:solidFill>
                <a:latin typeface="Arial"/>
                <a:ea typeface="Arial"/>
                <a:cs typeface="Arial"/>
                <a:sym typeface="Arial"/>
              </a:rPr>
              <a:t> </a:t>
            </a:r>
            <a:r>
              <a:rPr lang="en-US" sz="1200" b="0" dirty="0" err="1" smtClean="0">
                <a:solidFill>
                  <a:srgbClr val="595959"/>
                </a:solidFill>
                <a:latin typeface="Arial"/>
                <a:ea typeface="Arial"/>
                <a:cs typeface="Arial"/>
                <a:sym typeface="Arial"/>
              </a:rPr>
              <a:t>hkawm</a:t>
            </a:r>
            <a:r>
              <a:rPr lang="en-US" sz="1200" b="0" dirty="0" smtClean="0">
                <a:solidFill>
                  <a:srgbClr val="595959"/>
                </a:solidFill>
                <a:latin typeface="Arial"/>
                <a:ea typeface="Arial"/>
                <a:cs typeface="Arial"/>
                <a:sym typeface="Arial"/>
              </a:rPr>
              <a:t> </a:t>
            </a:r>
            <a:r>
              <a:rPr lang="en-US" sz="1200" b="0" dirty="0" err="1" smtClean="0">
                <a:solidFill>
                  <a:srgbClr val="595959"/>
                </a:solidFill>
                <a:latin typeface="Arial"/>
                <a:ea typeface="Arial"/>
                <a:cs typeface="Arial"/>
                <a:sym typeface="Arial"/>
              </a:rPr>
              <a:t>sa</a:t>
            </a:r>
            <a:r>
              <a:rPr lang="en-US" sz="1200" b="0" dirty="0" smtClean="0">
                <a:solidFill>
                  <a:srgbClr val="595959"/>
                </a:solidFill>
                <a:latin typeface="Arial"/>
                <a:ea typeface="Arial"/>
                <a:cs typeface="Arial"/>
                <a:sym typeface="Arial"/>
              </a:rPr>
              <a:t> </a:t>
            </a:r>
            <a:r>
              <a:rPr lang="en-US" sz="1200" b="0" dirty="0" err="1" smtClean="0">
                <a:solidFill>
                  <a:srgbClr val="595959"/>
                </a:solidFill>
                <a:latin typeface="Arial"/>
                <a:ea typeface="Arial"/>
                <a:cs typeface="Arial"/>
                <a:sym typeface="Arial"/>
              </a:rPr>
              <a:t>nga</a:t>
            </a:r>
            <a:r>
              <a:rPr lang="en-US" sz="1200" b="0" dirty="0" smtClean="0">
                <a:solidFill>
                  <a:srgbClr val="595959"/>
                </a:solidFill>
                <a:latin typeface="Arial"/>
                <a:ea typeface="Arial"/>
                <a:cs typeface="Arial"/>
                <a:sym typeface="Arial"/>
              </a:rPr>
              <a:t> ai </a:t>
            </a:r>
            <a:r>
              <a:rPr lang="en-US" sz="1200" b="0" dirty="0" err="1" smtClean="0">
                <a:solidFill>
                  <a:srgbClr val="595959"/>
                </a:solidFill>
                <a:latin typeface="Arial"/>
                <a:ea typeface="Arial"/>
                <a:cs typeface="Arial"/>
                <a:sym typeface="Arial"/>
              </a:rPr>
              <a:t>magam</a:t>
            </a:r>
            <a:r>
              <a:rPr lang="en-US" sz="1200" b="0" dirty="0" smtClean="0">
                <a:solidFill>
                  <a:srgbClr val="595959"/>
                </a:solidFill>
                <a:latin typeface="Arial"/>
                <a:ea typeface="Arial"/>
                <a:cs typeface="Arial"/>
                <a:sym typeface="Arial"/>
              </a:rPr>
              <a:t> gun </a:t>
            </a:r>
            <a:r>
              <a:rPr lang="en-US" sz="1200" b="0" dirty="0" err="1" smtClean="0">
                <a:solidFill>
                  <a:srgbClr val="595959"/>
                </a:solidFill>
                <a:latin typeface="Arial"/>
                <a:ea typeface="Arial"/>
                <a:cs typeface="Arial"/>
                <a:sym typeface="Arial"/>
              </a:rPr>
              <a:t>ni</a:t>
            </a:r>
            <a:r>
              <a:rPr lang="en-US" sz="1200" b="0" dirty="0" smtClean="0">
                <a:solidFill>
                  <a:srgbClr val="595959"/>
                </a:solidFill>
                <a:latin typeface="Arial"/>
                <a:ea typeface="Arial"/>
                <a:cs typeface="Arial"/>
                <a:sym typeface="Arial"/>
              </a:rPr>
              <a:t> a </a:t>
            </a:r>
            <a:r>
              <a:rPr lang="en-US" sz="1200" b="0" dirty="0" err="1" smtClean="0">
                <a:solidFill>
                  <a:srgbClr val="595959"/>
                </a:solidFill>
                <a:latin typeface="Arial"/>
                <a:ea typeface="Arial"/>
                <a:cs typeface="Arial"/>
                <a:sym typeface="Arial"/>
              </a:rPr>
              <a:t>matu</a:t>
            </a:r>
            <a:r>
              <a:rPr lang="en-US" sz="1200" b="0" dirty="0" smtClean="0">
                <a:solidFill>
                  <a:srgbClr val="595959"/>
                </a:solidFill>
                <a:latin typeface="Arial"/>
                <a:ea typeface="Arial"/>
                <a:cs typeface="Arial"/>
                <a:sym typeface="Arial"/>
              </a:rPr>
              <a:t> </a:t>
            </a:r>
            <a:r>
              <a:rPr lang="en-US" sz="1200" b="0" dirty="0" err="1" smtClean="0">
                <a:solidFill>
                  <a:srgbClr val="595959"/>
                </a:solidFill>
                <a:latin typeface="Arial"/>
                <a:ea typeface="Arial"/>
                <a:cs typeface="Arial"/>
                <a:sym typeface="Arial"/>
              </a:rPr>
              <a:t>ka</a:t>
            </a:r>
            <a:r>
              <a:rPr lang="en-US" sz="1200" b="0" dirty="0" smtClean="0">
                <a:solidFill>
                  <a:srgbClr val="595959"/>
                </a:solidFill>
                <a:latin typeface="Arial"/>
                <a:ea typeface="Arial"/>
                <a:cs typeface="Arial"/>
                <a:sym typeface="Arial"/>
              </a:rPr>
              <a:t> </a:t>
            </a:r>
            <a:r>
              <a:rPr lang="en-US" sz="1200" b="0" dirty="0" err="1" smtClean="0">
                <a:solidFill>
                  <a:srgbClr val="595959"/>
                </a:solidFill>
                <a:latin typeface="Arial"/>
                <a:ea typeface="Arial"/>
                <a:cs typeface="Arial"/>
                <a:sym typeface="Arial"/>
              </a:rPr>
              <a:t>lajang</a:t>
            </a:r>
            <a:r>
              <a:rPr lang="en-US" sz="1200" b="0" dirty="0" smtClean="0">
                <a:solidFill>
                  <a:srgbClr val="595959"/>
                </a:solidFill>
                <a:latin typeface="Arial"/>
                <a:ea typeface="Arial"/>
                <a:cs typeface="Arial"/>
                <a:sym typeface="Arial"/>
              </a:rPr>
              <a:t> </a:t>
            </a:r>
            <a:r>
              <a:rPr lang="en-US" sz="1200" b="0" dirty="0" err="1" smtClean="0">
                <a:solidFill>
                  <a:srgbClr val="595959"/>
                </a:solidFill>
                <a:latin typeface="Arial"/>
                <a:ea typeface="Arial"/>
                <a:cs typeface="Arial"/>
                <a:sym typeface="Arial"/>
              </a:rPr>
              <a:t>dai</a:t>
            </a:r>
            <a:r>
              <a:rPr lang="en-US" sz="1200" b="0" dirty="0" smtClean="0">
                <a:solidFill>
                  <a:srgbClr val="595959"/>
                </a:solidFill>
                <a:latin typeface="Arial"/>
                <a:ea typeface="Arial"/>
                <a:cs typeface="Arial"/>
                <a:sym typeface="Arial"/>
              </a:rPr>
              <a:t> lam </a:t>
            </a:r>
            <a:r>
              <a:rPr lang="en-US" sz="1200" b="0" dirty="0" err="1" smtClean="0">
                <a:solidFill>
                  <a:srgbClr val="595959"/>
                </a:solidFill>
                <a:latin typeface="Arial"/>
                <a:ea typeface="Arial"/>
                <a:cs typeface="Arial"/>
                <a:sym typeface="Arial"/>
              </a:rPr>
              <a:t>rai</a:t>
            </a:r>
            <a:r>
              <a:rPr lang="en-US" sz="1200" b="0" dirty="0" smtClean="0">
                <a:solidFill>
                  <a:srgbClr val="595959"/>
                </a:solidFill>
                <a:latin typeface="Arial"/>
                <a:ea typeface="Arial"/>
                <a:cs typeface="Arial"/>
                <a:sym typeface="Arial"/>
              </a:rPr>
              <a:t> </a:t>
            </a:r>
            <a:r>
              <a:rPr lang="en-US" sz="1200" b="0" dirty="0" err="1" smtClean="0">
                <a:solidFill>
                  <a:srgbClr val="595959"/>
                </a:solidFill>
                <a:latin typeface="Arial"/>
                <a:ea typeface="Arial"/>
                <a:cs typeface="Arial"/>
                <a:sym typeface="Arial"/>
              </a:rPr>
              <a:t>nga</a:t>
            </a:r>
            <a:r>
              <a:rPr lang="en-US" sz="1200" b="0" dirty="0" smtClean="0">
                <a:solidFill>
                  <a:srgbClr val="595959"/>
                </a:solidFill>
                <a:latin typeface="Arial"/>
                <a:ea typeface="Arial"/>
                <a:cs typeface="Arial"/>
                <a:sym typeface="Arial"/>
              </a:rPr>
              <a:t> ai.</a:t>
            </a:r>
            <a:endParaRPr lang="en-US" sz="1200" b="0" i="0" u="none" strike="noStrike" cap="none" dirty="0" smtClean="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p:txBody>
      </p:sp>
      <p:sp>
        <p:nvSpPr>
          <p:cNvPr id="123" name="Google Shape;12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dirty="0" err="1" smtClean="0">
                <a:latin typeface="Arial"/>
                <a:ea typeface="Arial"/>
                <a:cs typeface="Arial"/>
                <a:sym typeface="Arial"/>
              </a:rPr>
              <a:t>Tinang</a:t>
            </a:r>
            <a:r>
              <a:rPr lang="en-GB" sz="1200" b="0" dirty="0" smtClean="0">
                <a:latin typeface="Arial"/>
                <a:ea typeface="Arial"/>
                <a:cs typeface="Arial"/>
                <a:sym typeface="Arial"/>
              </a:rPr>
              <a:t> </a:t>
            </a:r>
            <a:r>
              <a:rPr lang="en-GB" sz="1200" b="0" dirty="0" err="1" smtClean="0">
                <a:latin typeface="Arial"/>
                <a:ea typeface="Arial"/>
                <a:cs typeface="Arial"/>
                <a:sym typeface="Arial"/>
              </a:rPr>
              <a:t>hkum</a:t>
            </a:r>
            <a:r>
              <a:rPr lang="en-GB" sz="1200" b="0" dirty="0" smtClean="0">
                <a:latin typeface="Arial"/>
                <a:ea typeface="Arial"/>
                <a:cs typeface="Arial"/>
                <a:sym typeface="Arial"/>
              </a:rPr>
              <a:t> </a:t>
            </a:r>
            <a:r>
              <a:rPr lang="en-GB" sz="1200" b="0" dirty="0" err="1" smtClean="0">
                <a:latin typeface="Arial"/>
                <a:ea typeface="Arial"/>
                <a:cs typeface="Arial"/>
                <a:sym typeface="Arial"/>
              </a:rPr>
              <a:t>tinang</a:t>
            </a:r>
            <a:r>
              <a:rPr lang="en-GB" sz="1200" b="0" dirty="0" smtClean="0">
                <a:latin typeface="Arial"/>
                <a:ea typeface="Arial"/>
                <a:cs typeface="Arial"/>
                <a:sym typeface="Arial"/>
              </a:rPr>
              <a:t> </a:t>
            </a:r>
            <a:r>
              <a:rPr lang="en-GB" sz="1200" b="0" dirty="0" err="1" smtClean="0">
                <a:latin typeface="Arial"/>
                <a:ea typeface="Arial"/>
                <a:cs typeface="Arial"/>
                <a:sym typeface="Arial"/>
              </a:rPr>
              <a:t>shachyen</a:t>
            </a:r>
            <a:r>
              <a:rPr lang="en-GB" sz="1200" b="0" dirty="0" smtClean="0">
                <a:latin typeface="Arial"/>
                <a:ea typeface="Arial"/>
                <a:cs typeface="Arial"/>
                <a:sym typeface="Arial"/>
              </a:rPr>
              <a:t> </a:t>
            </a:r>
            <a:r>
              <a:rPr lang="en-GB" sz="1200" b="0" dirty="0" err="1" smtClean="0">
                <a:latin typeface="Arial"/>
                <a:ea typeface="Arial"/>
                <a:cs typeface="Arial"/>
                <a:sym typeface="Arial"/>
              </a:rPr>
              <a:t>shaga</a:t>
            </a:r>
            <a:r>
              <a:rPr lang="en-GB" sz="1200" b="0" dirty="0" smtClean="0">
                <a:latin typeface="Arial"/>
                <a:ea typeface="Arial"/>
                <a:cs typeface="Arial"/>
                <a:sym typeface="Arial"/>
              </a:rPr>
              <a:t> lam </a:t>
            </a:r>
            <a:r>
              <a:rPr lang="en-GB" sz="1200" b="0" dirty="0" err="1" smtClean="0">
                <a:latin typeface="Arial"/>
                <a:ea typeface="Arial"/>
                <a:cs typeface="Arial"/>
                <a:sym typeface="Arial"/>
              </a:rPr>
              <a:t>gaw</a:t>
            </a:r>
            <a:r>
              <a:rPr lang="en-GB" sz="1200" b="0" dirty="0" smtClean="0">
                <a:latin typeface="Arial"/>
                <a:ea typeface="Arial"/>
                <a:cs typeface="Arial"/>
                <a:sym typeface="Arial"/>
              </a:rPr>
              <a:t> </a:t>
            </a:r>
            <a:r>
              <a:rPr lang="en-GB" sz="1200" b="0" dirty="0" err="1" smtClean="0">
                <a:latin typeface="Arial"/>
                <a:ea typeface="Arial"/>
                <a:cs typeface="Arial"/>
                <a:sym typeface="Arial"/>
              </a:rPr>
              <a:t>masha</a:t>
            </a:r>
            <a:r>
              <a:rPr lang="en-GB" sz="1200" b="0" dirty="0" smtClean="0">
                <a:latin typeface="Arial"/>
                <a:ea typeface="Arial"/>
                <a:cs typeface="Arial"/>
                <a:sym typeface="Arial"/>
              </a:rPr>
              <a:t> </a:t>
            </a:r>
            <a:r>
              <a:rPr lang="en-GB" sz="1200" b="0" dirty="0" err="1" smtClean="0">
                <a:latin typeface="Arial"/>
                <a:ea typeface="Arial"/>
                <a:cs typeface="Arial"/>
                <a:sym typeface="Arial"/>
              </a:rPr>
              <a:t>ni</a:t>
            </a:r>
            <a:r>
              <a:rPr lang="en-GB" sz="1200" b="0" dirty="0" smtClean="0">
                <a:latin typeface="Arial"/>
                <a:ea typeface="Arial"/>
                <a:cs typeface="Arial"/>
                <a:sym typeface="Arial"/>
              </a:rPr>
              <a:t> </a:t>
            </a:r>
            <a:r>
              <a:rPr lang="en-GB" sz="1200" b="0" dirty="0" err="1" smtClean="0">
                <a:latin typeface="Arial"/>
                <a:ea typeface="Arial"/>
                <a:cs typeface="Arial"/>
                <a:sym typeface="Arial"/>
              </a:rPr>
              <a:t>tinang</a:t>
            </a:r>
            <a:r>
              <a:rPr lang="en-GB" sz="1200" b="0" dirty="0" smtClean="0">
                <a:latin typeface="Arial"/>
                <a:ea typeface="Arial"/>
                <a:cs typeface="Arial"/>
                <a:sym typeface="Arial"/>
              </a:rPr>
              <a:t> a n </a:t>
            </a:r>
            <a:r>
              <a:rPr lang="en-GB" sz="1200" b="0" dirty="0" err="1" smtClean="0">
                <a:latin typeface="Arial"/>
                <a:ea typeface="Arial"/>
                <a:cs typeface="Arial"/>
                <a:sym typeface="Arial"/>
              </a:rPr>
              <a:t>tsa</a:t>
            </a:r>
            <a:r>
              <a:rPr lang="en-GB" sz="1200" b="0" dirty="0" smtClean="0">
                <a:latin typeface="Arial"/>
                <a:ea typeface="Arial"/>
                <a:cs typeface="Arial"/>
                <a:sym typeface="Arial"/>
              </a:rPr>
              <a:t>  </a:t>
            </a:r>
            <a:r>
              <a:rPr lang="en-GB" sz="1200" b="0" dirty="0" err="1" smtClean="0">
                <a:latin typeface="Arial"/>
                <a:ea typeface="Arial"/>
                <a:cs typeface="Arial"/>
                <a:sym typeface="Arial"/>
              </a:rPr>
              <a:t>hti</a:t>
            </a:r>
            <a:r>
              <a:rPr lang="en-GB" sz="1200" b="0" dirty="0" smtClean="0">
                <a:latin typeface="Arial"/>
                <a:ea typeface="Arial"/>
                <a:cs typeface="Arial"/>
                <a:sym typeface="Arial"/>
              </a:rPr>
              <a:t> </a:t>
            </a:r>
            <a:r>
              <a:rPr lang="en-GB" sz="1200" b="0" dirty="0" err="1" smtClean="0">
                <a:latin typeface="Arial"/>
                <a:ea typeface="Arial"/>
                <a:cs typeface="Arial"/>
                <a:sym typeface="Arial"/>
              </a:rPr>
              <a:t>htang</a:t>
            </a:r>
            <a:r>
              <a:rPr lang="en-GB" sz="1200" b="0" dirty="0" smtClean="0">
                <a:latin typeface="Arial"/>
                <a:ea typeface="Arial"/>
                <a:cs typeface="Arial"/>
                <a:sym typeface="Arial"/>
              </a:rPr>
              <a:t> </a:t>
            </a:r>
            <a:r>
              <a:rPr lang="en-GB" sz="1200" b="0" dirty="0" err="1" smtClean="0">
                <a:latin typeface="Arial"/>
                <a:ea typeface="Arial"/>
                <a:cs typeface="Arial"/>
                <a:sym typeface="Arial"/>
              </a:rPr>
              <a:t>na</a:t>
            </a:r>
            <a:r>
              <a:rPr lang="en-GB" sz="1200" b="0" dirty="0" smtClean="0">
                <a:latin typeface="Arial"/>
                <a:ea typeface="Arial"/>
                <a:cs typeface="Arial"/>
                <a:sym typeface="Arial"/>
              </a:rPr>
              <a:t> lam </a:t>
            </a:r>
            <a:r>
              <a:rPr lang="en-GB" sz="1200" b="0" dirty="0" err="1" smtClean="0">
                <a:latin typeface="Arial"/>
                <a:ea typeface="Arial"/>
                <a:cs typeface="Arial"/>
                <a:sym typeface="Arial"/>
              </a:rPr>
              <a:t>hta</a:t>
            </a:r>
            <a:r>
              <a:rPr lang="en-GB" sz="1200" b="0" dirty="0" smtClean="0">
                <a:latin typeface="Arial"/>
                <a:ea typeface="Arial"/>
                <a:cs typeface="Arial"/>
                <a:sym typeface="Arial"/>
              </a:rPr>
              <a:t> </a:t>
            </a:r>
            <a:r>
              <a:rPr lang="en-GB" sz="1200" b="0" dirty="0" err="1" smtClean="0">
                <a:latin typeface="Arial"/>
                <a:ea typeface="Arial"/>
                <a:cs typeface="Arial"/>
                <a:sym typeface="Arial"/>
              </a:rPr>
              <a:t>akyu</a:t>
            </a:r>
            <a:r>
              <a:rPr lang="en-GB" sz="1200" b="0" dirty="0" smtClean="0">
                <a:latin typeface="Arial"/>
                <a:ea typeface="Arial"/>
                <a:cs typeface="Arial"/>
                <a:sym typeface="Arial"/>
              </a:rPr>
              <a:t> </a:t>
            </a:r>
            <a:r>
              <a:rPr lang="en-GB" sz="1200" b="0" dirty="0" err="1" smtClean="0">
                <a:latin typeface="Arial"/>
                <a:ea typeface="Arial"/>
                <a:cs typeface="Arial"/>
                <a:sym typeface="Arial"/>
              </a:rPr>
              <a:t>nga</a:t>
            </a:r>
            <a:r>
              <a:rPr lang="en-GB" sz="1200" b="0" dirty="0" smtClean="0">
                <a:latin typeface="Arial"/>
                <a:ea typeface="Arial"/>
                <a:cs typeface="Arial"/>
                <a:sym typeface="Arial"/>
              </a:rPr>
              <a:t> </a:t>
            </a:r>
            <a:r>
              <a:rPr lang="en-GB" sz="1200" b="0" dirty="0" err="1" smtClean="0">
                <a:latin typeface="Arial"/>
                <a:ea typeface="Arial"/>
                <a:cs typeface="Arial"/>
                <a:sym typeface="Arial"/>
              </a:rPr>
              <a:t>na</a:t>
            </a:r>
            <a:r>
              <a:rPr lang="en-GB" sz="1200" b="0" dirty="0" smtClean="0">
                <a:latin typeface="Arial"/>
                <a:ea typeface="Arial"/>
                <a:cs typeface="Arial"/>
                <a:sym typeface="Arial"/>
              </a:rPr>
              <a:t> </a:t>
            </a:r>
            <a:r>
              <a:rPr lang="en-GB" sz="1200" b="0" dirty="0" err="1" smtClean="0">
                <a:latin typeface="Arial"/>
                <a:ea typeface="Arial"/>
                <a:cs typeface="Arial"/>
                <a:sym typeface="Arial"/>
              </a:rPr>
              <a:t>rai</a:t>
            </a:r>
            <a:r>
              <a:rPr lang="en-GB" sz="1200" b="0" dirty="0" smtClean="0">
                <a:latin typeface="Arial"/>
                <a:ea typeface="Arial"/>
                <a:cs typeface="Arial"/>
                <a:sym typeface="Arial"/>
              </a:rPr>
              <a:t> </a:t>
            </a:r>
            <a:r>
              <a:rPr lang="en-GB" sz="1200" b="0" dirty="0" err="1" smtClean="0">
                <a:latin typeface="Arial"/>
                <a:ea typeface="Arial"/>
                <a:cs typeface="Arial"/>
                <a:sym typeface="Arial"/>
              </a:rPr>
              <a:t>nga</a:t>
            </a:r>
            <a:r>
              <a:rPr lang="en-GB" sz="1200" b="0" dirty="0" smtClean="0">
                <a:latin typeface="Arial"/>
                <a:ea typeface="Arial"/>
                <a:cs typeface="Arial"/>
                <a:sym typeface="Arial"/>
              </a:rPr>
              <a:t> </a:t>
            </a:r>
            <a:r>
              <a:rPr lang="en-GB" sz="1200" b="0" dirty="0" err="1" smtClean="0"/>
              <a:t>ai</a:t>
            </a:r>
            <a:r>
              <a:rPr lang="en-GB" sz="1200" b="0" dirty="0" smtClean="0"/>
              <a:t>.</a:t>
            </a:r>
            <a:endParaRPr lang="en-GB" sz="1200" b="0" dirty="0" smtClean="0">
              <a:latin typeface="Arial"/>
              <a:ea typeface="Arial"/>
              <a:cs typeface="Arial"/>
              <a:sym typeface="Arial"/>
            </a:endParaRPr>
          </a:p>
        </p:txBody>
      </p:sp>
      <p:sp>
        <p:nvSpPr>
          <p:cNvPr id="206" name="Google Shape;206;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sz="1200" b="0" i="0" u="none" strike="noStrike" cap="none" dirty="0" smtClean="0">
                <a:solidFill>
                  <a:schemeClr val="dk1"/>
                </a:solidFill>
                <a:latin typeface="Calibri"/>
                <a:ea typeface="Calibri"/>
                <a:cs typeface="Calibri"/>
                <a:sym typeface="Calibri"/>
              </a:rPr>
              <a:t>Masha </a:t>
            </a:r>
            <a:r>
              <a:rPr lang="en-GB" sz="1200" b="0" i="0" u="none" strike="noStrike" cap="none" dirty="0" err="1" smtClean="0">
                <a:solidFill>
                  <a:schemeClr val="dk1"/>
                </a:solidFill>
                <a:latin typeface="Calibri"/>
                <a:ea typeface="Calibri"/>
                <a:cs typeface="Calibri"/>
                <a:sym typeface="Calibri"/>
              </a:rPr>
              <a:t>ni</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tinang</a:t>
            </a:r>
            <a:r>
              <a:rPr lang="en-GB" sz="1200" b="0" i="0" u="none" strike="noStrike" cap="none" dirty="0" smtClean="0">
                <a:solidFill>
                  <a:schemeClr val="dk1"/>
                </a:solidFill>
                <a:latin typeface="Calibri"/>
                <a:ea typeface="Calibri"/>
                <a:cs typeface="Calibri"/>
                <a:sym typeface="Calibri"/>
              </a:rPr>
              <a:t> a n </a:t>
            </a:r>
            <a:r>
              <a:rPr lang="en-GB" sz="1200" b="0" i="0" u="none" strike="noStrike" cap="none" dirty="0" err="1" smtClean="0">
                <a:solidFill>
                  <a:schemeClr val="dk1"/>
                </a:solidFill>
                <a:latin typeface="Calibri"/>
                <a:ea typeface="Calibri"/>
                <a:cs typeface="Calibri"/>
                <a:sym typeface="Calibri"/>
              </a:rPr>
              <a:t>tsa</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hti</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htang</a:t>
            </a:r>
            <a:r>
              <a:rPr lang="en-GB" sz="1200" b="0" i="0" u="none" strike="noStrike" cap="none" dirty="0" smtClean="0">
                <a:solidFill>
                  <a:schemeClr val="dk1"/>
                </a:solidFill>
                <a:latin typeface="Calibri"/>
                <a:ea typeface="Calibri"/>
                <a:cs typeface="Calibri"/>
                <a:sym typeface="Calibri"/>
              </a:rPr>
              <a:t> lam </a:t>
            </a:r>
            <a:r>
              <a:rPr lang="en-GB" sz="1200" b="0" i="0" u="none" strike="noStrike" cap="none" dirty="0" err="1" smtClean="0">
                <a:solidFill>
                  <a:schemeClr val="dk1"/>
                </a:solidFill>
                <a:latin typeface="Calibri"/>
                <a:ea typeface="Calibri"/>
                <a:cs typeface="Calibri"/>
                <a:sym typeface="Calibri"/>
              </a:rPr>
              <a:t>gaw</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lawu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lam </a:t>
            </a:r>
            <a:r>
              <a:rPr lang="en-GB" sz="1200" b="0" i="0" u="none" strike="noStrike" cap="none" baseline="0" dirty="0" err="1" smtClean="0">
                <a:solidFill>
                  <a:schemeClr val="dk1"/>
                </a:solidFill>
                <a:latin typeface="Calibri"/>
                <a:ea typeface="Calibri"/>
                <a:cs typeface="Calibri"/>
                <a:sym typeface="Calibri"/>
              </a:rPr>
              <a:t>ni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hta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madung</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nga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a:t>
            </a:r>
          </a:p>
          <a:p>
            <a:pPr marL="228600" lvl="0" indent="-228600" algn="l" rtl="0">
              <a:lnSpc>
                <a:spcPct val="170000"/>
              </a:lnSpc>
              <a:spcBef>
                <a:spcPts val="0"/>
              </a:spcBef>
              <a:spcAft>
                <a:spcPts val="0"/>
              </a:spcAft>
              <a:buClr>
                <a:schemeClr val="dk1"/>
              </a:buClr>
              <a:buSzPts val="2400"/>
              <a:buFont typeface="Arial"/>
              <a:buChar char="•"/>
            </a:pPr>
            <a:r>
              <a:rPr lang="en-US" sz="1200" dirty="0" err="1" smtClean="0">
                <a:latin typeface="Arial"/>
                <a:ea typeface="Arial"/>
                <a:cs typeface="Arial"/>
                <a:sym typeface="Arial"/>
              </a:rPr>
              <a:t>Tinang</a:t>
            </a:r>
            <a:r>
              <a:rPr lang="en-US" sz="1200" dirty="0" smtClean="0">
                <a:latin typeface="Arial"/>
                <a:ea typeface="Arial"/>
                <a:cs typeface="Arial"/>
                <a:sym typeface="Arial"/>
              </a:rPr>
              <a:t> </a:t>
            </a:r>
            <a:r>
              <a:rPr lang="en-US" sz="1200" dirty="0" err="1" smtClean="0">
                <a:latin typeface="Arial"/>
                <a:ea typeface="Arial"/>
                <a:cs typeface="Arial"/>
                <a:sym typeface="Arial"/>
              </a:rPr>
              <a:t>gaw</a:t>
            </a:r>
            <a:r>
              <a:rPr lang="en-US" sz="1200" dirty="0" smtClean="0">
                <a:latin typeface="Arial"/>
                <a:ea typeface="Arial"/>
                <a:cs typeface="Arial"/>
                <a:sym typeface="Arial"/>
              </a:rPr>
              <a:t> </a:t>
            </a:r>
            <a:r>
              <a:rPr lang="en-US" sz="1200" dirty="0" err="1" smtClean="0">
                <a:latin typeface="Arial"/>
                <a:ea typeface="Arial"/>
                <a:cs typeface="Arial"/>
                <a:sym typeface="Arial"/>
              </a:rPr>
              <a:t>ka</a:t>
            </a:r>
            <a:r>
              <a:rPr lang="en-US" sz="1200" dirty="0" err="1" smtClean="0"/>
              <a:t>m</a:t>
            </a:r>
            <a:r>
              <a:rPr lang="en-US" sz="1200" dirty="0" smtClean="0"/>
              <a:t> </a:t>
            </a:r>
            <a:r>
              <a:rPr lang="en-US" sz="1200" dirty="0" err="1" smtClean="0"/>
              <a:t>mai</a:t>
            </a:r>
            <a:r>
              <a:rPr lang="en-US" sz="1200" dirty="0" smtClean="0"/>
              <a:t> </a:t>
            </a:r>
            <a:r>
              <a:rPr lang="en-US" sz="1200" dirty="0" err="1" smtClean="0"/>
              <a:t>ai</a:t>
            </a:r>
            <a:r>
              <a:rPr lang="en-US" sz="1200" dirty="0" smtClean="0"/>
              <a:t> </a:t>
            </a:r>
            <a:r>
              <a:rPr lang="en-US" sz="1200" dirty="0" err="1" smtClean="0"/>
              <a:t>masha</a:t>
            </a:r>
            <a:r>
              <a:rPr lang="en-US" sz="1200" dirty="0" smtClean="0"/>
              <a:t> re </a:t>
            </a:r>
            <a:r>
              <a:rPr lang="en-US" sz="1200" dirty="0" err="1" smtClean="0"/>
              <a:t>ngu</a:t>
            </a:r>
            <a:r>
              <a:rPr lang="en-US" sz="1200" dirty="0" smtClean="0"/>
              <a:t> n-</a:t>
            </a:r>
            <a:r>
              <a:rPr lang="en-US" sz="1200" dirty="0" err="1" smtClean="0"/>
              <a:t>na</a:t>
            </a:r>
            <a:r>
              <a:rPr lang="en-US" sz="1200" dirty="0" smtClean="0"/>
              <a:t> </a:t>
            </a:r>
            <a:r>
              <a:rPr lang="en-US" sz="1200" dirty="0" err="1" smtClean="0"/>
              <a:t>hkap</a:t>
            </a:r>
            <a:r>
              <a:rPr lang="en-US" sz="1200" baseline="0" dirty="0" smtClean="0"/>
              <a:t> la</a:t>
            </a:r>
            <a:r>
              <a:rPr lang="en-US" sz="1200" dirty="0" smtClean="0"/>
              <a:t> </a:t>
            </a:r>
            <a:r>
              <a:rPr lang="en-US" sz="1200" dirty="0" err="1" smtClean="0"/>
              <a:t>ai</a:t>
            </a:r>
            <a:r>
              <a:rPr lang="en-US" sz="1200" dirty="0" smtClean="0"/>
              <a:t> kun?</a:t>
            </a:r>
            <a:endParaRPr lang="en-US" sz="1200" dirty="0" smtClean="0">
              <a:latin typeface="Arial"/>
              <a:ea typeface="Arial"/>
              <a:cs typeface="Arial"/>
              <a:sym typeface="Arial"/>
            </a:endParaRPr>
          </a:p>
          <a:p>
            <a:pPr marL="228600" lvl="0" indent="-228600" algn="l" rtl="0">
              <a:lnSpc>
                <a:spcPct val="170000"/>
              </a:lnSpc>
              <a:spcBef>
                <a:spcPts val="0"/>
              </a:spcBef>
              <a:spcAft>
                <a:spcPts val="0"/>
              </a:spcAft>
              <a:buClr>
                <a:schemeClr val="dk1"/>
              </a:buClr>
              <a:buSzPts val="2400"/>
              <a:buFont typeface="Arial"/>
              <a:buChar char="•"/>
            </a:pPr>
            <a:r>
              <a:rPr lang="en-US" sz="1200" dirty="0" smtClean="0">
                <a:latin typeface="Arial"/>
                <a:ea typeface="Arial"/>
                <a:cs typeface="Arial"/>
                <a:sym typeface="Arial"/>
              </a:rPr>
              <a:t>Masha </a:t>
            </a:r>
            <a:r>
              <a:rPr lang="en-US" sz="1200" dirty="0" err="1" smtClean="0">
                <a:latin typeface="Arial"/>
                <a:ea typeface="Arial"/>
                <a:cs typeface="Arial"/>
                <a:sym typeface="Arial"/>
              </a:rPr>
              <a:t>ni</a:t>
            </a:r>
            <a:r>
              <a:rPr lang="en-US" sz="1200" dirty="0" smtClean="0">
                <a:latin typeface="Arial"/>
                <a:ea typeface="Arial"/>
                <a:cs typeface="Arial"/>
                <a:sym typeface="Arial"/>
              </a:rPr>
              <a:t> a </a:t>
            </a:r>
            <a:r>
              <a:rPr lang="en-US" sz="1200" dirty="0" err="1" smtClean="0">
                <a:latin typeface="Arial"/>
                <a:ea typeface="Arial"/>
                <a:cs typeface="Arial"/>
                <a:sym typeface="Arial"/>
              </a:rPr>
              <a:t>matu</a:t>
            </a:r>
            <a:r>
              <a:rPr lang="en-US" sz="1200" dirty="0" smtClean="0">
                <a:latin typeface="Arial"/>
                <a:ea typeface="Arial"/>
                <a:cs typeface="Arial"/>
                <a:sym typeface="Arial"/>
              </a:rPr>
              <a:t> </a:t>
            </a:r>
            <a:r>
              <a:rPr lang="en-US" sz="1200" dirty="0" err="1" smtClean="0">
                <a:latin typeface="Arial"/>
                <a:ea typeface="Arial"/>
                <a:cs typeface="Arial"/>
                <a:sym typeface="Arial"/>
              </a:rPr>
              <a:t>tinang</a:t>
            </a:r>
            <a:r>
              <a:rPr lang="en-US" sz="1200" dirty="0" smtClean="0">
                <a:latin typeface="Arial"/>
                <a:ea typeface="Arial"/>
                <a:cs typeface="Arial"/>
                <a:sym typeface="Arial"/>
              </a:rPr>
              <a:t> </a:t>
            </a:r>
            <a:r>
              <a:rPr lang="en-US" sz="1200" dirty="0" err="1" smtClean="0">
                <a:latin typeface="Arial"/>
                <a:ea typeface="Arial"/>
                <a:cs typeface="Arial"/>
                <a:sym typeface="Arial"/>
              </a:rPr>
              <a:t>gaw</a:t>
            </a:r>
            <a:r>
              <a:rPr lang="en-US" sz="1200" dirty="0" smtClean="0">
                <a:latin typeface="Arial"/>
                <a:ea typeface="Arial"/>
                <a:cs typeface="Arial"/>
                <a:sym typeface="Arial"/>
              </a:rPr>
              <a:t> </a:t>
            </a:r>
            <a:r>
              <a:rPr lang="en-US" sz="1200" dirty="0" err="1" smtClean="0">
                <a:latin typeface="Arial"/>
                <a:ea typeface="Arial"/>
                <a:cs typeface="Arial"/>
                <a:sym typeface="Arial"/>
              </a:rPr>
              <a:t>tsun</a:t>
            </a:r>
            <a:r>
              <a:rPr lang="en-US" sz="1200" dirty="0" smtClean="0">
                <a:latin typeface="Arial"/>
                <a:ea typeface="Arial"/>
                <a:cs typeface="Arial"/>
                <a:sym typeface="Arial"/>
              </a:rPr>
              <a:t> </a:t>
            </a:r>
            <a:r>
              <a:rPr lang="en-US" sz="1200" dirty="0" err="1" smtClean="0">
                <a:latin typeface="Arial"/>
                <a:ea typeface="Arial"/>
                <a:cs typeface="Arial"/>
                <a:sym typeface="Arial"/>
              </a:rPr>
              <a:t>shaga</a:t>
            </a:r>
            <a:r>
              <a:rPr lang="en-US" sz="1200" baseline="0" dirty="0" smtClean="0">
                <a:latin typeface="Arial"/>
                <a:ea typeface="Arial"/>
                <a:cs typeface="Arial"/>
                <a:sym typeface="Arial"/>
              </a:rPr>
              <a:t> lam </a:t>
            </a:r>
            <a:r>
              <a:rPr lang="en-US" sz="1200" baseline="0" dirty="0" err="1" smtClean="0">
                <a:latin typeface="Arial"/>
                <a:ea typeface="Arial"/>
                <a:cs typeface="Arial"/>
                <a:sym typeface="Arial"/>
              </a:rPr>
              <a:t>hta</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htap</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htuk</a:t>
            </a:r>
            <a:r>
              <a:rPr lang="en-US" sz="1200" baseline="0" dirty="0" smtClean="0">
                <a:latin typeface="Arial"/>
                <a:ea typeface="Arial"/>
                <a:cs typeface="Arial"/>
                <a:sym typeface="Arial"/>
              </a:rPr>
              <a:t> </a:t>
            </a:r>
            <a:r>
              <a:rPr lang="en-US" sz="1200" dirty="0" err="1" smtClean="0">
                <a:latin typeface="Arial"/>
                <a:ea typeface="Arial"/>
                <a:cs typeface="Arial"/>
                <a:sym typeface="Arial"/>
              </a:rPr>
              <a:t>manu</a:t>
            </a:r>
            <a:r>
              <a:rPr lang="en-US" sz="1200" dirty="0" smtClean="0">
                <a:latin typeface="Arial"/>
                <a:ea typeface="Arial"/>
                <a:cs typeface="Arial"/>
                <a:sym typeface="Arial"/>
              </a:rPr>
              <a:t> </a:t>
            </a:r>
            <a:r>
              <a:rPr lang="en-US" sz="1200" dirty="0" err="1" smtClean="0">
                <a:latin typeface="Arial"/>
                <a:ea typeface="Arial"/>
                <a:cs typeface="Arial"/>
                <a:sym typeface="Arial"/>
              </a:rPr>
              <a:t>ai</a:t>
            </a:r>
            <a:r>
              <a:rPr lang="en-US" sz="1200" dirty="0" smtClean="0">
                <a:latin typeface="Arial"/>
                <a:ea typeface="Arial"/>
                <a:cs typeface="Arial"/>
                <a:sym typeface="Arial"/>
              </a:rPr>
              <a:t> </a:t>
            </a:r>
            <a:r>
              <a:rPr lang="en-US" sz="1200" dirty="0" err="1" smtClean="0">
                <a:latin typeface="Arial"/>
                <a:ea typeface="Arial"/>
                <a:cs typeface="Arial"/>
                <a:sym typeface="Arial"/>
              </a:rPr>
              <a:t>wa</a:t>
            </a:r>
            <a:r>
              <a:rPr lang="en-US" sz="1200" dirty="0" smtClean="0">
                <a:latin typeface="Arial"/>
                <a:ea typeface="Arial"/>
                <a:cs typeface="Arial"/>
                <a:sym typeface="Arial"/>
              </a:rPr>
              <a:t> </a:t>
            </a:r>
            <a:r>
              <a:rPr lang="en-US" sz="1200" dirty="0" err="1" smtClean="0">
                <a:latin typeface="Arial"/>
                <a:ea typeface="Arial"/>
                <a:cs typeface="Arial"/>
                <a:sym typeface="Arial"/>
              </a:rPr>
              <a:t>rai</a:t>
            </a:r>
            <a:r>
              <a:rPr lang="en-US" sz="1200" dirty="0" smtClean="0">
                <a:latin typeface="Arial"/>
                <a:ea typeface="Arial"/>
                <a:cs typeface="Arial"/>
                <a:sym typeface="Arial"/>
              </a:rPr>
              <a:t> </a:t>
            </a:r>
            <a:r>
              <a:rPr lang="en-US" sz="1200" dirty="0" err="1" smtClean="0">
                <a:latin typeface="Arial"/>
                <a:ea typeface="Arial"/>
                <a:cs typeface="Arial"/>
                <a:sym typeface="Arial"/>
              </a:rPr>
              <a:t>nga</a:t>
            </a:r>
            <a:r>
              <a:rPr lang="en-US" sz="1200" dirty="0" smtClean="0">
                <a:latin typeface="Arial"/>
                <a:ea typeface="Arial"/>
                <a:cs typeface="Arial"/>
                <a:sym typeface="Arial"/>
              </a:rPr>
              <a:t> </a:t>
            </a:r>
            <a:r>
              <a:rPr lang="en-US" sz="1200" dirty="0" err="1" smtClean="0">
                <a:latin typeface="Arial"/>
                <a:ea typeface="Arial"/>
                <a:cs typeface="Arial"/>
                <a:sym typeface="Arial"/>
              </a:rPr>
              <a:t>ai</a:t>
            </a:r>
            <a:r>
              <a:rPr lang="en-US" sz="1200" dirty="0" smtClean="0">
                <a:latin typeface="Arial"/>
                <a:ea typeface="Arial"/>
                <a:cs typeface="Arial"/>
                <a:sym typeface="Arial"/>
              </a:rPr>
              <a:t> kun?</a:t>
            </a:r>
          </a:p>
          <a:p>
            <a:pPr marL="228600" lvl="0" indent="-228600" algn="l" rtl="0">
              <a:lnSpc>
                <a:spcPct val="170000"/>
              </a:lnSpc>
              <a:spcBef>
                <a:spcPts val="0"/>
              </a:spcBef>
              <a:spcAft>
                <a:spcPts val="0"/>
              </a:spcAft>
              <a:buClr>
                <a:schemeClr val="dk1"/>
              </a:buClr>
              <a:buSzPts val="2400"/>
              <a:buFont typeface="Arial"/>
              <a:buChar char="•"/>
            </a:pPr>
            <a:r>
              <a:rPr lang="en-US" sz="1200" dirty="0" err="1" smtClean="0">
                <a:latin typeface="Arial"/>
                <a:ea typeface="Arial"/>
                <a:cs typeface="Arial"/>
                <a:sym typeface="Arial"/>
              </a:rPr>
              <a:t>Tinang</a:t>
            </a:r>
            <a:r>
              <a:rPr lang="en-US" sz="1200" dirty="0" smtClean="0">
                <a:latin typeface="Arial"/>
                <a:ea typeface="Arial"/>
                <a:cs typeface="Arial"/>
                <a:sym typeface="Arial"/>
              </a:rPr>
              <a:t> </a:t>
            </a:r>
            <a:r>
              <a:rPr lang="en-US" sz="1200" dirty="0" err="1" smtClean="0">
                <a:latin typeface="Arial"/>
                <a:ea typeface="Arial"/>
                <a:cs typeface="Arial"/>
                <a:sym typeface="Arial"/>
              </a:rPr>
              <a:t>hte</a:t>
            </a:r>
            <a:r>
              <a:rPr lang="en-US" sz="1200" dirty="0" smtClean="0">
                <a:latin typeface="Arial"/>
                <a:ea typeface="Arial"/>
                <a:cs typeface="Arial"/>
                <a:sym typeface="Arial"/>
              </a:rPr>
              <a:t> </a:t>
            </a:r>
            <a:r>
              <a:rPr lang="en-US" sz="1200" dirty="0" err="1" smtClean="0">
                <a:latin typeface="Arial"/>
                <a:ea typeface="Arial"/>
                <a:cs typeface="Arial"/>
                <a:sym typeface="Arial"/>
              </a:rPr>
              <a:t>tina</a:t>
            </a:r>
            <a:r>
              <a:rPr lang="en-US" sz="1200" dirty="0" err="1" smtClean="0"/>
              <a:t>ng</a:t>
            </a:r>
            <a:r>
              <a:rPr lang="en-US" sz="1200" dirty="0" smtClean="0"/>
              <a:t> </a:t>
            </a:r>
            <a:r>
              <a:rPr lang="en-US" sz="1200" dirty="0" err="1" smtClean="0"/>
              <a:t>garum</a:t>
            </a:r>
            <a:r>
              <a:rPr lang="en-US" sz="1200" dirty="0" smtClean="0"/>
              <a:t> </a:t>
            </a:r>
            <a:r>
              <a:rPr lang="en-US" sz="1200" dirty="0" err="1" smtClean="0"/>
              <a:t>ya</a:t>
            </a:r>
            <a:r>
              <a:rPr lang="en-US" sz="1200" dirty="0" smtClean="0"/>
              <a:t> </a:t>
            </a:r>
            <a:r>
              <a:rPr lang="en-US" sz="1200" dirty="0" err="1" smtClean="0"/>
              <a:t>na</a:t>
            </a:r>
            <a:r>
              <a:rPr lang="en-US" sz="1200" dirty="0" smtClean="0"/>
              <a:t> </a:t>
            </a:r>
            <a:r>
              <a:rPr lang="en-US" sz="1200" dirty="0" err="1" smtClean="0"/>
              <a:t>wa</a:t>
            </a:r>
            <a:r>
              <a:rPr lang="en-US" sz="1200" dirty="0" smtClean="0"/>
              <a:t>  </a:t>
            </a:r>
            <a:r>
              <a:rPr lang="en-US" sz="1200" dirty="0" err="1" smtClean="0"/>
              <a:t>gaw</a:t>
            </a:r>
            <a:r>
              <a:rPr lang="en-US" sz="1200" dirty="0" smtClean="0"/>
              <a:t> </a:t>
            </a:r>
            <a:r>
              <a:rPr lang="en-US" sz="1200" dirty="0" err="1" smtClean="0"/>
              <a:t>garum</a:t>
            </a:r>
            <a:r>
              <a:rPr lang="en-US" sz="1200" dirty="0" smtClean="0"/>
              <a:t> </a:t>
            </a:r>
            <a:r>
              <a:rPr lang="en-US" sz="1200" dirty="0" err="1" smtClean="0"/>
              <a:t>shingtau</a:t>
            </a:r>
            <a:r>
              <a:rPr lang="en-US" sz="1200" dirty="0" smtClean="0"/>
              <a:t> lam </a:t>
            </a:r>
            <a:r>
              <a:rPr lang="en-US" sz="1200" dirty="0" err="1" smtClean="0"/>
              <a:t>nga</a:t>
            </a:r>
            <a:r>
              <a:rPr lang="en-US" sz="1200" dirty="0" smtClean="0"/>
              <a:t> </a:t>
            </a:r>
            <a:r>
              <a:rPr lang="en-US" sz="1200" dirty="0" err="1" smtClean="0"/>
              <a:t>ai</a:t>
            </a:r>
            <a:r>
              <a:rPr lang="en-US" sz="1200" dirty="0" smtClean="0"/>
              <a:t> </a:t>
            </a:r>
            <a:r>
              <a:rPr lang="en-US" sz="1200" dirty="0" err="1" smtClean="0"/>
              <a:t>grupyin</a:t>
            </a:r>
            <a:r>
              <a:rPr lang="en-US" sz="1200" dirty="0" smtClean="0"/>
              <a:t> </a:t>
            </a:r>
            <a:r>
              <a:rPr lang="en-US" sz="1200" dirty="0" err="1" smtClean="0"/>
              <a:t>masa</a:t>
            </a:r>
            <a:r>
              <a:rPr lang="en-US" sz="1200" dirty="0" smtClean="0"/>
              <a:t> </a:t>
            </a:r>
            <a:r>
              <a:rPr lang="en-US" sz="1200" dirty="0" err="1" smtClean="0"/>
              <a:t>hta</a:t>
            </a:r>
            <a:r>
              <a:rPr lang="en-US" sz="1200" dirty="0" smtClean="0"/>
              <a:t> </a:t>
            </a:r>
            <a:r>
              <a:rPr lang="en-US" sz="1200" dirty="0" err="1" smtClean="0"/>
              <a:t>rai</a:t>
            </a:r>
            <a:r>
              <a:rPr lang="en-US" sz="1200" dirty="0" smtClean="0"/>
              <a:t> </a:t>
            </a:r>
            <a:r>
              <a:rPr lang="en-US" sz="1200" dirty="0" err="1" smtClean="0"/>
              <a:t>nga</a:t>
            </a:r>
            <a:r>
              <a:rPr lang="en-US" sz="1200" dirty="0" smtClean="0"/>
              <a:t> </a:t>
            </a:r>
            <a:r>
              <a:rPr lang="en-US" sz="1200" dirty="0" err="1" smtClean="0"/>
              <a:t>ai</a:t>
            </a:r>
            <a:r>
              <a:rPr lang="en-US" sz="1200" dirty="0" smtClean="0"/>
              <a:t> kun?</a:t>
            </a:r>
            <a:endParaRPr lang="en-US" sz="1200" dirty="0" smtClean="0">
              <a:latin typeface="Arial"/>
              <a:ea typeface="Arial"/>
              <a:cs typeface="Arial"/>
              <a:sym typeface="Arial"/>
            </a:endParaRPr>
          </a:p>
        </p:txBody>
      </p:sp>
      <p:sp>
        <p:nvSpPr>
          <p:cNvPr id="215" name="Google Shape;21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sz="1200" b="0" i="0" u="none" strike="noStrike" cap="none" dirty="0" smtClean="0">
                <a:solidFill>
                  <a:schemeClr val="dk1"/>
                </a:solidFill>
                <a:latin typeface="Calibri"/>
                <a:ea typeface="Calibri"/>
                <a:cs typeface="Calibri"/>
                <a:sym typeface="Calibri"/>
              </a:rPr>
              <a:t>Dai </a:t>
            </a:r>
            <a:r>
              <a:rPr lang="en-GB" sz="1200" b="0" i="0" u="none" strike="noStrike" cap="none" dirty="0" err="1" smtClean="0">
                <a:solidFill>
                  <a:schemeClr val="dk1"/>
                </a:solidFill>
                <a:latin typeface="Calibri"/>
                <a:ea typeface="Calibri"/>
                <a:cs typeface="Calibri"/>
                <a:sym typeface="Calibri"/>
              </a:rPr>
              <a:t>rai</a:t>
            </a:r>
            <a:r>
              <a:rPr lang="en-GB" sz="1200" b="0" i="0" u="none" strike="noStrike" cap="none" dirty="0" smtClean="0">
                <a:solidFill>
                  <a:schemeClr val="dk1"/>
                </a:solidFill>
                <a:latin typeface="Calibri"/>
                <a:ea typeface="Calibri"/>
                <a:cs typeface="Calibri"/>
                <a:sym typeface="Calibri"/>
              </a:rPr>
              <a:t> yang </a:t>
            </a:r>
            <a:r>
              <a:rPr lang="en-GB" sz="1200" b="0" i="0" u="none" strike="noStrike" cap="none" dirty="0" err="1" smtClean="0">
                <a:solidFill>
                  <a:schemeClr val="dk1"/>
                </a:solidFill>
                <a:latin typeface="Calibri"/>
                <a:ea typeface="Calibri"/>
                <a:cs typeface="Calibri"/>
                <a:sym typeface="Calibri"/>
              </a:rPr>
              <a:t>masha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langai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ngai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hpe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garum</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shingtau</a:t>
            </a:r>
            <a:r>
              <a:rPr lang="en-GB" sz="1200" b="0" i="0" u="none" strike="noStrike" cap="none" baseline="0" dirty="0" smtClean="0">
                <a:solidFill>
                  <a:schemeClr val="dk1"/>
                </a:solidFill>
                <a:latin typeface="Calibri"/>
                <a:ea typeface="Calibri"/>
                <a:cs typeface="Calibri"/>
                <a:sym typeface="Calibri"/>
              </a:rPr>
              <a:t> ai </a:t>
            </a:r>
            <a:r>
              <a:rPr lang="en-GB" sz="1200" b="0" i="0" u="none" strike="noStrike" cap="none" baseline="0" dirty="0" err="1" smtClean="0">
                <a:solidFill>
                  <a:schemeClr val="dk1"/>
                </a:solidFill>
                <a:latin typeface="Calibri"/>
                <a:ea typeface="Calibri"/>
                <a:cs typeface="Calibri"/>
                <a:sym typeface="Calibri"/>
              </a:rPr>
              <a:t>aten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hta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shawng</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smtClean="0">
                <a:solidFill>
                  <a:schemeClr val="dk1"/>
                </a:solidFill>
                <a:latin typeface="Calibri"/>
                <a:ea typeface="Calibri"/>
                <a:cs typeface="Calibri"/>
                <a:sym typeface="Calibri"/>
              </a:rPr>
              <a:t>n-nan </a:t>
            </a:r>
            <a:r>
              <a:rPr lang="en-GB" sz="1200" b="0" i="0" u="none" strike="noStrike" cap="none" baseline="0" dirty="0" err="1" smtClean="0">
                <a:solidFill>
                  <a:schemeClr val="dk1"/>
                </a:solidFill>
                <a:latin typeface="Calibri"/>
                <a:ea typeface="Calibri"/>
                <a:cs typeface="Calibri"/>
                <a:sym typeface="Calibri"/>
              </a:rPr>
              <a:t>hpa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galaw</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ra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rai</a:t>
            </a:r>
            <a:r>
              <a:rPr lang="en-GB" sz="1200" b="0" i="0" u="none" strike="noStrike" cap="none" baseline="0" dirty="0" smtClean="0">
                <a:solidFill>
                  <a:schemeClr val="dk1"/>
                </a:solidFill>
                <a:latin typeface="Calibri"/>
                <a:ea typeface="Calibri"/>
                <a:cs typeface="Calibri"/>
                <a:sym typeface="Calibri"/>
              </a:rPr>
              <a:t> ta?</a:t>
            </a:r>
            <a:endParaRPr sz="1200" b="0" i="0" u="none" strike="noStrike" cap="none" dirty="0">
              <a:solidFill>
                <a:schemeClr val="dk1"/>
              </a:solidFill>
              <a:latin typeface="Calibri"/>
              <a:ea typeface="Calibri"/>
              <a:cs typeface="Calibri"/>
              <a:sym typeface="Calibri"/>
            </a:endParaRPr>
          </a:p>
        </p:txBody>
      </p:sp>
      <p:sp>
        <p:nvSpPr>
          <p:cNvPr id="226" name="Google Shape;226;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sz="1200" b="0" i="0" u="none" strike="noStrike" cap="none" dirty="0" err="1" smtClean="0">
                <a:solidFill>
                  <a:schemeClr val="dk1"/>
                </a:solidFill>
                <a:latin typeface="Calibri"/>
                <a:ea typeface="Calibri"/>
                <a:cs typeface="Calibri"/>
                <a:sym typeface="Calibri"/>
              </a:rPr>
              <a:t>Anhte</a:t>
            </a:r>
            <a:r>
              <a:rPr lang="en-GB" sz="1200" b="0" i="0" u="none" strike="noStrike" cap="none" dirty="0" smtClean="0">
                <a:solidFill>
                  <a:schemeClr val="dk1"/>
                </a:solidFill>
                <a:latin typeface="Calibri"/>
                <a:ea typeface="Calibri"/>
                <a:cs typeface="Calibri"/>
                <a:sym typeface="Calibri"/>
              </a:rPr>
              <a:t> a </a:t>
            </a:r>
            <a:r>
              <a:rPr lang="en-GB" sz="1200" b="0" i="0" u="none" strike="noStrike" cap="none" dirty="0" err="1" smtClean="0">
                <a:solidFill>
                  <a:schemeClr val="dk1"/>
                </a:solidFill>
                <a:latin typeface="Calibri"/>
                <a:ea typeface="Calibri"/>
                <a:cs typeface="Calibri"/>
                <a:sym typeface="Calibri"/>
              </a:rPr>
              <a:t>prat</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asak</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hkrung</a:t>
            </a:r>
            <a:r>
              <a:rPr lang="en-GB" sz="1200" b="0" i="0" u="none" strike="noStrike" cap="none" dirty="0" smtClean="0">
                <a:solidFill>
                  <a:schemeClr val="dk1"/>
                </a:solidFill>
                <a:latin typeface="Calibri"/>
                <a:ea typeface="Calibri"/>
                <a:cs typeface="Calibri"/>
                <a:sym typeface="Calibri"/>
              </a:rPr>
              <a:t> lam </a:t>
            </a:r>
            <a:r>
              <a:rPr lang="en-GB" sz="1200" b="0" i="0" u="none" strike="noStrike" cap="none" dirty="0" err="1" smtClean="0">
                <a:solidFill>
                  <a:schemeClr val="dk1"/>
                </a:solidFill>
                <a:latin typeface="Calibri"/>
                <a:ea typeface="Calibri"/>
                <a:cs typeface="Calibri"/>
                <a:sym typeface="Calibri"/>
              </a:rPr>
              <a:t>hta</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masha</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ni</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hte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tsun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shaga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matut</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mahkai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shaloi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tinang</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hkum</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hpe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kam</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myit</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nga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lam </a:t>
            </a:r>
            <a:r>
              <a:rPr lang="en-GB" sz="1200" b="0" i="0" u="none" strike="noStrike" cap="none" baseline="0" dirty="0" err="1" smtClean="0">
                <a:solidFill>
                  <a:schemeClr val="dk1"/>
                </a:solidFill>
                <a:latin typeface="Calibri"/>
                <a:ea typeface="Calibri"/>
                <a:cs typeface="Calibri"/>
                <a:sym typeface="Calibri"/>
              </a:rPr>
              <a:t>gaw</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tinang</a:t>
            </a:r>
            <a:r>
              <a:rPr lang="en-GB" sz="1200" b="0" i="0" u="none" strike="noStrike" cap="none" baseline="0" dirty="0" smtClean="0">
                <a:solidFill>
                  <a:schemeClr val="dk1"/>
                </a:solidFill>
                <a:latin typeface="Calibri"/>
                <a:ea typeface="Calibri"/>
                <a:cs typeface="Calibri"/>
                <a:sym typeface="Calibri"/>
              </a:rPr>
              <a:t> a </a:t>
            </a:r>
            <a:r>
              <a:rPr lang="en-GB" sz="1200" b="0" i="0" u="none" strike="noStrike" cap="none" baseline="0" dirty="0" err="1" smtClean="0">
                <a:solidFill>
                  <a:schemeClr val="dk1"/>
                </a:solidFill>
                <a:latin typeface="Calibri"/>
                <a:ea typeface="Calibri"/>
                <a:cs typeface="Calibri"/>
                <a:sym typeface="Calibri"/>
              </a:rPr>
              <a:t>matu</a:t>
            </a:r>
            <a:r>
              <a:rPr lang="en-GB" sz="1200" b="0" i="0" u="none" strike="noStrike" cap="none" baseline="0" dirty="0" smtClean="0">
                <a:solidFill>
                  <a:schemeClr val="dk1"/>
                </a:solidFill>
                <a:latin typeface="Calibri"/>
                <a:ea typeface="Calibri"/>
                <a:cs typeface="Calibri"/>
                <a:sym typeface="Calibri"/>
              </a:rPr>
              <a:t> n-gun </a:t>
            </a:r>
            <a:r>
              <a:rPr lang="en-GB" sz="1200" b="0" i="0" u="none" strike="noStrike" cap="none" baseline="0" dirty="0" err="1" smtClean="0">
                <a:solidFill>
                  <a:schemeClr val="dk1"/>
                </a:solidFill>
                <a:latin typeface="Calibri"/>
                <a:ea typeface="Calibri"/>
                <a:cs typeface="Calibri"/>
                <a:sym typeface="Calibri"/>
              </a:rPr>
              <a:t>byin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ya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nga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dirty="0" err="1" smtClean="0">
                <a:latin typeface="Arial"/>
                <a:ea typeface="Arial"/>
                <a:cs typeface="Arial"/>
                <a:sym typeface="Arial"/>
              </a:rPr>
              <a:t>Tinang</a:t>
            </a:r>
            <a:r>
              <a:rPr lang="en-GB" sz="1200" b="0" dirty="0" smtClean="0">
                <a:latin typeface="Arial"/>
                <a:ea typeface="Arial"/>
                <a:cs typeface="Arial"/>
                <a:sym typeface="Arial"/>
              </a:rPr>
              <a:t> </a:t>
            </a:r>
            <a:r>
              <a:rPr lang="en-GB" sz="1200" b="0" dirty="0" err="1" smtClean="0">
                <a:latin typeface="Arial"/>
                <a:ea typeface="Arial"/>
                <a:cs typeface="Arial"/>
                <a:sym typeface="Arial"/>
              </a:rPr>
              <a:t>gaw</a:t>
            </a:r>
            <a:r>
              <a:rPr lang="en-GB" sz="1200" b="0" dirty="0" smtClean="0">
                <a:latin typeface="Arial"/>
                <a:ea typeface="Arial"/>
                <a:cs typeface="Arial"/>
                <a:sym typeface="Arial"/>
              </a:rPr>
              <a:t> </a:t>
            </a:r>
            <a:r>
              <a:rPr lang="en-GB" sz="1200" b="0" dirty="0" err="1" smtClean="0"/>
              <a:t>masha</a:t>
            </a:r>
            <a:r>
              <a:rPr lang="en-GB" sz="1200" b="0" dirty="0" smtClean="0"/>
              <a:t> </a:t>
            </a:r>
            <a:r>
              <a:rPr lang="en-GB" sz="1200" b="0" dirty="0" err="1" smtClean="0"/>
              <a:t>langai</a:t>
            </a:r>
            <a:r>
              <a:rPr lang="en-GB" sz="1200" b="0" dirty="0" smtClean="0"/>
              <a:t> a n </a:t>
            </a:r>
            <a:r>
              <a:rPr lang="en-GB" sz="1200" b="0" dirty="0" err="1" smtClean="0"/>
              <a:t>tsa</a:t>
            </a:r>
            <a:r>
              <a:rPr lang="en-GB" sz="1200" b="0" dirty="0" smtClean="0"/>
              <a:t> </a:t>
            </a:r>
            <a:r>
              <a:rPr lang="en-GB" sz="1200" b="0" dirty="0" err="1" smtClean="0"/>
              <a:t>garum</a:t>
            </a:r>
            <a:r>
              <a:rPr lang="en-GB" sz="1200" b="0" dirty="0" smtClean="0"/>
              <a:t> </a:t>
            </a:r>
            <a:r>
              <a:rPr lang="en-GB" sz="1200" b="0" dirty="0" err="1" smtClean="0"/>
              <a:t>shingtau</a:t>
            </a:r>
            <a:r>
              <a:rPr lang="en-GB" sz="1200" b="0" dirty="0" smtClean="0"/>
              <a:t> lam jaw </a:t>
            </a:r>
            <a:r>
              <a:rPr lang="en-GB" sz="1200" b="0" dirty="0" err="1" smtClean="0"/>
              <a:t>ya</a:t>
            </a:r>
            <a:r>
              <a:rPr lang="en-GB" sz="1200" b="0" dirty="0" smtClean="0"/>
              <a:t> </a:t>
            </a:r>
            <a:r>
              <a:rPr lang="en-GB" sz="1200" b="0" dirty="0" err="1" smtClean="0"/>
              <a:t>ai</a:t>
            </a:r>
            <a:r>
              <a:rPr lang="en-GB" sz="1200" b="0" dirty="0" smtClean="0"/>
              <a:t> </a:t>
            </a:r>
            <a:r>
              <a:rPr lang="en-GB" sz="1200" b="0" dirty="0" err="1" smtClean="0"/>
              <a:t>hpe</a:t>
            </a:r>
            <a:r>
              <a:rPr lang="en-GB" sz="1200" b="0" dirty="0" smtClean="0"/>
              <a:t> </a:t>
            </a:r>
            <a:r>
              <a:rPr lang="en-GB" sz="1200" b="0" dirty="0" err="1" smtClean="0"/>
              <a:t>hkam</a:t>
            </a:r>
            <a:r>
              <a:rPr lang="en-GB" sz="1200" b="0" dirty="0" smtClean="0"/>
              <a:t> </a:t>
            </a:r>
            <a:r>
              <a:rPr lang="en-GB" sz="1200" b="0" dirty="0" err="1" smtClean="0"/>
              <a:t>sha</a:t>
            </a:r>
            <a:r>
              <a:rPr lang="en-GB" sz="1200" b="0" dirty="0" smtClean="0"/>
              <a:t> </a:t>
            </a:r>
            <a:r>
              <a:rPr lang="en-GB" sz="1200" b="0" dirty="0" err="1" smtClean="0"/>
              <a:t>lu</a:t>
            </a:r>
            <a:r>
              <a:rPr lang="en-GB" sz="1200" b="0" dirty="0" smtClean="0"/>
              <a:t> </a:t>
            </a:r>
            <a:r>
              <a:rPr lang="en-GB" sz="1200" b="0" dirty="0" err="1" smtClean="0"/>
              <a:t>na</a:t>
            </a:r>
            <a:r>
              <a:rPr lang="en-GB" sz="1200" b="0" dirty="0" smtClean="0"/>
              <a:t> </a:t>
            </a:r>
            <a:r>
              <a:rPr lang="en-GB" sz="1200" b="0" dirty="0" err="1" smtClean="0"/>
              <a:t>matu</a:t>
            </a:r>
            <a:r>
              <a:rPr lang="en-GB" sz="1200" b="0" dirty="0" smtClean="0"/>
              <a:t> </a:t>
            </a:r>
            <a:r>
              <a:rPr lang="en-GB" sz="1200" b="0" dirty="0" err="1" smtClean="0"/>
              <a:t>shawng</a:t>
            </a:r>
            <a:r>
              <a:rPr lang="en-GB" sz="1200" b="0" dirty="0" smtClean="0"/>
              <a:t> n-nan </a:t>
            </a:r>
            <a:r>
              <a:rPr lang="en-GB" sz="1200" b="0" dirty="0" err="1" smtClean="0"/>
              <a:t>shi</a:t>
            </a:r>
            <a:r>
              <a:rPr lang="en-GB" sz="1200" b="0" dirty="0" smtClean="0"/>
              <a:t> </a:t>
            </a:r>
            <a:r>
              <a:rPr lang="en-GB" sz="1200" b="0" dirty="0" err="1" smtClean="0"/>
              <a:t>hku</a:t>
            </a:r>
            <a:r>
              <a:rPr lang="en-GB" sz="1200" b="0" dirty="0" smtClean="0"/>
              <a:t> </a:t>
            </a:r>
            <a:r>
              <a:rPr lang="en-GB" sz="1200" b="0" dirty="0" err="1" smtClean="0"/>
              <a:t>na</a:t>
            </a:r>
            <a:r>
              <a:rPr lang="en-GB" sz="1200" b="0" dirty="0" smtClean="0"/>
              <a:t> </a:t>
            </a:r>
            <a:r>
              <a:rPr lang="en-GB" sz="1200" b="0" dirty="0" err="1" smtClean="0"/>
              <a:t>tinang</a:t>
            </a:r>
            <a:r>
              <a:rPr lang="en-GB" sz="1200" b="0" dirty="0" smtClean="0"/>
              <a:t> </a:t>
            </a:r>
            <a:r>
              <a:rPr lang="en-GB" sz="1200" b="0" dirty="0" err="1" smtClean="0"/>
              <a:t>hpe</a:t>
            </a:r>
            <a:r>
              <a:rPr lang="en-GB" sz="1200" b="0" dirty="0" smtClean="0"/>
              <a:t> </a:t>
            </a:r>
            <a:r>
              <a:rPr lang="en-GB" sz="1200" b="0" dirty="0" err="1" smtClean="0"/>
              <a:t>kam</a:t>
            </a:r>
            <a:r>
              <a:rPr lang="en-GB" sz="1200" b="0" dirty="0" smtClean="0"/>
              <a:t> </a:t>
            </a:r>
            <a:r>
              <a:rPr lang="en-GB" sz="1200" b="0" dirty="0" err="1" smtClean="0"/>
              <a:t>na</a:t>
            </a:r>
            <a:r>
              <a:rPr lang="en-GB" sz="1200" b="0" dirty="0" smtClean="0"/>
              <a:t> lam </a:t>
            </a:r>
            <a:r>
              <a:rPr lang="en-GB" sz="1200" b="0" dirty="0" err="1" smtClean="0"/>
              <a:t>hte</a:t>
            </a:r>
            <a:r>
              <a:rPr lang="en-GB" sz="1200" b="0" dirty="0" smtClean="0"/>
              <a:t> </a:t>
            </a:r>
            <a:r>
              <a:rPr lang="en-GB" sz="1200" b="0" dirty="0" err="1" smtClean="0"/>
              <a:t>ga</a:t>
            </a:r>
            <a:r>
              <a:rPr lang="en-GB" sz="1200" b="0" dirty="0" smtClean="0"/>
              <a:t> </a:t>
            </a:r>
            <a:r>
              <a:rPr lang="en-GB" sz="1200" b="0" dirty="0" err="1" smtClean="0"/>
              <a:t>shaga</a:t>
            </a:r>
            <a:r>
              <a:rPr lang="en-GB" sz="1200" b="0" dirty="0" smtClean="0"/>
              <a:t> </a:t>
            </a:r>
            <a:r>
              <a:rPr lang="en-GB" sz="1200" b="0" dirty="0" err="1" smtClean="0"/>
              <a:t>manu</a:t>
            </a:r>
            <a:r>
              <a:rPr lang="en-GB" sz="1200" b="0" dirty="0" smtClean="0"/>
              <a:t> </a:t>
            </a:r>
            <a:r>
              <a:rPr lang="en-GB" sz="1200" b="0" dirty="0" err="1" smtClean="0"/>
              <a:t>na</a:t>
            </a:r>
            <a:r>
              <a:rPr lang="en-GB" sz="1200" b="0" dirty="0" smtClean="0"/>
              <a:t>  </a:t>
            </a:r>
            <a:r>
              <a:rPr lang="en-GB" sz="1200" b="0" dirty="0" err="1" smtClean="0"/>
              <a:t>ahkyak</a:t>
            </a:r>
            <a:r>
              <a:rPr lang="en-GB" sz="1200" b="0" dirty="0" smtClean="0"/>
              <a:t> </a:t>
            </a:r>
            <a:r>
              <a:rPr lang="en-GB" sz="1200" b="0" dirty="0" err="1" smtClean="0"/>
              <a:t>nga</a:t>
            </a:r>
            <a:r>
              <a:rPr lang="en-GB" sz="1200" b="0" dirty="0" smtClean="0"/>
              <a:t> </a:t>
            </a:r>
            <a:r>
              <a:rPr lang="en-GB" sz="1200" b="0" dirty="0" err="1" smtClean="0"/>
              <a:t>ai</a:t>
            </a:r>
            <a:r>
              <a:rPr lang="en-GB" sz="1200" b="0" dirty="0" smtClean="0"/>
              <a:t>. Dai </a:t>
            </a:r>
            <a:r>
              <a:rPr lang="en-GB" sz="1200" b="0" dirty="0" err="1" smtClean="0"/>
              <a:t>zawn</a:t>
            </a:r>
            <a:r>
              <a:rPr lang="en-GB" sz="1200" b="0" dirty="0" smtClean="0"/>
              <a:t> </a:t>
            </a:r>
            <a:r>
              <a:rPr lang="en-GB" sz="1200" b="0" dirty="0" err="1" smtClean="0"/>
              <a:t>byin</a:t>
            </a:r>
            <a:r>
              <a:rPr lang="en-GB" sz="1200" b="0" dirty="0" smtClean="0"/>
              <a:t> </a:t>
            </a:r>
            <a:r>
              <a:rPr lang="en-GB" sz="1200" b="0" dirty="0" err="1" smtClean="0"/>
              <a:t>hkra</a:t>
            </a:r>
            <a:r>
              <a:rPr lang="en-GB" sz="1200" b="0" dirty="0" smtClean="0"/>
              <a:t> </a:t>
            </a:r>
            <a:r>
              <a:rPr lang="en-GB" sz="1200" b="0" dirty="0" err="1" smtClean="0"/>
              <a:t>tinang</a:t>
            </a:r>
            <a:r>
              <a:rPr lang="en-GB" sz="1200" b="0" dirty="0" smtClean="0"/>
              <a:t> </a:t>
            </a:r>
            <a:r>
              <a:rPr lang="en-GB" sz="1200" b="0" dirty="0" err="1" smtClean="0"/>
              <a:t>ga</a:t>
            </a:r>
            <a:r>
              <a:rPr lang="en-GB" sz="1200" b="0" dirty="0" smtClean="0"/>
              <a:t> </a:t>
            </a:r>
            <a:r>
              <a:rPr lang="en-GB" sz="1200" b="0" dirty="0" err="1" smtClean="0"/>
              <a:t>shaga</a:t>
            </a:r>
            <a:r>
              <a:rPr lang="en-GB" sz="1200" b="0" dirty="0" smtClean="0"/>
              <a:t> lam </a:t>
            </a:r>
            <a:r>
              <a:rPr lang="en-GB" sz="1200" b="0" dirty="0" err="1" smtClean="0"/>
              <a:t>hta</a:t>
            </a:r>
            <a:r>
              <a:rPr lang="en-GB" sz="1200" b="0" dirty="0" smtClean="0"/>
              <a:t> </a:t>
            </a:r>
            <a:r>
              <a:rPr lang="en-GB" sz="1200" b="0" dirty="0" err="1" smtClean="0"/>
              <a:t>hkungga</a:t>
            </a:r>
            <a:r>
              <a:rPr lang="en-GB" sz="1200" b="0" dirty="0" smtClean="0"/>
              <a:t> let </a:t>
            </a:r>
            <a:r>
              <a:rPr lang="en-GB" sz="1200" b="0" dirty="0" err="1" smtClean="0"/>
              <a:t>tinang</a:t>
            </a:r>
            <a:r>
              <a:rPr lang="en-GB" sz="1200" b="0" dirty="0" smtClean="0"/>
              <a:t> </a:t>
            </a:r>
            <a:r>
              <a:rPr lang="en-GB" sz="1200" b="0" dirty="0" err="1" smtClean="0"/>
              <a:t>hkum</a:t>
            </a:r>
            <a:r>
              <a:rPr lang="en-GB" sz="1200" b="0" dirty="0" smtClean="0"/>
              <a:t> </a:t>
            </a:r>
            <a:r>
              <a:rPr lang="en-GB" sz="1200" b="0" dirty="0" err="1" smtClean="0"/>
              <a:t>tinang</a:t>
            </a:r>
            <a:r>
              <a:rPr lang="en-GB" sz="1200" b="0" dirty="0" smtClean="0"/>
              <a:t> </a:t>
            </a:r>
            <a:r>
              <a:rPr lang="en-GB" sz="1200" b="0" dirty="0" err="1" smtClean="0"/>
              <a:t>shagrit</a:t>
            </a:r>
            <a:r>
              <a:rPr lang="en-GB" sz="1200" b="0" dirty="0" smtClean="0"/>
              <a:t> </a:t>
            </a:r>
            <a:r>
              <a:rPr lang="en-GB" sz="1200" b="0" dirty="0" err="1" smtClean="0"/>
              <a:t>shanem</a:t>
            </a:r>
            <a:r>
              <a:rPr lang="en-GB" sz="1200" b="0" dirty="0" smtClean="0"/>
              <a:t> n-</a:t>
            </a:r>
            <a:r>
              <a:rPr lang="en-GB" sz="1200" b="0" dirty="0" err="1" smtClean="0"/>
              <a:t>na</a:t>
            </a:r>
            <a:r>
              <a:rPr lang="en-GB" sz="1200" b="0" dirty="0" smtClean="0"/>
              <a:t> </a:t>
            </a:r>
            <a:r>
              <a:rPr lang="en-GB" sz="1200" b="0" dirty="0" err="1" smtClean="0"/>
              <a:t>ganawn</a:t>
            </a:r>
            <a:r>
              <a:rPr lang="en-GB" sz="1200" b="0" dirty="0" smtClean="0"/>
              <a:t> </a:t>
            </a:r>
            <a:r>
              <a:rPr lang="en-GB" sz="1200" b="0" dirty="0" err="1" smtClean="0"/>
              <a:t>mazum</a:t>
            </a:r>
            <a:r>
              <a:rPr lang="en-GB" sz="1200" b="0" dirty="0" smtClean="0"/>
              <a:t> </a:t>
            </a:r>
            <a:r>
              <a:rPr lang="en-GB" sz="1200" b="0" dirty="0" err="1" smtClean="0"/>
              <a:t>ra</a:t>
            </a:r>
            <a:r>
              <a:rPr lang="en-GB" sz="1200" b="0" dirty="0" smtClean="0"/>
              <a:t> </a:t>
            </a:r>
            <a:r>
              <a:rPr lang="en-GB" sz="1200" b="0" dirty="0" err="1" smtClean="0"/>
              <a:t>ai</a:t>
            </a:r>
            <a:r>
              <a:rPr lang="en-GB" sz="1200" b="1" dirty="0" smtClean="0"/>
              <a:t>.</a:t>
            </a:r>
            <a:r>
              <a:rPr lang="en-GB" sz="1200" b="1" dirty="0" smtClean="0">
                <a:latin typeface="Arial"/>
                <a:ea typeface="Arial"/>
                <a:cs typeface="Arial"/>
                <a:sym typeface="Arial"/>
              </a:rPr>
              <a:t> </a:t>
            </a:r>
            <a:r>
              <a:rPr lang="en-GB" b="0" dirty="0"/>
              <a:t/>
            </a:r>
            <a:br>
              <a:rPr lang="en-GB" b="0" dirty="0"/>
            </a:br>
            <a:endParaRPr dirty="0"/>
          </a:p>
        </p:txBody>
      </p:sp>
      <p:sp>
        <p:nvSpPr>
          <p:cNvPr id="235" name="Google Shape;23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sz="1200" b="0" i="0" u="none" strike="noStrike" cap="none" dirty="0" err="1" smtClean="0">
                <a:solidFill>
                  <a:schemeClr val="dk1"/>
                </a:solidFill>
                <a:latin typeface="Calibri"/>
                <a:ea typeface="Calibri"/>
                <a:cs typeface="Calibri"/>
                <a:sym typeface="Calibri"/>
              </a:rPr>
              <a:t>Hkungga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lam </a:t>
            </a:r>
            <a:r>
              <a:rPr lang="en-GB" sz="1200" b="0" i="0" u="none" strike="noStrike" cap="none" baseline="0" dirty="0" err="1" smtClean="0">
                <a:solidFill>
                  <a:schemeClr val="dk1"/>
                </a:solidFill>
                <a:latin typeface="Calibri"/>
                <a:ea typeface="Calibri"/>
                <a:cs typeface="Calibri"/>
                <a:sym typeface="Calibri"/>
              </a:rPr>
              <a:t>gaw</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akyu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rawng</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matut</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mahkai</a:t>
            </a:r>
            <a:r>
              <a:rPr lang="en-GB" sz="1200" b="0" i="0" u="none" strike="noStrike" cap="none" baseline="0" dirty="0" smtClean="0">
                <a:solidFill>
                  <a:schemeClr val="dk1"/>
                </a:solidFill>
                <a:latin typeface="Calibri"/>
                <a:ea typeface="Calibri"/>
                <a:cs typeface="Calibri"/>
                <a:sym typeface="Calibri"/>
              </a:rPr>
              <a:t> lam </a:t>
            </a:r>
            <a:r>
              <a:rPr lang="en-GB" sz="1200" b="0" i="0" u="none" strike="noStrike" cap="none" baseline="0" dirty="0" err="1" smtClean="0">
                <a:solidFill>
                  <a:schemeClr val="dk1"/>
                </a:solidFill>
                <a:latin typeface="Calibri"/>
                <a:ea typeface="Calibri"/>
                <a:cs typeface="Calibri"/>
                <a:sym typeface="Calibri"/>
              </a:rPr>
              <a:t>rai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nga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Tinang</a:t>
            </a:r>
            <a:r>
              <a:rPr lang="en-GB" sz="1200" b="0" i="0" u="none" strike="noStrike" cap="none" baseline="0" dirty="0" smtClean="0">
                <a:solidFill>
                  <a:schemeClr val="dk1"/>
                </a:solidFill>
                <a:latin typeface="Calibri"/>
                <a:ea typeface="Calibri"/>
                <a:cs typeface="Calibri"/>
                <a:sym typeface="Calibri"/>
              </a:rPr>
              <a:t> a </a:t>
            </a:r>
            <a:r>
              <a:rPr lang="en-GB" sz="1200" b="0" i="0" u="none" strike="noStrike" cap="none" baseline="0" dirty="0" err="1" smtClean="0">
                <a:solidFill>
                  <a:schemeClr val="dk1"/>
                </a:solidFill>
                <a:latin typeface="Calibri"/>
                <a:ea typeface="Calibri"/>
                <a:cs typeface="Calibri"/>
                <a:sym typeface="Calibri"/>
              </a:rPr>
              <a:t>hkungga</a:t>
            </a:r>
            <a:r>
              <a:rPr lang="en-GB" sz="1200" b="0" i="0" u="none" strike="noStrike" cap="none" baseline="0" dirty="0" smtClean="0">
                <a:solidFill>
                  <a:schemeClr val="dk1"/>
                </a:solidFill>
                <a:latin typeface="Calibri"/>
                <a:ea typeface="Calibri"/>
                <a:cs typeface="Calibri"/>
                <a:sym typeface="Calibri"/>
              </a:rPr>
              <a:t> lam </a:t>
            </a:r>
            <a:r>
              <a:rPr lang="en-GB" sz="1200" b="0" i="0" u="none" strike="noStrike" cap="none" baseline="0" dirty="0" err="1" smtClean="0">
                <a:solidFill>
                  <a:schemeClr val="dk1"/>
                </a:solidFill>
                <a:latin typeface="Calibri"/>
                <a:ea typeface="Calibri"/>
                <a:cs typeface="Calibri"/>
                <a:sym typeface="Calibri"/>
              </a:rPr>
              <a:t>hpe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madun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lu</a:t>
            </a:r>
            <a:r>
              <a:rPr lang="en-GB" sz="1200" b="0" i="0" u="none" strike="noStrike" cap="none" baseline="0" dirty="0" smtClean="0">
                <a:solidFill>
                  <a:schemeClr val="dk1"/>
                </a:solidFill>
                <a:latin typeface="Calibri"/>
                <a:ea typeface="Calibri"/>
                <a:cs typeface="Calibri"/>
                <a:sym typeface="Calibri"/>
              </a:rPr>
              <a:t> yang n-</a:t>
            </a:r>
            <a:r>
              <a:rPr lang="en-GB" sz="1200" b="0" i="0" u="none" strike="noStrike" cap="none" baseline="0" dirty="0" err="1" smtClean="0">
                <a:solidFill>
                  <a:schemeClr val="dk1"/>
                </a:solidFill>
                <a:latin typeface="Calibri"/>
                <a:ea typeface="Calibri"/>
                <a:cs typeface="Calibri"/>
                <a:sym typeface="Calibri"/>
              </a:rPr>
              <a:t>yun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bu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pawt</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nga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tim</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shr</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myit</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suk</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nga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tim</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myit</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jasim</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shapyaw</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ya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lu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rai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nga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a:t>
            </a:r>
            <a:endParaRPr sz="1200" b="0" i="0" u="none" strike="noStrike" cap="none"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GB" dirty="0"/>
              <a:t/>
            </a:r>
            <a:br>
              <a:rPr lang="en-GB" dirty="0"/>
            </a:br>
            <a:endParaRPr dirty="0"/>
          </a:p>
        </p:txBody>
      </p:sp>
      <p:sp>
        <p:nvSpPr>
          <p:cNvPr id="245" name="Google Shape;245;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sz="1200" b="0" i="0" u="none" strike="noStrike" cap="none" dirty="0" smtClean="0">
                <a:solidFill>
                  <a:schemeClr val="dk1"/>
                </a:solidFill>
                <a:latin typeface="Calibri"/>
                <a:ea typeface="Calibri"/>
                <a:cs typeface="Calibri"/>
                <a:sym typeface="Calibri"/>
              </a:rPr>
              <a:t>Masha </a:t>
            </a:r>
            <a:r>
              <a:rPr lang="en-GB" sz="1200" b="0" i="0" u="none" strike="noStrike" cap="none" dirty="0" err="1" smtClean="0">
                <a:solidFill>
                  <a:schemeClr val="dk1"/>
                </a:solidFill>
                <a:latin typeface="Calibri"/>
                <a:ea typeface="Calibri"/>
                <a:cs typeface="Calibri"/>
                <a:sym typeface="Calibri"/>
              </a:rPr>
              <a:t>ni</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hpe</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garum</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ya</a:t>
            </a:r>
            <a:r>
              <a:rPr lang="en-GB" sz="1200" b="0" i="0" u="none" strike="noStrike" cap="none" dirty="0" smtClean="0">
                <a:solidFill>
                  <a:schemeClr val="dk1"/>
                </a:solidFill>
                <a:latin typeface="Calibri"/>
                <a:ea typeface="Calibri"/>
                <a:cs typeface="Calibri"/>
                <a:sym typeface="Calibri"/>
              </a:rPr>
              <a:t> 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aten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hta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grau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kaja</a:t>
            </a:r>
            <a:r>
              <a:rPr lang="en-GB" sz="1200" b="0" i="0" u="none" strike="noStrike" cap="none" baseline="0" dirty="0" smtClean="0">
                <a:solidFill>
                  <a:schemeClr val="dk1"/>
                </a:solidFill>
                <a:latin typeface="Calibri"/>
                <a:ea typeface="Calibri"/>
                <a:cs typeface="Calibri"/>
                <a:sym typeface="Calibri"/>
              </a:rPr>
              <a:t> ai </a:t>
            </a:r>
            <a:r>
              <a:rPr lang="en-GB" sz="1200" b="0" i="0" u="none" strike="noStrike" cap="none" baseline="0" dirty="0" err="1" smtClean="0">
                <a:solidFill>
                  <a:schemeClr val="dk1"/>
                </a:solidFill>
                <a:latin typeface="Calibri"/>
                <a:ea typeface="Calibri"/>
                <a:cs typeface="Calibri"/>
                <a:sym typeface="Calibri"/>
              </a:rPr>
              <a:t>matut</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mahkai</a:t>
            </a:r>
            <a:r>
              <a:rPr lang="en-GB" sz="1200" b="0" i="0" u="none" strike="noStrike" cap="none" baseline="0" dirty="0" smtClean="0">
                <a:solidFill>
                  <a:schemeClr val="dk1"/>
                </a:solidFill>
                <a:latin typeface="Calibri"/>
                <a:ea typeface="Calibri"/>
                <a:cs typeface="Calibri"/>
                <a:sym typeface="Calibri"/>
              </a:rPr>
              <a:t> lam a </a:t>
            </a:r>
            <a:r>
              <a:rPr lang="en-GB" sz="1200" b="0" i="0" u="none" strike="noStrike" cap="none" baseline="0" dirty="0" err="1" smtClean="0">
                <a:solidFill>
                  <a:schemeClr val="dk1"/>
                </a:solidFill>
                <a:latin typeface="Calibri"/>
                <a:ea typeface="Calibri"/>
                <a:cs typeface="Calibri"/>
                <a:sym typeface="Calibri"/>
              </a:rPr>
              <a:t>matu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lawu</a:t>
            </a:r>
            <a:r>
              <a:rPr lang="en-GB" sz="1200" b="0" i="0" u="none" strike="noStrike" cap="none" baseline="0" dirty="0" smtClean="0">
                <a:solidFill>
                  <a:schemeClr val="dk1"/>
                </a:solidFill>
                <a:latin typeface="Calibri"/>
                <a:ea typeface="Calibri"/>
                <a:cs typeface="Calibri"/>
                <a:sym typeface="Calibri"/>
              </a:rPr>
              <a:t> de </a:t>
            </a:r>
            <a:r>
              <a:rPr lang="en-GB" sz="1200" b="0" i="0" u="none" strike="noStrike" cap="none" baseline="0" dirty="0" err="1" smtClean="0">
                <a:solidFill>
                  <a:schemeClr val="dk1"/>
                </a:solidFill>
                <a:latin typeface="Calibri"/>
                <a:ea typeface="Calibri"/>
                <a:cs typeface="Calibri"/>
                <a:sym typeface="Calibri"/>
              </a:rPr>
              <a:t>ka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masung</a:t>
            </a:r>
            <a:r>
              <a:rPr lang="en-GB" sz="1200" b="0" i="0" u="none" strike="noStrike" cap="none" baseline="0" dirty="0" smtClean="0">
                <a:solidFill>
                  <a:schemeClr val="dk1"/>
                </a:solidFill>
                <a:latin typeface="Calibri"/>
                <a:ea typeface="Calibri"/>
                <a:cs typeface="Calibri"/>
                <a:sym typeface="Calibri"/>
              </a:rPr>
              <a:t> da ai (</a:t>
            </a:r>
            <a:r>
              <a:rPr lang="en-GB" sz="1200" b="0" i="0" u="none" strike="noStrike" cap="none" baseline="0" dirty="0" err="1" smtClean="0">
                <a:solidFill>
                  <a:schemeClr val="dk1"/>
                </a:solidFill>
                <a:latin typeface="Calibri"/>
                <a:ea typeface="Calibri"/>
                <a:cs typeface="Calibri"/>
                <a:sym typeface="Calibri"/>
              </a:rPr>
              <a:t>hkan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ra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smtClean="0">
                <a:solidFill>
                  <a:schemeClr val="dk1"/>
                </a:solidFill>
                <a:latin typeface="Calibri"/>
                <a:ea typeface="Calibri"/>
                <a:cs typeface="Calibri"/>
                <a:sym typeface="Calibri"/>
              </a:rPr>
              <a:t>lam </a:t>
            </a:r>
            <a:r>
              <a:rPr lang="en-GB" sz="1200" b="0" i="0" u="none" strike="noStrike" cap="none" baseline="0" dirty="0" err="1" smtClean="0">
                <a:solidFill>
                  <a:schemeClr val="dk1"/>
                </a:solidFill>
                <a:latin typeface="Calibri"/>
                <a:ea typeface="Calibri"/>
                <a:cs typeface="Calibri"/>
                <a:sym typeface="Calibri"/>
              </a:rPr>
              <a:t>hte</a:t>
            </a:r>
            <a:r>
              <a:rPr lang="en-GB" sz="1200" b="0" i="0" u="none" strike="noStrike" cap="none" baseline="0" dirty="0" smtClean="0">
                <a:solidFill>
                  <a:schemeClr val="dk1"/>
                </a:solidFill>
                <a:latin typeface="Calibri"/>
                <a:ea typeface="Calibri"/>
                <a:cs typeface="Calibri"/>
                <a:sym typeface="Calibri"/>
              </a:rPr>
              <a:t> koi yen </a:t>
            </a:r>
            <a:r>
              <a:rPr lang="en-GB" sz="1200" b="0" i="0" u="none" strike="noStrike" cap="none" baseline="0" dirty="0" err="1" smtClean="0">
                <a:solidFill>
                  <a:schemeClr val="dk1"/>
                </a:solidFill>
                <a:latin typeface="Calibri"/>
                <a:ea typeface="Calibri"/>
                <a:cs typeface="Calibri"/>
                <a:sym typeface="Calibri"/>
              </a:rPr>
              <a:t>ra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lam </a:t>
            </a:r>
            <a:r>
              <a:rPr lang="en-GB" sz="1200" b="0" i="0" u="none" strike="noStrike" cap="none" baseline="0" dirty="0" err="1" smtClean="0">
                <a:solidFill>
                  <a:schemeClr val="dk1"/>
                </a:solidFill>
                <a:latin typeface="Calibri"/>
                <a:ea typeface="Calibri"/>
                <a:cs typeface="Calibri"/>
                <a:sym typeface="Calibri"/>
              </a:rPr>
              <a:t>nkau</a:t>
            </a:r>
            <a:r>
              <a:rPr lang="en-GB" sz="1200" b="0" i="0" u="none" strike="noStrike" cap="none" baseline="0" dirty="0" smtClean="0">
                <a:solidFill>
                  <a:schemeClr val="dk1"/>
                </a:solidFill>
                <a:latin typeface="Calibri"/>
                <a:ea typeface="Calibri"/>
                <a:cs typeface="Calibri"/>
                <a:sym typeface="Calibri"/>
              </a:rPr>
              <a:t> mi)</a:t>
            </a:r>
            <a:r>
              <a:rPr lang="en-GB" sz="1200" b="0" i="0" u="none" strike="noStrike" cap="none" baseline="0" dirty="0" err="1" smtClean="0">
                <a:solidFill>
                  <a:schemeClr val="dk1"/>
                </a:solidFill>
                <a:latin typeface="Calibri"/>
                <a:ea typeface="Calibri"/>
                <a:cs typeface="Calibri"/>
                <a:sym typeface="Calibri"/>
              </a:rPr>
              <a:t>hpe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hka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ja</a:t>
            </a:r>
            <a:r>
              <a:rPr lang="en-GB" sz="1200" b="0" i="0" u="none" strike="noStrike" cap="none" baseline="0" dirty="0" smtClean="0">
                <a:solidFill>
                  <a:schemeClr val="dk1"/>
                </a:solidFill>
                <a:latin typeface="Calibri"/>
                <a:ea typeface="Calibri"/>
                <a:cs typeface="Calibri"/>
                <a:sym typeface="Calibri"/>
              </a:rPr>
              <a:t> n-</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sadi</a:t>
            </a:r>
            <a:r>
              <a:rPr lang="en-GB" sz="1200" b="0" i="0" u="none" strike="noStrike" cap="none" baseline="0" dirty="0" smtClean="0">
                <a:solidFill>
                  <a:schemeClr val="dk1"/>
                </a:solidFill>
                <a:latin typeface="Calibri"/>
                <a:ea typeface="Calibri"/>
                <a:cs typeface="Calibri"/>
                <a:sym typeface="Calibri"/>
              </a:rPr>
              <a:t> la </a:t>
            </a:r>
            <a:r>
              <a:rPr lang="en-GB" sz="1200" b="0" i="0" u="none" strike="noStrike" cap="none" baseline="0" dirty="0" err="1" smtClean="0">
                <a:solidFill>
                  <a:schemeClr val="dk1"/>
                </a:solidFill>
                <a:latin typeface="Calibri"/>
                <a:ea typeface="Calibri"/>
                <a:cs typeface="Calibri"/>
                <a:sym typeface="Calibri"/>
              </a:rPr>
              <a:t>mai</a:t>
            </a:r>
            <a:r>
              <a:rPr lang="en-GB" sz="1200" b="0" i="0" u="none" strike="noStrike" cap="none" baseline="0" dirty="0" smtClean="0">
                <a:solidFill>
                  <a:schemeClr val="dk1"/>
                </a:solidFill>
                <a:latin typeface="Calibri"/>
                <a:ea typeface="Calibri"/>
                <a:cs typeface="Calibri"/>
                <a:sym typeface="Calibri"/>
              </a:rPr>
              <a:t> ai.</a:t>
            </a:r>
            <a:r>
              <a:rPr lang="en-GB" dirty="0"/>
              <a:t/>
            </a:r>
            <a:br>
              <a:rPr lang="en-GB" dirty="0"/>
            </a:br>
            <a:endParaRPr dirty="0"/>
          </a:p>
        </p:txBody>
      </p:sp>
      <p:sp>
        <p:nvSpPr>
          <p:cNvPr id="254" name="Google Shape;254;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dirty="0" err="1" smtClean="0">
                <a:solidFill>
                  <a:schemeClr val="dk1"/>
                </a:solidFill>
                <a:latin typeface="Arial"/>
                <a:ea typeface="Arial"/>
                <a:cs typeface="Arial"/>
                <a:sym typeface="Arial"/>
              </a:rPr>
              <a:t>Myit</a:t>
            </a:r>
            <a:r>
              <a:rPr lang="en-GB" sz="1200" b="0" i="0" u="none" strike="noStrike" cap="none" dirty="0" smtClean="0">
                <a:solidFill>
                  <a:schemeClr val="dk1"/>
                </a:solidFill>
                <a:latin typeface="Arial"/>
                <a:ea typeface="Arial"/>
                <a:cs typeface="Arial"/>
                <a:sym typeface="Arial"/>
              </a:rPr>
              <a:t> </a:t>
            </a:r>
            <a:r>
              <a:rPr lang="en-GB" sz="1200" b="0" i="0" u="none" strike="noStrike" cap="none" dirty="0" err="1" smtClean="0">
                <a:solidFill>
                  <a:schemeClr val="dk1"/>
                </a:solidFill>
                <a:latin typeface="Arial"/>
                <a:ea typeface="Arial"/>
                <a:cs typeface="Arial"/>
                <a:sym typeface="Arial"/>
              </a:rPr>
              <a:t>shimlum</a:t>
            </a:r>
            <a:r>
              <a:rPr lang="en-GB" sz="1200" b="0" i="0" u="none" strike="noStrike" cap="none" dirty="0" smtClean="0">
                <a:solidFill>
                  <a:schemeClr val="dk1"/>
                </a:solidFill>
                <a:latin typeface="Arial"/>
                <a:ea typeface="Arial"/>
                <a:cs typeface="Arial"/>
                <a:sym typeface="Arial"/>
              </a:rPr>
              <a:t> lam </a:t>
            </a:r>
            <a:r>
              <a:rPr lang="en-GB" sz="1200" b="0" i="0" u="none" strike="noStrike" cap="none" dirty="0" err="1" smtClean="0">
                <a:solidFill>
                  <a:schemeClr val="dk1"/>
                </a:solidFill>
                <a:latin typeface="Arial"/>
                <a:ea typeface="Arial"/>
                <a:cs typeface="Arial"/>
                <a:sym typeface="Arial"/>
              </a:rPr>
              <a:t>hpe</a:t>
            </a:r>
            <a:r>
              <a:rPr lang="en-GB" sz="1200" b="0" i="0" u="none" strike="noStrike" cap="none" dirty="0" smtClean="0">
                <a:solidFill>
                  <a:schemeClr val="dk1"/>
                </a:solidFill>
                <a:latin typeface="Arial"/>
                <a:ea typeface="Arial"/>
                <a:cs typeface="Arial"/>
                <a:sym typeface="Arial"/>
              </a:rPr>
              <a:t> </a:t>
            </a:r>
            <a:r>
              <a:rPr lang="en-GB" sz="1200" b="0" i="0" u="none" strike="noStrike" cap="none" dirty="0" err="1" smtClean="0">
                <a:solidFill>
                  <a:schemeClr val="dk1"/>
                </a:solidFill>
                <a:latin typeface="Arial"/>
                <a:ea typeface="Arial"/>
                <a:cs typeface="Arial"/>
                <a:sym typeface="Arial"/>
              </a:rPr>
              <a:t>shadan</a:t>
            </a:r>
            <a:r>
              <a:rPr lang="en-GB" sz="1200" b="0" i="0" u="none" strike="noStrike" cap="none" dirty="0" smtClean="0">
                <a:solidFill>
                  <a:schemeClr val="dk1"/>
                </a:solidFill>
                <a:latin typeface="Arial"/>
                <a:ea typeface="Arial"/>
                <a:cs typeface="Arial"/>
                <a:sym typeface="Arial"/>
              </a:rPr>
              <a:t> </a:t>
            </a:r>
            <a:r>
              <a:rPr lang="en-GB" sz="1200" b="0" dirty="0" err="1" smtClean="0">
                <a:solidFill>
                  <a:schemeClr val="dk1"/>
                </a:solidFill>
              </a:rPr>
              <a:t>sha</a:t>
            </a:r>
            <a:r>
              <a:rPr lang="en-GB" sz="1200" b="0" i="0" u="none" strike="noStrike" cap="none" dirty="0" err="1" smtClean="0">
                <a:solidFill>
                  <a:schemeClr val="dk1"/>
                </a:solidFill>
                <a:latin typeface="Arial"/>
                <a:ea typeface="Arial"/>
                <a:cs typeface="Arial"/>
                <a:sym typeface="Arial"/>
              </a:rPr>
              <a:t>leng</a:t>
            </a:r>
            <a:r>
              <a:rPr lang="en-GB" sz="1200" b="0" i="0" u="none" strike="noStrike" cap="none" dirty="0" smtClean="0">
                <a:solidFill>
                  <a:schemeClr val="dk1"/>
                </a:solidFill>
                <a:latin typeface="Arial"/>
                <a:ea typeface="Arial"/>
                <a:cs typeface="Arial"/>
                <a:sym typeface="Arial"/>
              </a:rPr>
              <a:t> let </a:t>
            </a:r>
            <a:r>
              <a:rPr lang="en-GB" sz="1200" b="0" i="0" u="none" strike="noStrike" cap="none" dirty="0" err="1" smtClean="0">
                <a:solidFill>
                  <a:schemeClr val="dk1"/>
                </a:solidFill>
                <a:latin typeface="Arial"/>
                <a:ea typeface="Arial"/>
                <a:cs typeface="Arial"/>
                <a:sym typeface="Arial"/>
              </a:rPr>
              <a:t>manu</a:t>
            </a:r>
            <a:r>
              <a:rPr lang="en-GB" sz="1200" b="0" i="0" u="none" strike="noStrike" cap="none" dirty="0" smtClean="0">
                <a:solidFill>
                  <a:schemeClr val="dk1"/>
                </a:solidFill>
                <a:latin typeface="Arial"/>
                <a:ea typeface="Arial"/>
                <a:cs typeface="Arial"/>
                <a:sym typeface="Arial"/>
              </a:rPr>
              <a:t> </a:t>
            </a:r>
            <a:r>
              <a:rPr lang="en-GB" sz="1200" b="0" i="0" u="none" strike="noStrike" cap="none" dirty="0" err="1" smtClean="0">
                <a:solidFill>
                  <a:schemeClr val="dk1"/>
                </a:solidFill>
                <a:latin typeface="Arial"/>
                <a:ea typeface="Arial"/>
                <a:cs typeface="Arial"/>
                <a:sym typeface="Arial"/>
              </a:rPr>
              <a:t>ai</a:t>
            </a:r>
            <a:r>
              <a:rPr lang="en-GB" sz="1200" b="0" i="0" u="none" strike="noStrike" cap="none" dirty="0" smtClean="0">
                <a:solidFill>
                  <a:schemeClr val="dk1"/>
                </a:solidFill>
                <a:latin typeface="Arial"/>
                <a:ea typeface="Arial"/>
                <a:cs typeface="Arial"/>
                <a:sym typeface="Arial"/>
              </a:rPr>
              <a:t> </a:t>
            </a:r>
            <a:r>
              <a:rPr lang="en-GB" sz="1200" b="0" i="0" u="none" strike="noStrike" cap="none" dirty="0" err="1" smtClean="0">
                <a:solidFill>
                  <a:schemeClr val="dk1"/>
                </a:solidFill>
                <a:latin typeface="Arial"/>
                <a:ea typeface="Arial"/>
                <a:cs typeface="Arial"/>
                <a:sym typeface="Arial"/>
              </a:rPr>
              <a:t>hkum</a:t>
            </a:r>
            <a:r>
              <a:rPr lang="en-GB" sz="1200" b="0" i="0" u="none" strike="noStrike" cap="none" dirty="0" smtClean="0">
                <a:solidFill>
                  <a:schemeClr val="dk1"/>
                </a:solidFill>
                <a:latin typeface="Arial"/>
                <a:ea typeface="Arial"/>
                <a:cs typeface="Arial"/>
                <a:sym typeface="Arial"/>
              </a:rPr>
              <a:t> </a:t>
            </a:r>
            <a:r>
              <a:rPr lang="en-GB" sz="1200" b="0" i="0" u="none" strike="noStrike" cap="none" dirty="0" err="1" smtClean="0">
                <a:solidFill>
                  <a:schemeClr val="dk1"/>
                </a:solidFill>
                <a:latin typeface="Arial"/>
                <a:ea typeface="Arial"/>
                <a:cs typeface="Arial"/>
                <a:sym typeface="Arial"/>
              </a:rPr>
              <a:t>nsam</a:t>
            </a:r>
            <a:r>
              <a:rPr lang="en-GB" sz="1200" b="0" i="0" u="none" strike="noStrike" cap="none" dirty="0" smtClean="0">
                <a:solidFill>
                  <a:schemeClr val="dk1"/>
                </a:solidFill>
                <a:latin typeface="Arial"/>
                <a:ea typeface="Arial"/>
                <a:cs typeface="Arial"/>
                <a:sym typeface="Arial"/>
              </a:rPr>
              <a:t> </a:t>
            </a:r>
            <a:r>
              <a:rPr lang="en-GB" sz="1200" b="0" i="0" u="none" strike="noStrike" cap="none" dirty="0" err="1" smtClean="0">
                <a:solidFill>
                  <a:schemeClr val="dk1"/>
                </a:solidFill>
                <a:latin typeface="Arial"/>
                <a:ea typeface="Arial"/>
                <a:cs typeface="Arial"/>
                <a:sym typeface="Arial"/>
              </a:rPr>
              <a:t>hte</a:t>
            </a:r>
            <a:r>
              <a:rPr lang="en-GB" sz="1200" b="0" i="0" u="none" strike="noStrike" cap="none" dirty="0" smtClean="0">
                <a:solidFill>
                  <a:schemeClr val="dk1"/>
                </a:solidFill>
                <a:latin typeface="Arial"/>
                <a:ea typeface="Arial"/>
                <a:cs typeface="Arial"/>
                <a:sym typeface="Arial"/>
              </a:rPr>
              <a:t> </a:t>
            </a:r>
            <a:r>
              <a:rPr lang="en-GB" sz="1200" b="0" i="0" u="none" strike="noStrike" cap="none" dirty="0" err="1" smtClean="0">
                <a:solidFill>
                  <a:schemeClr val="dk1"/>
                </a:solidFill>
                <a:latin typeface="Arial"/>
                <a:ea typeface="Arial"/>
                <a:cs typeface="Arial"/>
                <a:sym typeface="Arial"/>
              </a:rPr>
              <a:t>nga</a:t>
            </a:r>
            <a:r>
              <a:rPr lang="en-GB" sz="1200" b="0" i="0" u="none" strike="noStrike" cap="none" dirty="0" smtClean="0">
                <a:solidFill>
                  <a:schemeClr val="dk1"/>
                </a:solidFill>
                <a:latin typeface="Arial"/>
                <a:ea typeface="Arial"/>
                <a:cs typeface="Arial"/>
                <a:sym typeface="Arial"/>
              </a:rPr>
              <a:t> u.</a:t>
            </a:r>
            <a:r>
              <a:rPr lang="en-GB" sz="800" b="0" dirty="0" smtClean="0">
                <a:latin typeface="Arial"/>
                <a:ea typeface="Arial"/>
                <a:cs typeface="Arial"/>
                <a:sym typeface="Arial"/>
              </a:rPr>
              <a:t> </a:t>
            </a:r>
            <a:r>
              <a:rPr lang="en-GB" sz="800" b="0" dirty="0" err="1" smtClean="0">
                <a:latin typeface="Arial"/>
                <a:ea typeface="Arial"/>
                <a:cs typeface="Arial"/>
                <a:sym typeface="Arial"/>
              </a:rPr>
              <a:t>Lata</a:t>
            </a:r>
            <a:r>
              <a:rPr lang="en-GB" sz="800" b="0" dirty="0" smtClean="0">
                <a:latin typeface="Arial"/>
                <a:ea typeface="Arial"/>
                <a:cs typeface="Arial"/>
                <a:sym typeface="Arial"/>
              </a:rPr>
              <a:t> </a:t>
            </a:r>
            <a:r>
              <a:rPr lang="en-GB" sz="800" b="0" dirty="0" err="1" smtClean="0">
                <a:latin typeface="Arial"/>
                <a:ea typeface="Arial"/>
                <a:cs typeface="Arial"/>
                <a:sym typeface="Arial"/>
              </a:rPr>
              <a:t>hpe</a:t>
            </a:r>
            <a:r>
              <a:rPr lang="en-GB" sz="800" b="0" dirty="0" smtClean="0">
                <a:latin typeface="Arial"/>
                <a:ea typeface="Arial"/>
                <a:cs typeface="Arial"/>
                <a:sym typeface="Arial"/>
              </a:rPr>
              <a:t> </a:t>
            </a:r>
            <a:r>
              <a:rPr lang="en-GB" sz="800" b="0" dirty="0" err="1" smtClean="0">
                <a:latin typeface="Arial"/>
                <a:ea typeface="Arial"/>
                <a:cs typeface="Arial"/>
                <a:sym typeface="Arial"/>
              </a:rPr>
              <a:t>maju</a:t>
            </a:r>
            <a:r>
              <a:rPr lang="en-GB" sz="800" b="0" dirty="0" smtClean="0">
                <a:latin typeface="Arial"/>
                <a:ea typeface="Arial"/>
                <a:cs typeface="Arial"/>
                <a:sym typeface="Arial"/>
              </a:rPr>
              <a:t> </a:t>
            </a:r>
            <a:r>
              <a:rPr lang="en-GB" sz="800" b="0" dirty="0" err="1" smtClean="0">
                <a:latin typeface="Arial"/>
                <a:ea typeface="Arial"/>
                <a:cs typeface="Arial"/>
                <a:sym typeface="Arial"/>
              </a:rPr>
              <a:t>hkuntum</a:t>
            </a:r>
            <a:r>
              <a:rPr lang="en-GB" sz="800" b="0" dirty="0" smtClean="0">
                <a:latin typeface="Arial"/>
                <a:ea typeface="Arial"/>
                <a:cs typeface="Arial"/>
                <a:sym typeface="Arial"/>
              </a:rPr>
              <a:t> da </a:t>
            </a:r>
            <a:r>
              <a:rPr lang="en-GB" sz="800" b="0" dirty="0" err="1" smtClean="0">
                <a:latin typeface="Arial"/>
                <a:ea typeface="Arial"/>
                <a:cs typeface="Arial"/>
                <a:sym typeface="Arial"/>
              </a:rPr>
              <a:t>ai</a:t>
            </a:r>
            <a:r>
              <a:rPr lang="en-GB" sz="800" b="0" dirty="0" smtClean="0">
                <a:latin typeface="Arial"/>
                <a:ea typeface="Arial"/>
                <a:cs typeface="Arial"/>
                <a:sym typeface="Arial"/>
              </a:rPr>
              <a:t> </a:t>
            </a:r>
            <a:r>
              <a:rPr lang="en-GB" sz="800" b="0" dirty="0" err="1" smtClean="0">
                <a:latin typeface="Arial"/>
                <a:ea typeface="Arial"/>
                <a:cs typeface="Arial"/>
                <a:sym typeface="Arial"/>
              </a:rPr>
              <a:t>zawn</a:t>
            </a:r>
            <a:r>
              <a:rPr lang="en-GB" sz="800" b="0" dirty="0" smtClean="0">
                <a:latin typeface="Arial"/>
                <a:ea typeface="Arial"/>
                <a:cs typeface="Arial"/>
                <a:sym typeface="Arial"/>
              </a:rPr>
              <a:t> re </a:t>
            </a:r>
            <a:r>
              <a:rPr lang="en-GB" sz="800" b="0" dirty="0" err="1" smtClean="0">
                <a:latin typeface="Arial"/>
                <a:ea typeface="Arial"/>
                <a:cs typeface="Arial"/>
                <a:sym typeface="Arial"/>
              </a:rPr>
              <a:t>ai</a:t>
            </a:r>
            <a:r>
              <a:rPr lang="en-GB" sz="800" b="0" dirty="0" smtClean="0">
                <a:latin typeface="Arial"/>
                <a:ea typeface="Arial"/>
                <a:cs typeface="Arial"/>
                <a:sym typeface="Arial"/>
              </a:rPr>
              <a:t> </a:t>
            </a:r>
            <a:r>
              <a:rPr lang="en-GB" sz="800" b="0" dirty="0" err="1" smtClean="0">
                <a:latin typeface="Arial"/>
                <a:ea typeface="Arial"/>
                <a:cs typeface="Arial"/>
                <a:sym typeface="Arial"/>
              </a:rPr>
              <a:t>nsam</a:t>
            </a:r>
            <a:r>
              <a:rPr lang="en-GB" sz="800" b="0" dirty="0" smtClean="0">
                <a:latin typeface="Arial"/>
                <a:ea typeface="Arial"/>
                <a:cs typeface="Arial"/>
                <a:sym typeface="Arial"/>
              </a:rPr>
              <a:t> </a:t>
            </a:r>
            <a:r>
              <a:rPr lang="en-GB" sz="800" b="0" dirty="0" err="1" smtClean="0">
                <a:latin typeface="Arial"/>
                <a:ea typeface="Arial"/>
                <a:cs typeface="Arial"/>
                <a:sym typeface="Arial"/>
              </a:rPr>
              <a:t>nmai</a:t>
            </a:r>
            <a:r>
              <a:rPr lang="en-GB" sz="800" b="0" dirty="0" smtClean="0">
                <a:latin typeface="Arial"/>
                <a:ea typeface="Arial"/>
                <a:cs typeface="Arial"/>
                <a:sym typeface="Arial"/>
              </a:rPr>
              <a:t> </a:t>
            </a:r>
            <a:r>
              <a:rPr lang="en-GB" sz="800" b="0" dirty="0" err="1" smtClean="0">
                <a:latin typeface="Arial"/>
                <a:ea typeface="Arial"/>
                <a:cs typeface="Arial"/>
                <a:sym typeface="Arial"/>
              </a:rPr>
              <a:t>galaw</a:t>
            </a:r>
            <a:r>
              <a:rPr lang="en-GB" sz="800" b="0" dirty="0" smtClean="0">
                <a:latin typeface="Arial"/>
                <a:ea typeface="Arial"/>
                <a:cs typeface="Arial"/>
                <a:sym typeface="Arial"/>
              </a:rPr>
              <a:t> </a:t>
            </a:r>
            <a:r>
              <a:rPr lang="en-GB" sz="800" b="0" dirty="0" err="1" smtClean="0">
                <a:latin typeface="Arial"/>
                <a:ea typeface="Arial"/>
                <a:cs typeface="Arial"/>
                <a:sym typeface="Arial"/>
              </a:rPr>
              <a:t>ai</a:t>
            </a:r>
            <a:r>
              <a:rPr lang="en-GB" sz="800" b="0" dirty="0" smtClean="0">
                <a:latin typeface="Arial"/>
                <a:ea typeface="Arial"/>
                <a:cs typeface="Arial"/>
                <a:sym typeface="Arial"/>
              </a:rPr>
              <a:t>.</a:t>
            </a:r>
          </a:p>
        </p:txBody>
      </p:sp>
      <p:sp>
        <p:nvSpPr>
          <p:cNvPr id="262" name="Google Shape;26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70000"/>
              </a:lnSpc>
              <a:spcBef>
                <a:spcPts val="0"/>
              </a:spcBef>
              <a:spcAft>
                <a:spcPts val="0"/>
              </a:spcAft>
              <a:buClr>
                <a:schemeClr val="dk1"/>
              </a:buClr>
              <a:buSzPct val="100000"/>
              <a:buNone/>
            </a:pPr>
            <a:r>
              <a:rPr lang="en-GB" sz="1200" b="0" dirty="0" err="1" smtClean="0">
                <a:solidFill>
                  <a:schemeClr val="dk1"/>
                </a:solidFill>
              </a:rPr>
              <a:t>Tinang</a:t>
            </a:r>
            <a:r>
              <a:rPr lang="en-GB" sz="1200" b="0" dirty="0" smtClean="0">
                <a:solidFill>
                  <a:schemeClr val="dk1"/>
                </a:solidFill>
              </a:rPr>
              <a:t> </a:t>
            </a:r>
            <a:r>
              <a:rPr lang="en-GB" sz="1200" b="0" dirty="0" err="1" smtClean="0">
                <a:solidFill>
                  <a:schemeClr val="dk1"/>
                </a:solidFill>
              </a:rPr>
              <a:t>hte</a:t>
            </a:r>
            <a:r>
              <a:rPr lang="en-GB" sz="1200" b="0" dirty="0" smtClean="0">
                <a:solidFill>
                  <a:schemeClr val="dk1"/>
                </a:solidFill>
              </a:rPr>
              <a:t> </a:t>
            </a:r>
            <a:r>
              <a:rPr lang="en-GB" sz="1200" b="0" dirty="0" err="1" smtClean="0">
                <a:solidFill>
                  <a:schemeClr val="dk1"/>
                </a:solidFill>
              </a:rPr>
              <a:t>ga</a:t>
            </a:r>
            <a:r>
              <a:rPr lang="en-GB" sz="1200" b="0" dirty="0" smtClean="0">
                <a:solidFill>
                  <a:schemeClr val="dk1"/>
                </a:solidFill>
              </a:rPr>
              <a:t> </a:t>
            </a:r>
            <a:r>
              <a:rPr lang="en-GB" sz="1200" b="0" dirty="0" err="1" smtClean="0">
                <a:solidFill>
                  <a:schemeClr val="dk1"/>
                </a:solidFill>
              </a:rPr>
              <a:t>shaga</a:t>
            </a:r>
            <a:r>
              <a:rPr lang="en-GB" sz="1200" b="0" dirty="0" smtClean="0">
                <a:solidFill>
                  <a:schemeClr val="dk1"/>
                </a:solidFill>
              </a:rPr>
              <a:t> </a:t>
            </a:r>
            <a:r>
              <a:rPr lang="en-GB" sz="1200" b="0" dirty="0" err="1" smtClean="0">
                <a:solidFill>
                  <a:schemeClr val="dk1"/>
                </a:solidFill>
              </a:rPr>
              <a:t>nga</a:t>
            </a:r>
            <a:r>
              <a:rPr lang="en-GB" sz="1200" b="0" dirty="0" smtClean="0">
                <a:solidFill>
                  <a:schemeClr val="dk1"/>
                </a:solidFill>
              </a:rPr>
              <a:t> </a:t>
            </a:r>
            <a:r>
              <a:rPr lang="en-GB" sz="1200" b="0" dirty="0" err="1" smtClean="0">
                <a:solidFill>
                  <a:schemeClr val="dk1"/>
                </a:solidFill>
              </a:rPr>
              <a:t>ai</a:t>
            </a:r>
            <a:r>
              <a:rPr lang="en-GB" sz="1200" b="0" dirty="0" smtClean="0">
                <a:solidFill>
                  <a:schemeClr val="dk1"/>
                </a:solidFill>
              </a:rPr>
              <a:t> </a:t>
            </a:r>
            <a:r>
              <a:rPr lang="en-GB" sz="1200" b="0" dirty="0" err="1" smtClean="0">
                <a:solidFill>
                  <a:schemeClr val="dk1"/>
                </a:solidFill>
              </a:rPr>
              <a:t>wa</a:t>
            </a:r>
            <a:r>
              <a:rPr lang="en-GB" sz="1200" b="0" dirty="0" smtClean="0">
                <a:solidFill>
                  <a:schemeClr val="dk1"/>
                </a:solidFill>
              </a:rPr>
              <a:t> </a:t>
            </a:r>
            <a:r>
              <a:rPr lang="en-GB" sz="1200" b="0" dirty="0" err="1" smtClean="0">
                <a:solidFill>
                  <a:schemeClr val="dk1"/>
                </a:solidFill>
              </a:rPr>
              <a:t>hpe</a:t>
            </a:r>
            <a:r>
              <a:rPr lang="en-GB" sz="1200" b="0" dirty="0" smtClean="0">
                <a:solidFill>
                  <a:schemeClr val="dk1"/>
                </a:solidFill>
              </a:rPr>
              <a:t> </a:t>
            </a:r>
            <a:r>
              <a:rPr lang="en-GB" sz="1200" b="0" dirty="0" err="1" smtClean="0">
                <a:solidFill>
                  <a:schemeClr val="dk1"/>
                </a:solidFill>
              </a:rPr>
              <a:t>sha</a:t>
            </a:r>
            <a:r>
              <a:rPr lang="en-GB" sz="1200" b="0" dirty="0" smtClean="0">
                <a:solidFill>
                  <a:schemeClr val="dk1"/>
                </a:solidFill>
              </a:rPr>
              <a:t> </a:t>
            </a:r>
            <a:r>
              <a:rPr lang="en-GB" sz="1200" b="0" dirty="0" err="1" smtClean="0">
                <a:solidFill>
                  <a:schemeClr val="dk1"/>
                </a:solidFill>
              </a:rPr>
              <a:t>yu</a:t>
            </a:r>
            <a:r>
              <a:rPr lang="en-GB" sz="1200" b="0" dirty="0" smtClean="0">
                <a:solidFill>
                  <a:schemeClr val="dk1"/>
                </a:solidFill>
              </a:rPr>
              <a:t> u. </a:t>
            </a:r>
            <a:r>
              <a:rPr lang="en-GB" sz="1200" b="0" dirty="0" err="1" smtClean="0">
                <a:latin typeface="Arial"/>
                <a:ea typeface="Arial"/>
                <a:cs typeface="Arial"/>
                <a:sym typeface="Arial"/>
              </a:rPr>
              <a:t>Tsan</a:t>
            </a:r>
            <a:r>
              <a:rPr lang="en-GB" sz="1200" b="0" dirty="0" smtClean="0">
                <a:latin typeface="Arial"/>
                <a:ea typeface="Arial"/>
                <a:cs typeface="Arial"/>
                <a:sym typeface="Arial"/>
              </a:rPr>
              <a:t> </a:t>
            </a:r>
            <a:r>
              <a:rPr lang="en-GB" sz="1200" b="0" dirty="0" err="1" smtClean="0">
                <a:latin typeface="Arial"/>
                <a:ea typeface="Arial"/>
                <a:cs typeface="Arial"/>
                <a:sym typeface="Arial"/>
              </a:rPr>
              <a:t>ai</a:t>
            </a:r>
            <a:r>
              <a:rPr lang="en-GB" sz="1200" b="0" dirty="0" smtClean="0">
                <a:latin typeface="Arial"/>
                <a:ea typeface="Arial"/>
                <a:cs typeface="Arial"/>
                <a:sym typeface="Arial"/>
              </a:rPr>
              <a:t> de </a:t>
            </a:r>
            <a:r>
              <a:rPr lang="en-GB" sz="1200" b="0" dirty="0" err="1" smtClean="0">
                <a:latin typeface="Arial"/>
                <a:ea typeface="Arial"/>
                <a:cs typeface="Arial"/>
                <a:sym typeface="Arial"/>
              </a:rPr>
              <a:t>hkum</a:t>
            </a:r>
            <a:r>
              <a:rPr lang="en-GB" sz="1200" b="0" dirty="0" smtClean="0">
                <a:latin typeface="Arial"/>
                <a:ea typeface="Arial"/>
                <a:cs typeface="Arial"/>
                <a:sym typeface="Arial"/>
              </a:rPr>
              <a:t> </a:t>
            </a:r>
            <a:r>
              <a:rPr lang="en-GB" sz="1200" b="0" dirty="0" err="1" smtClean="0">
                <a:latin typeface="Arial"/>
                <a:ea typeface="Arial"/>
                <a:cs typeface="Arial"/>
                <a:sym typeface="Arial"/>
              </a:rPr>
              <a:t>yu</a:t>
            </a:r>
            <a:r>
              <a:rPr lang="en-GB" sz="1200" b="0" dirty="0" smtClean="0">
                <a:latin typeface="Arial"/>
                <a:ea typeface="Arial"/>
                <a:cs typeface="Arial"/>
                <a:sym typeface="Arial"/>
              </a:rPr>
              <a:t> u</a:t>
            </a:r>
            <a:r>
              <a:rPr lang="en-GB" sz="1200" b="0" dirty="0" smtClean="0"/>
              <a:t>. D</a:t>
            </a:r>
            <a:r>
              <a:rPr lang="en-GB" sz="1200" b="0" dirty="0" smtClean="0">
                <a:latin typeface="Arial"/>
                <a:ea typeface="Arial"/>
                <a:cs typeface="Arial"/>
                <a:sym typeface="Arial"/>
              </a:rPr>
              <a:t>un de </a:t>
            </a:r>
            <a:r>
              <a:rPr lang="en-GB" sz="1200" b="0" dirty="0" err="1" smtClean="0">
                <a:latin typeface="Arial"/>
                <a:ea typeface="Arial"/>
                <a:cs typeface="Arial"/>
                <a:sym typeface="Arial"/>
              </a:rPr>
              <a:t>hkum</a:t>
            </a:r>
            <a:r>
              <a:rPr lang="en-GB" sz="1200" b="0" dirty="0" smtClean="0">
                <a:latin typeface="Arial"/>
                <a:ea typeface="Arial"/>
                <a:cs typeface="Arial"/>
                <a:sym typeface="Arial"/>
              </a:rPr>
              <a:t> </a:t>
            </a:r>
            <a:r>
              <a:rPr lang="en-GB" sz="1200" b="0" dirty="0" err="1" smtClean="0">
                <a:latin typeface="Arial"/>
                <a:ea typeface="Arial"/>
                <a:cs typeface="Arial"/>
                <a:sym typeface="Arial"/>
              </a:rPr>
              <a:t>yu</a:t>
            </a:r>
            <a:r>
              <a:rPr lang="en-GB" sz="1200" b="0" dirty="0" smtClean="0">
                <a:latin typeface="Arial"/>
                <a:ea typeface="Arial"/>
                <a:cs typeface="Arial"/>
                <a:sym typeface="Arial"/>
              </a:rPr>
              <a:t> u.</a:t>
            </a:r>
          </a:p>
          <a:p>
            <a:pPr marL="0" lvl="0" indent="0" algn="l" rtl="0">
              <a:lnSpc>
                <a:spcPct val="170000"/>
              </a:lnSpc>
              <a:spcBef>
                <a:spcPts val="0"/>
              </a:spcBef>
              <a:spcAft>
                <a:spcPts val="0"/>
              </a:spcAft>
              <a:buClr>
                <a:schemeClr val="dk1"/>
              </a:buClr>
              <a:buSzPct val="100000"/>
              <a:buNone/>
            </a:pPr>
            <a:r>
              <a:rPr lang="en-GB" sz="1200" b="0" dirty="0" smtClean="0">
                <a:latin typeface="Arial"/>
                <a:ea typeface="Arial"/>
                <a:cs typeface="Arial"/>
                <a:sym typeface="Arial"/>
              </a:rPr>
              <a:t>Phone </a:t>
            </a:r>
            <a:r>
              <a:rPr lang="en-GB" sz="1200" b="0" dirty="0" err="1" smtClean="0">
                <a:latin typeface="Arial"/>
                <a:ea typeface="Arial"/>
                <a:cs typeface="Arial"/>
                <a:sym typeface="Arial"/>
              </a:rPr>
              <a:t>mung</a:t>
            </a:r>
            <a:r>
              <a:rPr lang="en-GB" sz="1200" b="0" dirty="0" smtClean="0">
                <a:latin typeface="Arial"/>
                <a:ea typeface="Arial"/>
                <a:cs typeface="Arial"/>
                <a:sym typeface="Arial"/>
              </a:rPr>
              <a:t> </a:t>
            </a:r>
            <a:r>
              <a:rPr lang="en-GB" sz="1200" b="0" dirty="0" err="1" smtClean="0">
                <a:latin typeface="Arial"/>
                <a:ea typeface="Arial"/>
                <a:cs typeface="Arial"/>
                <a:sym typeface="Arial"/>
              </a:rPr>
              <a:t>hkum</a:t>
            </a:r>
            <a:r>
              <a:rPr lang="en-GB" sz="1200" b="0" dirty="0" smtClean="0">
                <a:latin typeface="Arial"/>
                <a:ea typeface="Arial"/>
                <a:cs typeface="Arial"/>
                <a:sym typeface="Arial"/>
              </a:rPr>
              <a:t> </a:t>
            </a:r>
            <a:r>
              <a:rPr lang="en-GB" sz="1200" b="0" dirty="0" err="1" smtClean="0">
                <a:latin typeface="Arial"/>
                <a:ea typeface="Arial"/>
                <a:cs typeface="Arial"/>
                <a:sym typeface="Arial"/>
              </a:rPr>
              <a:t>yu</a:t>
            </a:r>
            <a:r>
              <a:rPr lang="en-GB" sz="1200" b="0" dirty="0" smtClean="0">
                <a:latin typeface="Arial"/>
                <a:ea typeface="Arial"/>
                <a:cs typeface="Arial"/>
                <a:sym typeface="Arial"/>
              </a:rPr>
              <a:t> u.</a:t>
            </a:r>
            <a:endParaRPr lang="en-GB" b="0" dirty="0" smtClean="0">
              <a:latin typeface="Arial"/>
              <a:ea typeface="Arial"/>
              <a:cs typeface="Arial"/>
              <a:sym typeface="Arial"/>
            </a:endParaRPr>
          </a:p>
        </p:txBody>
      </p:sp>
      <p:sp>
        <p:nvSpPr>
          <p:cNvPr id="272" name="Google Shape;272;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dirty="0" err="1" smtClean="0">
                <a:solidFill>
                  <a:srgbClr val="000000"/>
                </a:solidFill>
                <a:latin typeface="Arial"/>
                <a:ea typeface="Arial"/>
                <a:cs typeface="Arial"/>
                <a:sym typeface="Arial"/>
              </a:rPr>
              <a:t>Tinang</a:t>
            </a:r>
            <a:r>
              <a:rPr lang="en-GB" sz="1200" b="0" i="0" u="none" strike="noStrike" cap="none" dirty="0" smtClean="0">
                <a:solidFill>
                  <a:srgbClr val="000000"/>
                </a:solidFill>
                <a:latin typeface="Arial"/>
                <a:ea typeface="Arial"/>
                <a:cs typeface="Arial"/>
                <a:sym typeface="Arial"/>
              </a:rPr>
              <a:t> </a:t>
            </a:r>
            <a:r>
              <a:rPr lang="en-GB" sz="1200" b="0" i="0" u="none" strike="noStrike" cap="none" dirty="0" err="1" smtClean="0">
                <a:solidFill>
                  <a:srgbClr val="000000"/>
                </a:solidFill>
                <a:latin typeface="Arial"/>
                <a:ea typeface="Arial"/>
                <a:cs typeface="Arial"/>
                <a:sym typeface="Arial"/>
              </a:rPr>
              <a:t>hte</a:t>
            </a:r>
            <a:r>
              <a:rPr lang="en-GB" sz="1200" b="0" i="0" u="none" strike="noStrike" cap="none" dirty="0" smtClean="0">
                <a:solidFill>
                  <a:srgbClr val="000000"/>
                </a:solidFill>
                <a:latin typeface="Arial"/>
                <a:ea typeface="Arial"/>
                <a:cs typeface="Arial"/>
                <a:sym typeface="Arial"/>
              </a:rPr>
              <a:t> </a:t>
            </a:r>
            <a:r>
              <a:rPr lang="en-GB" sz="1200" b="0" i="0" u="none" strike="noStrike" cap="none" dirty="0" err="1" smtClean="0">
                <a:solidFill>
                  <a:srgbClr val="000000"/>
                </a:solidFill>
                <a:latin typeface="Arial"/>
                <a:ea typeface="Arial"/>
                <a:cs typeface="Arial"/>
                <a:sym typeface="Arial"/>
              </a:rPr>
              <a:t>ga</a:t>
            </a:r>
            <a:r>
              <a:rPr lang="en-GB" sz="1200" b="0" i="0" u="none" strike="noStrike" cap="none" dirty="0" smtClean="0">
                <a:solidFill>
                  <a:srgbClr val="000000"/>
                </a:solidFill>
                <a:latin typeface="Arial"/>
                <a:ea typeface="Arial"/>
                <a:cs typeface="Arial"/>
                <a:sym typeface="Arial"/>
              </a:rPr>
              <a:t> </a:t>
            </a:r>
            <a:r>
              <a:rPr lang="en-GB" sz="1200" b="0" i="0" u="none" strike="noStrike" cap="none" dirty="0" err="1" smtClean="0">
                <a:solidFill>
                  <a:srgbClr val="000000"/>
                </a:solidFill>
                <a:latin typeface="Arial"/>
                <a:ea typeface="Arial"/>
                <a:cs typeface="Arial"/>
                <a:sym typeface="Arial"/>
              </a:rPr>
              <a:t>shaga</a:t>
            </a:r>
            <a:r>
              <a:rPr lang="en-GB" sz="1200" b="0" i="0" u="none" strike="noStrike" cap="none" dirty="0" smtClean="0">
                <a:solidFill>
                  <a:srgbClr val="000000"/>
                </a:solidFill>
                <a:latin typeface="Arial"/>
                <a:ea typeface="Arial"/>
                <a:cs typeface="Arial"/>
                <a:sym typeface="Arial"/>
              </a:rPr>
              <a:t> </a:t>
            </a:r>
            <a:r>
              <a:rPr lang="en-GB" sz="1200" b="0" i="0" u="none" strike="noStrike" cap="none" dirty="0" err="1" smtClean="0">
                <a:solidFill>
                  <a:srgbClr val="000000"/>
                </a:solidFill>
                <a:latin typeface="Arial"/>
                <a:ea typeface="Arial"/>
                <a:cs typeface="Arial"/>
                <a:sym typeface="Arial"/>
              </a:rPr>
              <a:t>nga</a:t>
            </a:r>
            <a:r>
              <a:rPr lang="en-GB" sz="1200" b="0" i="0" u="none" strike="noStrike" cap="none" dirty="0" smtClean="0">
                <a:solidFill>
                  <a:srgbClr val="000000"/>
                </a:solidFill>
                <a:latin typeface="Arial"/>
                <a:ea typeface="Arial"/>
                <a:cs typeface="Arial"/>
                <a:sym typeface="Arial"/>
              </a:rPr>
              <a:t> </a:t>
            </a:r>
            <a:r>
              <a:rPr lang="en-GB" sz="1200" b="0" i="0" u="none" strike="noStrike" cap="none" dirty="0" err="1" smtClean="0">
                <a:solidFill>
                  <a:srgbClr val="000000"/>
                </a:solidFill>
                <a:latin typeface="Arial"/>
                <a:ea typeface="Arial"/>
                <a:cs typeface="Arial"/>
                <a:sym typeface="Arial"/>
              </a:rPr>
              <a:t>ai</a:t>
            </a:r>
            <a:r>
              <a:rPr lang="en-GB" sz="1200" b="0" i="0" u="none" strike="noStrike" cap="none" dirty="0" smtClean="0">
                <a:solidFill>
                  <a:srgbClr val="000000"/>
                </a:solidFill>
                <a:latin typeface="Arial"/>
                <a:ea typeface="Arial"/>
                <a:cs typeface="Arial"/>
                <a:sym typeface="Arial"/>
              </a:rPr>
              <a:t> </a:t>
            </a:r>
            <a:r>
              <a:rPr lang="en-GB" sz="1200" b="0" i="0" u="none" strike="noStrike" cap="none" dirty="0" err="1" smtClean="0">
                <a:solidFill>
                  <a:srgbClr val="000000"/>
                </a:solidFill>
                <a:latin typeface="Arial"/>
                <a:ea typeface="Arial"/>
                <a:cs typeface="Arial"/>
                <a:sym typeface="Arial"/>
              </a:rPr>
              <a:t>wa</a:t>
            </a:r>
            <a:r>
              <a:rPr lang="en-GB" sz="1200" b="0" i="0" u="none" strike="noStrike" cap="none" dirty="0" smtClean="0">
                <a:solidFill>
                  <a:srgbClr val="000000"/>
                </a:solidFill>
                <a:latin typeface="Arial"/>
                <a:ea typeface="Arial"/>
                <a:cs typeface="Arial"/>
                <a:sym typeface="Arial"/>
              </a:rPr>
              <a:t> </a:t>
            </a:r>
            <a:r>
              <a:rPr lang="en-GB" sz="1200" b="0" i="0" u="none" strike="noStrike" cap="none" dirty="0" err="1" smtClean="0">
                <a:solidFill>
                  <a:srgbClr val="000000"/>
                </a:solidFill>
                <a:latin typeface="Arial"/>
                <a:ea typeface="Arial"/>
                <a:cs typeface="Arial"/>
                <a:sym typeface="Arial"/>
              </a:rPr>
              <a:t>hpe</a:t>
            </a:r>
            <a:r>
              <a:rPr lang="en-GB" sz="1200" b="0" i="0" u="none" strike="noStrike" cap="none" dirty="0" smtClean="0">
                <a:solidFill>
                  <a:srgbClr val="000000"/>
                </a:solidFill>
                <a:latin typeface="Arial"/>
                <a:ea typeface="Arial"/>
                <a:cs typeface="Arial"/>
                <a:sym typeface="Arial"/>
              </a:rPr>
              <a:t> </a:t>
            </a:r>
            <a:r>
              <a:rPr lang="en-GB" sz="1200" b="0" i="0" u="none" strike="noStrike" cap="none" dirty="0" err="1" smtClean="0">
                <a:solidFill>
                  <a:srgbClr val="000000"/>
                </a:solidFill>
                <a:latin typeface="Arial"/>
                <a:ea typeface="Arial"/>
                <a:cs typeface="Arial"/>
                <a:sym typeface="Arial"/>
              </a:rPr>
              <a:t>myit</a:t>
            </a:r>
            <a:r>
              <a:rPr lang="en-GB" sz="1200" b="0" i="0" u="none" strike="noStrike" cap="none" dirty="0" smtClean="0">
                <a:solidFill>
                  <a:srgbClr val="000000"/>
                </a:solidFill>
                <a:latin typeface="Arial"/>
                <a:ea typeface="Arial"/>
                <a:cs typeface="Arial"/>
                <a:sym typeface="Arial"/>
              </a:rPr>
              <a:t> </a:t>
            </a:r>
            <a:r>
              <a:rPr lang="en-GB" sz="1200" b="0" i="0" u="none" strike="noStrike" cap="none" dirty="0" err="1" smtClean="0">
                <a:solidFill>
                  <a:srgbClr val="000000"/>
                </a:solidFill>
                <a:latin typeface="Arial"/>
                <a:ea typeface="Arial"/>
                <a:cs typeface="Arial"/>
                <a:sym typeface="Arial"/>
              </a:rPr>
              <a:t>sim</a:t>
            </a:r>
            <a:r>
              <a:rPr lang="en-GB" sz="1200" b="0" i="0" u="none" strike="noStrike" cap="none" dirty="0" smtClean="0">
                <a:solidFill>
                  <a:srgbClr val="000000"/>
                </a:solidFill>
                <a:latin typeface="Arial"/>
                <a:ea typeface="Arial"/>
                <a:cs typeface="Arial"/>
                <a:sym typeface="Arial"/>
              </a:rPr>
              <a:t> </a:t>
            </a:r>
            <a:r>
              <a:rPr lang="en-GB" sz="1200" b="0" i="0" u="none" strike="noStrike" cap="none" dirty="0" err="1" smtClean="0">
                <a:solidFill>
                  <a:srgbClr val="000000"/>
                </a:solidFill>
                <a:latin typeface="Arial"/>
                <a:ea typeface="Arial"/>
                <a:cs typeface="Arial"/>
                <a:sym typeface="Arial"/>
              </a:rPr>
              <a:t>sa</a:t>
            </a:r>
            <a:r>
              <a:rPr lang="en-GB" sz="1200" b="0" i="0" u="none" strike="noStrike" cap="none" dirty="0" smtClean="0">
                <a:solidFill>
                  <a:srgbClr val="000000"/>
                </a:solidFill>
                <a:latin typeface="Arial"/>
                <a:ea typeface="Arial"/>
                <a:cs typeface="Arial"/>
                <a:sym typeface="Arial"/>
              </a:rPr>
              <a:t> let </a:t>
            </a:r>
            <a:r>
              <a:rPr lang="en-GB" sz="1200" b="0" i="0" u="none" strike="noStrike" cap="none" dirty="0" err="1" smtClean="0">
                <a:solidFill>
                  <a:srgbClr val="000000"/>
                </a:solidFill>
                <a:latin typeface="Arial"/>
                <a:ea typeface="Arial"/>
                <a:cs typeface="Arial"/>
                <a:sym typeface="Arial"/>
              </a:rPr>
              <a:t>shi</a:t>
            </a:r>
            <a:r>
              <a:rPr lang="en-GB" sz="1200" b="0" i="0" u="none" strike="noStrike" cap="none" dirty="0" smtClean="0">
                <a:solidFill>
                  <a:srgbClr val="000000"/>
                </a:solidFill>
                <a:latin typeface="Arial"/>
                <a:ea typeface="Arial"/>
                <a:cs typeface="Arial"/>
                <a:sym typeface="Arial"/>
              </a:rPr>
              <a:t> </a:t>
            </a:r>
            <a:r>
              <a:rPr lang="en-GB" sz="1200" b="0" dirty="0" err="1" smtClean="0"/>
              <a:t>tsun</a:t>
            </a:r>
            <a:r>
              <a:rPr lang="en-GB" sz="1200" b="0" dirty="0" smtClean="0"/>
              <a:t> </a:t>
            </a:r>
            <a:r>
              <a:rPr lang="en-GB" sz="1200" b="0" dirty="0" err="1" smtClean="0"/>
              <a:t>ai</a:t>
            </a:r>
            <a:r>
              <a:rPr lang="en-GB" sz="1200" b="0" dirty="0" smtClean="0"/>
              <a:t> </a:t>
            </a:r>
            <a:r>
              <a:rPr lang="en-GB" sz="1200" b="0" dirty="0" err="1" smtClean="0"/>
              <a:t>hpe</a:t>
            </a:r>
            <a:r>
              <a:rPr lang="en-GB" sz="1200" b="0" dirty="0" smtClean="0"/>
              <a:t> </a:t>
            </a:r>
            <a:r>
              <a:rPr lang="en-GB" sz="1200" b="0" dirty="0" err="1" smtClean="0"/>
              <a:t>madat</a:t>
            </a:r>
            <a:r>
              <a:rPr lang="en-GB" sz="1200" b="0" dirty="0" smtClean="0"/>
              <a:t> </a:t>
            </a:r>
            <a:r>
              <a:rPr lang="en-GB" sz="1200" b="0" dirty="0" err="1" smtClean="0"/>
              <a:t>ya</a:t>
            </a:r>
            <a:r>
              <a:rPr lang="en-GB" sz="1200" b="0" dirty="0" smtClean="0"/>
              <a:t> </a:t>
            </a:r>
            <a:r>
              <a:rPr lang="en-GB" sz="1200" b="0" dirty="0" err="1" smtClean="0"/>
              <a:t>nga</a:t>
            </a:r>
            <a:r>
              <a:rPr lang="en-GB" sz="1200" b="0" dirty="0" smtClean="0"/>
              <a:t> </a:t>
            </a:r>
            <a:r>
              <a:rPr lang="en-GB" sz="1200" b="0" dirty="0" err="1" smtClean="0"/>
              <a:t>ai</a:t>
            </a:r>
            <a:r>
              <a:rPr lang="en-GB" sz="1200" b="0" dirty="0" smtClean="0"/>
              <a:t> </a:t>
            </a:r>
            <a:r>
              <a:rPr lang="en-GB" sz="1200" b="0" dirty="0" err="1" smtClean="0"/>
              <a:t>ngu</a:t>
            </a:r>
            <a:r>
              <a:rPr lang="en-GB" sz="1200" b="0" dirty="0" smtClean="0"/>
              <a:t> n-</a:t>
            </a:r>
            <a:r>
              <a:rPr lang="en-GB" sz="1200" b="0" dirty="0" err="1" smtClean="0"/>
              <a:t>na</a:t>
            </a:r>
            <a:r>
              <a:rPr lang="en-GB" sz="1200" b="0" dirty="0" smtClean="0"/>
              <a:t> </a:t>
            </a:r>
            <a:r>
              <a:rPr lang="en-GB" sz="1200" b="0" dirty="0" err="1" smtClean="0"/>
              <a:t>hkam</a:t>
            </a:r>
            <a:r>
              <a:rPr lang="en-GB" sz="1200" b="0" dirty="0" smtClean="0"/>
              <a:t> </a:t>
            </a:r>
            <a:r>
              <a:rPr lang="en-GB" sz="1200" b="0" dirty="0" err="1" smtClean="0"/>
              <a:t>sha</a:t>
            </a:r>
            <a:r>
              <a:rPr lang="en-GB" sz="1200" b="0" dirty="0" smtClean="0"/>
              <a:t> </a:t>
            </a:r>
            <a:r>
              <a:rPr lang="en-GB" sz="1200" b="0" dirty="0" err="1" smtClean="0"/>
              <a:t>lu</a:t>
            </a:r>
            <a:r>
              <a:rPr lang="en-GB" sz="1200" b="0" dirty="0" smtClean="0"/>
              <a:t> </a:t>
            </a:r>
            <a:r>
              <a:rPr lang="en-GB" sz="1200" b="0" dirty="0" err="1" smtClean="0"/>
              <a:t>na</a:t>
            </a:r>
            <a:r>
              <a:rPr lang="en-GB" sz="1200" b="0" dirty="0" smtClean="0"/>
              <a:t> </a:t>
            </a:r>
            <a:r>
              <a:rPr lang="en-GB" sz="1200" b="0" dirty="0" err="1" smtClean="0"/>
              <a:t>matu</a:t>
            </a:r>
            <a:r>
              <a:rPr lang="en-GB" sz="1200" b="0" dirty="0" smtClean="0"/>
              <a:t> </a:t>
            </a:r>
            <a:r>
              <a:rPr lang="en-GB" sz="1200" b="0" dirty="0" err="1" smtClean="0"/>
              <a:t>simani</a:t>
            </a:r>
            <a:r>
              <a:rPr lang="en-GB" sz="1200" b="0" dirty="0" smtClean="0"/>
              <a:t> </a:t>
            </a:r>
            <a:r>
              <a:rPr lang="en-GB" sz="1200" b="0" dirty="0" err="1" smtClean="0"/>
              <a:t>ai</a:t>
            </a:r>
            <a:r>
              <a:rPr lang="en-GB" sz="1200" b="0" dirty="0" smtClean="0"/>
              <a:t> </a:t>
            </a:r>
            <a:r>
              <a:rPr lang="en-GB" sz="1200" b="0" dirty="0" err="1" smtClean="0"/>
              <a:t>nsam</a:t>
            </a:r>
            <a:r>
              <a:rPr lang="en-GB" sz="1200" b="0" dirty="0" smtClean="0"/>
              <a:t> </a:t>
            </a:r>
            <a:r>
              <a:rPr lang="en-GB" sz="1200" b="0" dirty="0" err="1" smtClean="0"/>
              <a:t>hte</a:t>
            </a:r>
            <a:r>
              <a:rPr lang="en-GB" sz="1200" b="0" dirty="0" smtClean="0"/>
              <a:t> </a:t>
            </a:r>
            <a:r>
              <a:rPr lang="en-GB" sz="1200" b="0" dirty="0" err="1" smtClean="0"/>
              <a:t>myi</a:t>
            </a:r>
            <a:r>
              <a:rPr lang="en-GB" sz="1200" b="0" dirty="0" smtClean="0"/>
              <a:t> man </a:t>
            </a:r>
            <a:r>
              <a:rPr lang="en-GB" sz="1200" b="0" dirty="0" err="1" smtClean="0"/>
              <a:t>hkrum</a:t>
            </a:r>
            <a:r>
              <a:rPr lang="en-GB" sz="1200" b="0" dirty="0" smtClean="0"/>
              <a:t> </a:t>
            </a:r>
            <a:r>
              <a:rPr lang="en-GB" sz="1200" b="0" dirty="0" err="1" smtClean="0"/>
              <a:t>yu</a:t>
            </a:r>
            <a:r>
              <a:rPr lang="en-GB" sz="1200" b="0" dirty="0" smtClean="0"/>
              <a:t> n-</a:t>
            </a:r>
            <a:r>
              <a:rPr lang="en-GB" sz="1200" b="0" dirty="0" err="1" smtClean="0"/>
              <a:t>na</a:t>
            </a:r>
            <a:r>
              <a:rPr lang="en-GB" sz="1200" b="0" dirty="0" smtClean="0"/>
              <a:t> </a:t>
            </a:r>
            <a:r>
              <a:rPr lang="en-GB" sz="1200" b="0" dirty="0" err="1" smtClean="0"/>
              <a:t>tsun</a:t>
            </a:r>
            <a:r>
              <a:rPr lang="en-GB" sz="1200" b="0" dirty="0" smtClean="0"/>
              <a:t> </a:t>
            </a:r>
            <a:r>
              <a:rPr lang="en-GB" sz="1200" b="0" dirty="0" err="1" smtClean="0"/>
              <a:t>shaga</a:t>
            </a:r>
            <a:r>
              <a:rPr lang="en-GB" sz="1200" b="0" dirty="0" smtClean="0"/>
              <a:t> u.</a:t>
            </a:r>
            <a:r>
              <a:rPr lang="en-GB" sz="1200" b="0" dirty="0" smtClean="0">
                <a:latin typeface="Arial"/>
                <a:ea typeface="Arial"/>
                <a:cs typeface="Arial"/>
                <a:sym typeface="Arial"/>
              </a:rPr>
              <a:t> </a:t>
            </a:r>
            <a:r>
              <a:rPr lang="en-GB" sz="1200" b="0" dirty="0" err="1" smtClean="0">
                <a:latin typeface="Arial"/>
                <a:ea typeface="Arial"/>
                <a:cs typeface="Arial"/>
                <a:sym typeface="Arial"/>
              </a:rPr>
              <a:t>Simani</a:t>
            </a:r>
            <a:r>
              <a:rPr lang="en-GB" sz="1200" b="0" dirty="0" smtClean="0">
                <a:latin typeface="Arial"/>
                <a:ea typeface="Arial"/>
                <a:cs typeface="Arial"/>
                <a:sym typeface="Arial"/>
              </a:rPr>
              <a:t> </a:t>
            </a:r>
            <a:r>
              <a:rPr lang="en-GB" sz="1200" b="0" dirty="0" err="1" smtClean="0">
                <a:latin typeface="Arial"/>
                <a:ea typeface="Arial"/>
                <a:cs typeface="Arial"/>
                <a:sym typeface="Arial"/>
              </a:rPr>
              <a:t>ai</a:t>
            </a:r>
            <a:r>
              <a:rPr lang="en-GB" sz="1200" b="0" dirty="0" smtClean="0">
                <a:latin typeface="Arial"/>
                <a:ea typeface="Arial"/>
                <a:cs typeface="Arial"/>
                <a:sym typeface="Arial"/>
              </a:rPr>
              <a:t> </a:t>
            </a:r>
            <a:r>
              <a:rPr lang="en-GB" sz="1200" b="0" dirty="0" err="1" smtClean="0">
                <a:latin typeface="Arial"/>
                <a:ea typeface="Arial"/>
                <a:cs typeface="Arial"/>
                <a:sym typeface="Arial"/>
              </a:rPr>
              <a:t>nsam</a:t>
            </a:r>
            <a:r>
              <a:rPr lang="en-GB" sz="1200" b="0" dirty="0" smtClean="0">
                <a:latin typeface="Arial"/>
                <a:ea typeface="Arial"/>
                <a:cs typeface="Arial"/>
                <a:sym typeface="Arial"/>
              </a:rPr>
              <a:t> n-</a:t>
            </a:r>
            <a:r>
              <a:rPr lang="en-GB" sz="1200" b="0" dirty="0" err="1" smtClean="0">
                <a:latin typeface="Arial"/>
                <a:ea typeface="Arial"/>
                <a:cs typeface="Arial"/>
                <a:sym typeface="Arial"/>
              </a:rPr>
              <a:t>nga</a:t>
            </a:r>
            <a:r>
              <a:rPr lang="en-GB" sz="1200" b="0" dirty="0" smtClean="0">
                <a:latin typeface="Arial"/>
                <a:ea typeface="Arial"/>
                <a:cs typeface="Arial"/>
                <a:sym typeface="Arial"/>
              </a:rPr>
              <a:t> </a:t>
            </a:r>
            <a:r>
              <a:rPr lang="en-GB" sz="1200" b="0" dirty="0" err="1" smtClean="0">
                <a:latin typeface="Arial"/>
                <a:ea typeface="Arial"/>
                <a:cs typeface="Arial"/>
                <a:sym typeface="Arial"/>
              </a:rPr>
              <a:t>ai</a:t>
            </a:r>
            <a:r>
              <a:rPr lang="en-GB" sz="1200" b="0" dirty="0" smtClean="0">
                <a:latin typeface="Arial"/>
                <a:ea typeface="Arial"/>
                <a:cs typeface="Arial"/>
                <a:sym typeface="Arial"/>
              </a:rPr>
              <a:t> </a:t>
            </a:r>
            <a:r>
              <a:rPr lang="en-GB" sz="1200" b="0" dirty="0" err="1" smtClean="0">
                <a:latin typeface="Arial"/>
                <a:ea typeface="Arial"/>
                <a:cs typeface="Arial"/>
                <a:sym typeface="Arial"/>
              </a:rPr>
              <a:t>myi</a:t>
            </a:r>
            <a:r>
              <a:rPr lang="en-GB" sz="1200" b="0" dirty="0" smtClean="0">
                <a:latin typeface="Arial"/>
                <a:ea typeface="Arial"/>
                <a:cs typeface="Arial"/>
                <a:sym typeface="Arial"/>
              </a:rPr>
              <a:t> man </a:t>
            </a:r>
            <a:r>
              <a:rPr lang="en-GB" sz="1200" b="0" dirty="0" err="1" smtClean="0">
                <a:latin typeface="Arial"/>
                <a:ea typeface="Arial"/>
                <a:cs typeface="Arial"/>
                <a:sym typeface="Arial"/>
              </a:rPr>
              <a:t>hkrum</a:t>
            </a:r>
            <a:r>
              <a:rPr lang="en-GB" sz="1200" b="0" dirty="0" smtClean="0">
                <a:latin typeface="Arial"/>
                <a:ea typeface="Arial"/>
                <a:cs typeface="Arial"/>
                <a:sym typeface="Arial"/>
              </a:rPr>
              <a:t> </a:t>
            </a:r>
            <a:r>
              <a:rPr lang="en-GB" sz="1200" b="0" dirty="0" err="1" smtClean="0">
                <a:latin typeface="Arial"/>
                <a:ea typeface="Arial"/>
                <a:cs typeface="Arial"/>
                <a:sym typeface="Arial"/>
              </a:rPr>
              <a:t>tsun</a:t>
            </a:r>
            <a:r>
              <a:rPr lang="en-GB" sz="1200" b="0" dirty="0" smtClean="0">
                <a:latin typeface="Arial"/>
                <a:ea typeface="Arial"/>
                <a:cs typeface="Arial"/>
                <a:sym typeface="Arial"/>
              </a:rPr>
              <a:t> </a:t>
            </a:r>
            <a:r>
              <a:rPr lang="en-GB" sz="1200" b="0" dirty="0" err="1" smtClean="0">
                <a:latin typeface="Arial"/>
                <a:ea typeface="Arial"/>
                <a:cs typeface="Arial"/>
                <a:sym typeface="Arial"/>
              </a:rPr>
              <a:t>shaga</a:t>
            </a:r>
            <a:r>
              <a:rPr lang="en-GB" sz="1200" b="0" dirty="0" smtClean="0">
                <a:latin typeface="Arial"/>
                <a:ea typeface="Arial"/>
                <a:cs typeface="Arial"/>
                <a:sym typeface="Arial"/>
              </a:rPr>
              <a:t> lam </a:t>
            </a:r>
            <a:r>
              <a:rPr lang="en-GB" sz="1200" b="0" dirty="0" err="1" smtClean="0">
                <a:latin typeface="Arial"/>
                <a:ea typeface="Arial"/>
                <a:cs typeface="Arial"/>
                <a:sym typeface="Arial"/>
              </a:rPr>
              <a:t>hpe</a:t>
            </a:r>
            <a:r>
              <a:rPr lang="en-GB" sz="1200" b="0" dirty="0" smtClean="0">
                <a:latin typeface="Arial"/>
                <a:ea typeface="Arial"/>
                <a:cs typeface="Arial"/>
                <a:sym typeface="Arial"/>
              </a:rPr>
              <a:t> koi yen u. </a:t>
            </a:r>
            <a:r>
              <a:rPr lang="en-GB" sz="1200" b="0" dirty="0" err="1" smtClean="0"/>
              <a:t>G</a:t>
            </a:r>
            <a:r>
              <a:rPr lang="en-GB" sz="1200" b="0" dirty="0" err="1" smtClean="0">
                <a:latin typeface="Arial"/>
                <a:ea typeface="Arial"/>
                <a:cs typeface="Arial"/>
                <a:sym typeface="Arial"/>
              </a:rPr>
              <a:t>a</a:t>
            </a:r>
            <a:r>
              <a:rPr lang="en-GB" sz="1200" b="0" dirty="0" smtClean="0">
                <a:latin typeface="Arial"/>
                <a:ea typeface="Arial"/>
                <a:cs typeface="Arial"/>
                <a:sym typeface="Arial"/>
              </a:rPr>
              <a:t> </a:t>
            </a:r>
            <a:r>
              <a:rPr lang="en-GB" sz="1200" b="0" dirty="0" err="1" smtClean="0">
                <a:latin typeface="Arial"/>
                <a:ea typeface="Arial"/>
                <a:cs typeface="Arial"/>
                <a:sym typeface="Arial"/>
              </a:rPr>
              <a:t>shadawn</a:t>
            </a:r>
            <a:r>
              <a:rPr lang="en-GB" sz="1200" b="0" dirty="0" err="1" smtClean="0"/>
              <a:t>-azi</a:t>
            </a:r>
            <a:r>
              <a:rPr lang="en-GB" sz="1200" b="0" dirty="0" smtClean="0"/>
              <a:t> </a:t>
            </a:r>
            <a:r>
              <a:rPr lang="en-GB" sz="1200" b="0" dirty="0" err="1" smtClean="0"/>
              <a:t>yu</a:t>
            </a:r>
            <a:r>
              <a:rPr lang="en-GB" sz="1200" b="0" dirty="0" smtClean="0"/>
              <a:t> </a:t>
            </a:r>
            <a:r>
              <a:rPr lang="en-GB" sz="1200" b="0" dirty="0" err="1" smtClean="0"/>
              <a:t>ai</a:t>
            </a:r>
            <a:r>
              <a:rPr lang="en-GB" sz="1200" b="0" dirty="0" smtClean="0"/>
              <a:t> lam.</a:t>
            </a:r>
            <a:endParaRPr lang="en-GB" sz="1200" b="0" dirty="0" smtClean="0">
              <a:latin typeface="Arial"/>
              <a:ea typeface="Arial"/>
              <a:cs typeface="Arial"/>
              <a:sym typeface="Arial"/>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b="1" i="0" u="none" strike="noStrike" cap="none" dirty="0" smtClean="0">
              <a:solidFill>
                <a:srgbClr val="000000"/>
              </a:solidFill>
              <a:latin typeface="Arial"/>
              <a:ea typeface="Arial"/>
              <a:cs typeface="Arial"/>
              <a:sym typeface="Arial"/>
            </a:endParaRPr>
          </a:p>
          <a:p>
            <a:pPr marL="457200" marR="0" lvl="0" indent="-228600" algn="l" rtl="0">
              <a:lnSpc>
                <a:spcPct val="100000"/>
              </a:lnSpc>
              <a:spcBef>
                <a:spcPts val="0"/>
              </a:spcBef>
              <a:spcAft>
                <a:spcPts val="0"/>
              </a:spcAft>
              <a:buSzPts val="1400"/>
              <a:buNone/>
            </a:pPr>
            <a:endParaRPr sz="1200" b="0" i="0" u="none" strike="noStrike" cap="none" dirty="0">
              <a:solidFill>
                <a:schemeClr val="dk1"/>
              </a:solidFill>
              <a:latin typeface="Calibri"/>
              <a:ea typeface="Calibri"/>
              <a:cs typeface="Calibri"/>
              <a:sym typeface="Calibri"/>
            </a:endParaRPr>
          </a:p>
        </p:txBody>
      </p:sp>
      <p:sp>
        <p:nvSpPr>
          <p:cNvPr id="282" name="Google Shape;282;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dirty="0" err="1" smtClean="0">
                <a:solidFill>
                  <a:srgbClr val="000000"/>
                </a:solidFill>
                <a:latin typeface="Arial"/>
                <a:ea typeface="Arial"/>
                <a:cs typeface="Arial"/>
                <a:sym typeface="Arial"/>
              </a:rPr>
              <a:t>Tinang</a:t>
            </a:r>
            <a:r>
              <a:rPr lang="en-GB" sz="1200" b="0" i="0" u="none" strike="noStrike" cap="none" dirty="0" smtClean="0">
                <a:solidFill>
                  <a:srgbClr val="000000"/>
                </a:solidFill>
                <a:latin typeface="Arial"/>
                <a:ea typeface="Arial"/>
                <a:cs typeface="Arial"/>
                <a:sym typeface="Arial"/>
              </a:rPr>
              <a:t> </a:t>
            </a:r>
            <a:r>
              <a:rPr lang="en-GB" sz="1200" b="0" i="0" u="none" strike="noStrike" cap="none" dirty="0" err="1" smtClean="0">
                <a:solidFill>
                  <a:srgbClr val="000000"/>
                </a:solidFill>
                <a:latin typeface="Arial"/>
                <a:ea typeface="Arial"/>
                <a:cs typeface="Arial"/>
                <a:sym typeface="Arial"/>
              </a:rPr>
              <a:t>hkum</a:t>
            </a:r>
            <a:r>
              <a:rPr lang="en-GB" sz="1200" b="0" i="0" u="none" strike="noStrike" cap="none" dirty="0" smtClean="0">
                <a:solidFill>
                  <a:srgbClr val="000000"/>
                </a:solidFill>
                <a:latin typeface="Arial"/>
                <a:ea typeface="Arial"/>
                <a:cs typeface="Arial"/>
                <a:sym typeface="Arial"/>
              </a:rPr>
              <a:t> </a:t>
            </a:r>
            <a:r>
              <a:rPr lang="en-GB" sz="1200" b="0" i="0" u="none" strike="noStrike" cap="none" dirty="0" err="1" smtClean="0">
                <a:solidFill>
                  <a:srgbClr val="000000"/>
                </a:solidFill>
                <a:latin typeface="Arial"/>
                <a:ea typeface="Arial"/>
                <a:cs typeface="Arial"/>
                <a:sym typeface="Arial"/>
              </a:rPr>
              <a:t>tinang</a:t>
            </a:r>
            <a:r>
              <a:rPr lang="en-GB" sz="1200" b="0" i="0" u="none" strike="noStrike" cap="none" dirty="0" smtClean="0">
                <a:solidFill>
                  <a:srgbClr val="000000"/>
                </a:solidFill>
                <a:latin typeface="Arial"/>
                <a:ea typeface="Arial"/>
                <a:cs typeface="Arial"/>
                <a:sym typeface="Arial"/>
              </a:rPr>
              <a:t> </a:t>
            </a:r>
            <a:r>
              <a:rPr lang="en-GB" sz="1200" b="0" i="0" u="none" strike="noStrike" cap="none" dirty="0" err="1" smtClean="0">
                <a:solidFill>
                  <a:srgbClr val="000000"/>
                </a:solidFill>
                <a:latin typeface="Arial"/>
                <a:ea typeface="Arial"/>
                <a:cs typeface="Arial"/>
                <a:sym typeface="Arial"/>
              </a:rPr>
              <a:t>danleng</a:t>
            </a:r>
            <a:r>
              <a:rPr lang="en-GB" sz="1200" b="0" i="0" u="none" strike="noStrike" cap="none" dirty="0" smtClean="0">
                <a:solidFill>
                  <a:srgbClr val="000000"/>
                </a:solidFill>
                <a:latin typeface="Arial"/>
                <a:ea typeface="Arial"/>
                <a:cs typeface="Arial"/>
                <a:sym typeface="Arial"/>
              </a:rPr>
              <a:t> </a:t>
            </a:r>
            <a:r>
              <a:rPr lang="en-GB" sz="1200" b="0" i="0" u="none" strike="noStrike" cap="none" dirty="0" smtClean="0">
                <a:solidFill>
                  <a:srgbClr val="000000"/>
                </a:solidFill>
                <a:latin typeface="Arial"/>
                <a:ea typeface="Arial"/>
                <a:cs typeface="Arial"/>
                <a:sym typeface="Arial"/>
              </a:rPr>
              <a:t>ai </a:t>
            </a:r>
            <a:r>
              <a:rPr lang="en-GB" sz="1200" b="0" i="0" u="none" strike="noStrike" cap="none" dirty="0" err="1" smtClean="0">
                <a:solidFill>
                  <a:srgbClr val="000000"/>
                </a:solidFill>
                <a:latin typeface="Arial"/>
                <a:ea typeface="Arial"/>
                <a:cs typeface="Arial"/>
                <a:sym typeface="Arial"/>
              </a:rPr>
              <a:t>hku</a:t>
            </a:r>
            <a:r>
              <a:rPr lang="en-GB" sz="1200" b="0" i="0" u="none" strike="noStrike" cap="none" dirty="0" smtClean="0">
                <a:solidFill>
                  <a:srgbClr val="000000"/>
                </a:solidFill>
                <a:latin typeface="Arial"/>
                <a:ea typeface="Arial"/>
                <a:cs typeface="Arial"/>
                <a:sym typeface="Arial"/>
              </a:rPr>
              <a:t> </a:t>
            </a:r>
            <a:r>
              <a:rPr lang="en-GB" sz="1200" b="0" i="0" u="none" strike="noStrike" cap="none" dirty="0" err="1" smtClean="0">
                <a:solidFill>
                  <a:srgbClr val="000000"/>
                </a:solidFill>
                <a:latin typeface="Arial"/>
                <a:ea typeface="Arial"/>
                <a:cs typeface="Arial"/>
                <a:sym typeface="Arial"/>
              </a:rPr>
              <a:t>shachyen</a:t>
            </a:r>
            <a:r>
              <a:rPr lang="en-GB" sz="1200" b="0" i="0" u="none" strike="noStrike" cap="none" dirty="0" smtClean="0">
                <a:solidFill>
                  <a:srgbClr val="000000"/>
                </a:solidFill>
                <a:latin typeface="Arial"/>
                <a:ea typeface="Arial"/>
                <a:cs typeface="Arial"/>
                <a:sym typeface="Arial"/>
              </a:rPr>
              <a:t> </a:t>
            </a:r>
            <a:r>
              <a:rPr lang="en-GB" sz="1200" b="0" i="0" u="none" strike="noStrike" cap="none" dirty="0" err="1" smtClean="0">
                <a:solidFill>
                  <a:srgbClr val="000000"/>
                </a:solidFill>
                <a:latin typeface="Arial"/>
                <a:ea typeface="Arial"/>
                <a:cs typeface="Arial"/>
                <a:sym typeface="Arial"/>
              </a:rPr>
              <a:t>shaga</a:t>
            </a:r>
            <a:r>
              <a:rPr lang="en-GB" sz="1200" b="0" i="0" u="none" strike="noStrike" cap="none" dirty="0" smtClean="0">
                <a:solidFill>
                  <a:srgbClr val="000000"/>
                </a:solidFill>
                <a:latin typeface="Arial"/>
                <a:ea typeface="Arial"/>
                <a:cs typeface="Arial"/>
                <a:sym typeface="Arial"/>
              </a:rPr>
              <a:t> u.- </a:t>
            </a:r>
            <a:r>
              <a:rPr lang="en-GB" sz="1200" b="0" i="0" u="none" strike="noStrike" cap="none" dirty="0" err="1" smtClean="0">
                <a:solidFill>
                  <a:srgbClr val="000000"/>
                </a:solidFill>
                <a:latin typeface="Arial"/>
                <a:ea typeface="Arial"/>
                <a:cs typeface="Arial"/>
                <a:sym typeface="Arial"/>
              </a:rPr>
              <a:t>tinang</a:t>
            </a:r>
            <a:r>
              <a:rPr lang="en-GB" sz="1200" b="0" i="0" u="none" strike="noStrike" cap="none" dirty="0" smtClean="0">
                <a:solidFill>
                  <a:srgbClr val="000000"/>
                </a:solidFill>
                <a:latin typeface="Arial"/>
                <a:ea typeface="Arial"/>
                <a:cs typeface="Arial"/>
                <a:sym typeface="Arial"/>
              </a:rPr>
              <a:t> a </a:t>
            </a:r>
            <a:r>
              <a:rPr lang="en-GB" sz="1200" b="0" i="0" u="none" strike="noStrike" cap="none" dirty="0" err="1" smtClean="0">
                <a:solidFill>
                  <a:srgbClr val="000000"/>
                </a:solidFill>
                <a:latin typeface="Arial"/>
                <a:ea typeface="Arial"/>
                <a:cs typeface="Arial"/>
                <a:sym typeface="Arial"/>
              </a:rPr>
              <a:t>mying</a:t>
            </a:r>
            <a:r>
              <a:rPr lang="en-GB" sz="1200" b="0" i="0" u="none" strike="noStrike" cap="none" dirty="0" smtClean="0">
                <a:solidFill>
                  <a:srgbClr val="000000"/>
                </a:solidFill>
                <a:latin typeface="Arial"/>
                <a:ea typeface="Arial"/>
                <a:cs typeface="Arial"/>
                <a:sym typeface="Arial"/>
              </a:rPr>
              <a:t>, </a:t>
            </a:r>
            <a:r>
              <a:rPr lang="en-GB" sz="1200" b="0" i="0" u="none" strike="noStrike" cap="none" dirty="0" err="1" smtClean="0">
                <a:solidFill>
                  <a:srgbClr val="000000"/>
                </a:solidFill>
                <a:latin typeface="Arial"/>
                <a:ea typeface="Arial"/>
                <a:cs typeface="Arial"/>
                <a:sym typeface="Arial"/>
              </a:rPr>
              <a:t>arawng</a:t>
            </a:r>
            <a:r>
              <a:rPr lang="en-GB" sz="1200" b="0" i="0" u="none" strike="noStrike" cap="none" dirty="0" smtClean="0">
                <a:solidFill>
                  <a:srgbClr val="000000"/>
                </a:solidFill>
                <a:latin typeface="Arial"/>
                <a:ea typeface="Arial"/>
                <a:cs typeface="Arial"/>
                <a:sym typeface="Arial"/>
              </a:rPr>
              <a:t> </a:t>
            </a:r>
            <a:r>
              <a:rPr lang="en-GB" sz="1200" b="0" i="0" u="none" strike="noStrike" cap="none" dirty="0" err="1" smtClean="0">
                <a:solidFill>
                  <a:srgbClr val="000000"/>
                </a:solidFill>
                <a:latin typeface="Arial"/>
                <a:ea typeface="Arial"/>
                <a:cs typeface="Arial"/>
                <a:sym typeface="Arial"/>
              </a:rPr>
              <a:t>aya</a:t>
            </a:r>
            <a:r>
              <a:rPr lang="en-GB" sz="1200" b="0" i="0" u="none" strike="noStrike" cap="none" dirty="0" smtClean="0">
                <a:solidFill>
                  <a:srgbClr val="000000"/>
                </a:solidFill>
                <a:latin typeface="Arial"/>
                <a:ea typeface="Arial"/>
                <a:cs typeface="Arial"/>
                <a:sym typeface="Arial"/>
              </a:rPr>
              <a:t> </a:t>
            </a:r>
            <a:r>
              <a:rPr lang="en-GB" sz="1200" b="0" i="0" u="none" strike="noStrike" cap="none" dirty="0" err="1" smtClean="0">
                <a:solidFill>
                  <a:srgbClr val="000000"/>
                </a:solidFill>
                <a:latin typeface="Arial"/>
                <a:ea typeface="Arial"/>
                <a:cs typeface="Arial"/>
                <a:sym typeface="Arial"/>
              </a:rPr>
              <a:t>hte</a:t>
            </a:r>
            <a:r>
              <a:rPr lang="en-GB" sz="1200" b="0" i="0" u="none" strike="noStrike" cap="none" dirty="0" smtClean="0">
                <a:solidFill>
                  <a:srgbClr val="000000"/>
                </a:solidFill>
                <a:latin typeface="Arial"/>
                <a:ea typeface="Arial"/>
                <a:cs typeface="Arial"/>
                <a:sym typeface="Arial"/>
              </a:rPr>
              <a:t> lit.(</a:t>
            </a:r>
            <a:r>
              <a:rPr lang="en-GB" sz="1200" b="0" i="0" u="none" strike="noStrike" cap="none" dirty="0" err="1" smtClean="0">
                <a:solidFill>
                  <a:srgbClr val="000000"/>
                </a:solidFill>
                <a:latin typeface="Arial"/>
                <a:ea typeface="Arial"/>
                <a:cs typeface="Arial"/>
                <a:sym typeface="Arial"/>
              </a:rPr>
              <a:t>loi</a:t>
            </a:r>
            <a:r>
              <a:rPr lang="en-GB" sz="1200" b="0" i="0" u="none" strike="noStrike" cap="none" dirty="0" smtClean="0">
                <a:solidFill>
                  <a:srgbClr val="000000"/>
                </a:solidFill>
                <a:latin typeface="Arial"/>
                <a:ea typeface="Arial"/>
                <a:cs typeface="Arial"/>
                <a:sym typeface="Arial"/>
              </a:rPr>
              <a:t> ai </a:t>
            </a:r>
            <a:r>
              <a:rPr lang="en-GB" sz="1200" b="0" i="0" u="none" strike="noStrike" cap="none" dirty="0" err="1" smtClean="0">
                <a:solidFill>
                  <a:srgbClr val="000000"/>
                </a:solidFill>
                <a:latin typeface="Arial"/>
                <a:ea typeface="Arial"/>
                <a:cs typeface="Arial"/>
                <a:sym typeface="Arial"/>
              </a:rPr>
              <a:t>ga</a:t>
            </a:r>
            <a:r>
              <a:rPr lang="en-GB" sz="1200" b="0" i="0" u="none" strike="noStrike" cap="none" dirty="0" smtClean="0">
                <a:solidFill>
                  <a:srgbClr val="000000"/>
                </a:solidFill>
                <a:latin typeface="Arial"/>
                <a:ea typeface="Arial"/>
                <a:cs typeface="Arial"/>
                <a:sym typeface="Arial"/>
              </a:rPr>
              <a:t> </a:t>
            </a:r>
            <a:r>
              <a:rPr lang="en-GB" sz="1200" b="0" i="0" u="none" strike="noStrike" cap="none" dirty="0" err="1" smtClean="0">
                <a:solidFill>
                  <a:srgbClr val="000000"/>
                </a:solidFill>
                <a:latin typeface="Arial"/>
                <a:ea typeface="Arial"/>
                <a:cs typeface="Arial"/>
                <a:sym typeface="Arial"/>
              </a:rPr>
              <a:t>si</a:t>
            </a:r>
            <a:r>
              <a:rPr lang="en-GB" sz="1200" b="0" i="0" u="none" strike="noStrike" cap="none" dirty="0" smtClean="0">
                <a:solidFill>
                  <a:srgbClr val="000000"/>
                </a:solidFill>
                <a:latin typeface="Arial"/>
                <a:ea typeface="Arial"/>
                <a:cs typeface="Arial"/>
                <a:sym typeface="Arial"/>
              </a:rPr>
              <a:t> </a:t>
            </a:r>
            <a:r>
              <a:rPr lang="en-GB" sz="1200" b="0" dirty="0" err="1" smtClean="0"/>
              <a:t>ni</a:t>
            </a:r>
            <a:r>
              <a:rPr lang="en-GB" sz="1200" b="0" dirty="0" smtClean="0"/>
              <a:t> </a:t>
            </a:r>
            <a:r>
              <a:rPr lang="en-GB" sz="1200" b="0" dirty="0" err="1" smtClean="0"/>
              <a:t>hte</a:t>
            </a:r>
            <a:r>
              <a:rPr lang="en-GB" sz="1200" b="0" dirty="0" smtClean="0"/>
              <a:t> </a:t>
            </a:r>
            <a:r>
              <a:rPr lang="en-GB" sz="1200" b="0" dirty="0" err="1" smtClean="0"/>
              <a:t>sha</a:t>
            </a:r>
            <a:r>
              <a:rPr lang="en-GB" sz="1200" b="0" dirty="0" smtClean="0"/>
              <a:t> </a:t>
            </a:r>
            <a:r>
              <a:rPr lang="en-GB" sz="1200" b="0" dirty="0" err="1" smtClean="0"/>
              <a:t>tsun</a:t>
            </a:r>
            <a:r>
              <a:rPr lang="en-GB" sz="1200" b="0" dirty="0" smtClean="0"/>
              <a:t> </a:t>
            </a:r>
            <a:r>
              <a:rPr lang="en-GB" sz="1200" b="0" dirty="0" err="1" smtClean="0"/>
              <a:t>shaga</a:t>
            </a:r>
            <a:r>
              <a:rPr lang="en-GB" sz="1200" b="0" dirty="0" smtClean="0"/>
              <a:t> u. </a:t>
            </a:r>
            <a:r>
              <a:rPr lang="en-GB" sz="1200" b="0" dirty="0" err="1" smtClean="0"/>
              <a:t>Mahtai</a:t>
            </a:r>
            <a:r>
              <a:rPr lang="en-GB" sz="1200" b="0" dirty="0" smtClean="0"/>
              <a:t> </a:t>
            </a:r>
            <a:r>
              <a:rPr lang="en-GB" sz="1200" b="0" dirty="0" err="1" smtClean="0"/>
              <a:t>shaw</a:t>
            </a:r>
            <a:r>
              <a:rPr lang="en-GB" sz="1200" b="0" dirty="0" smtClean="0"/>
              <a:t> yak </a:t>
            </a:r>
            <a:r>
              <a:rPr lang="en-GB" sz="1200" b="0" dirty="0" err="1" smtClean="0"/>
              <a:t>ai</a:t>
            </a:r>
            <a:r>
              <a:rPr lang="en-GB" sz="1200" b="0" dirty="0" smtClean="0"/>
              <a:t> </a:t>
            </a:r>
            <a:r>
              <a:rPr lang="en-GB" sz="1200" b="0" dirty="0" err="1" smtClean="0"/>
              <a:t>ga</a:t>
            </a:r>
            <a:r>
              <a:rPr lang="en-GB" sz="1200" b="0" dirty="0" smtClean="0"/>
              <a:t> </a:t>
            </a:r>
            <a:r>
              <a:rPr lang="en-GB" sz="1200" b="0" dirty="0" err="1" smtClean="0"/>
              <a:t>si</a:t>
            </a:r>
            <a:r>
              <a:rPr lang="en-GB" sz="1200" b="0" dirty="0" smtClean="0"/>
              <a:t> </a:t>
            </a:r>
            <a:r>
              <a:rPr lang="en-GB" sz="1200" b="0" dirty="0" err="1" smtClean="0"/>
              <a:t>ni</a:t>
            </a:r>
            <a:r>
              <a:rPr lang="en-GB" sz="1200" b="0" dirty="0" smtClean="0"/>
              <a:t> </a:t>
            </a:r>
            <a:r>
              <a:rPr lang="en-GB" sz="1200" b="0" dirty="0" err="1" smtClean="0"/>
              <a:t>hpe</a:t>
            </a:r>
            <a:r>
              <a:rPr lang="en-GB" sz="1200" b="0" dirty="0" smtClean="0"/>
              <a:t> koi yen </a:t>
            </a:r>
            <a:r>
              <a:rPr lang="en-GB" sz="1200" b="0" dirty="0" err="1" smtClean="0"/>
              <a:t>ra</a:t>
            </a:r>
            <a:r>
              <a:rPr lang="en-GB" sz="1200" b="0" dirty="0" smtClean="0"/>
              <a:t> </a:t>
            </a:r>
            <a:r>
              <a:rPr lang="en-GB" sz="1200" b="0" dirty="0" err="1" smtClean="0"/>
              <a:t>nga</a:t>
            </a:r>
            <a:r>
              <a:rPr lang="en-GB" sz="1200" b="0" dirty="0" smtClean="0"/>
              <a:t> </a:t>
            </a:r>
            <a:r>
              <a:rPr lang="en-GB" sz="1200" b="0" dirty="0" err="1" smtClean="0"/>
              <a:t>ai</a:t>
            </a:r>
            <a:r>
              <a:rPr lang="en-GB" sz="1200" b="0" dirty="0" smtClean="0"/>
              <a:t>.</a:t>
            </a:r>
            <a:endParaRPr lang="en-GB" sz="1200" b="0" i="0" u="none" strike="noStrike" cap="none" dirty="0" smtClean="0">
              <a:solidFill>
                <a:schemeClr val="dk1"/>
              </a:solidFill>
              <a:latin typeface="Arial"/>
              <a:ea typeface="Arial"/>
              <a:cs typeface="Arial"/>
              <a:sym typeface="Arial"/>
            </a:endParaRPr>
          </a:p>
          <a:p>
            <a:pPr marL="457200" lvl="0" indent="-355600" algn="l" rtl="0">
              <a:lnSpc>
                <a:spcPct val="150000"/>
              </a:lnSpc>
              <a:spcBef>
                <a:spcPts val="0"/>
              </a:spcBef>
              <a:spcAft>
                <a:spcPts val="0"/>
              </a:spcAft>
              <a:buSzPts val="2000"/>
              <a:buChar char="●"/>
            </a:pPr>
            <a:r>
              <a:rPr lang="en-GB" sz="1200" b="0" dirty="0" smtClean="0"/>
              <a:t>Ma</a:t>
            </a:r>
            <a:r>
              <a:rPr lang="en-GB" sz="1200" b="0" dirty="0" smtClean="0">
                <a:latin typeface="Arial"/>
                <a:ea typeface="Arial"/>
                <a:cs typeface="Arial"/>
                <a:sym typeface="Arial"/>
              </a:rPr>
              <a:t> </a:t>
            </a:r>
            <a:r>
              <a:rPr lang="en-GB" sz="1200" b="0" dirty="0" err="1" smtClean="0">
                <a:latin typeface="Arial"/>
                <a:ea typeface="Arial"/>
                <a:cs typeface="Arial"/>
                <a:sym typeface="Arial"/>
              </a:rPr>
              <a:t>ni</a:t>
            </a:r>
            <a:r>
              <a:rPr lang="en-GB" sz="1200" b="0" dirty="0" smtClean="0">
                <a:latin typeface="Arial"/>
                <a:ea typeface="Arial"/>
                <a:cs typeface="Arial"/>
                <a:sym typeface="Arial"/>
              </a:rPr>
              <a:t> </a:t>
            </a:r>
            <a:r>
              <a:rPr lang="en-GB" sz="1200" b="0" dirty="0" err="1" smtClean="0"/>
              <a:t>hte</a:t>
            </a:r>
            <a:r>
              <a:rPr lang="en-GB" sz="1200" b="0" dirty="0" smtClean="0"/>
              <a:t> </a:t>
            </a:r>
            <a:r>
              <a:rPr lang="en-GB" sz="1200" b="0" dirty="0" err="1" smtClean="0"/>
              <a:t>tsun</a:t>
            </a:r>
            <a:r>
              <a:rPr lang="en-GB" sz="1200" b="0" dirty="0" smtClean="0"/>
              <a:t> </a:t>
            </a:r>
            <a:r>
              <a:rPr lang="en-GB" sz="1200" b="0" dirty="0" err="1" smtClean="0"/>
              <a:t>shaga</a:t>
            </a:r>
            <a:r>
              <a:rPr lang="en-GB" sz="1200" b="0" dirty="0" smtClean="0"/>
              <a:t> yang ma </a:t>
            </a:r>
            <a:r>
              <a:rPr lang="en-GB" sz="1200" b="0" dirty="0" err="1" smtClean="0"/>
              <a:t>ni</a:t>
            </a:r>
            <a:r>
              <a:rPr lang="en-GB" sz="1200" b="0" dirty="0" smtClean="0"/>
              <a:t> </a:t>
            </a:r>
            <a:r>
              <a:rPr lang="en-GB" sz="1200" b="0" dirty="0" err="1" smtClean="0"/>
              <a:t>chyena</a:t>
            </a:r>
            <a:r>
              <a:rPr lang="en-GB" sz="1200" b="0" dirty="0" smtClean="0"/>
              <a:t> </a:t>
            </a:r>
            <a:r>
              <a:rPr lang="en-GB" sz="1200" b="0" dirty="0" err="1" smtClean="0"/>
              <a:t>na</a:t>
            </a:r>
            <a:r>
              <a:rPr lang="en-GB" sz="1200" b="0" dirty="0" smtClean="0"/>
              <a:t> </a:t>
            </a:r>
            <a:r>
              <a:rPr lang="en-GB" sz="1200" b="0" dirty="0" err="1" smtClean="0"/>
              <a:t>ga</a:t>
            </a:r>
            <a:r>
              <a:rPr lang="en-GB" sz="1200" b="0" dirty="0" smtClean="0"/>
              <a:t> </a:t>
            </a:r>
            <a:r>
              <a:rPr lang="en-GB" sz="1200" b="0" dirty="0" err="1" smtClean="0"/>
              <a:t>si</a:t>
            </a:r>
            <a:r>
              <a:rPr lang="en-GB" sz="1200" b="0" dirty="0" smtClean="0"/>
              <a:t> </a:t>
            </a:r>
            <a:r>
              <a:rPr lang="en-GB" sz="1200" b="0" dirty="0" err="1" smtClean="0"/>
              <a:t>ni</a:t>
            </a:r>
            <a:r>
              <a:rPr lang="en-GB" sz="1200" b="0" dirty="0" smtClean="0"/>
              <a:t> </a:t>
            </a:r>
            <a:r>
              <a:rPr lang="en-GB" sz="1200" b="0" dirty="0" err="1" smtClean="0"/>
              <a:t>hpe</a:t>
            </a:r>
            <a:r>
              <a:rPr lang="en-GB" sz="1200" b="0" dirty="0" smtClean="0"/>
              <a:t> </a:t>
            </a:r>
            <a:r>
              <a:rPr lang="en-GB" sz="1200" b="0" dirty="0" err="1" smtClean="0"/>
              <a:t>lata</a:t>
            </a:r>
            <a:r>
              <a:rPr lang="en-GB" sz="1200" b="0" dirty="0" smtClean="0"/>
              <a:t> </a:t>
            </a:r>
            <a:r>
              <a:rPr lang="en-GB" sz="1200" b="0" dirty="0" err="1" smtClean="0"/>
              <a:t>shaga</a:t>
            </a:r>
            <a:r>
              <a:rPr lang="en-GB" sz="1200" b="0" dirty="0" smtClean="0"/>
              <a:t> u. (</a:t>
            </a:r>
            <a:r>
              <a:rPr lang="en-GB" sz="1200" b="0" dirty="0" err="1" smtClean="0"/>
              <a:t>Grau</a:t>
            </a:r>
            <a:r>
              <a:rPr lang="en-GB" sz="1200" b="0" dirty="0" smtClean="0"/>
              <a:t> n-</a:t>
            </a:r>
            <a:r>
              <a:rPr lang="en-GB" sz="1200" b="0" dirty="0" err="1" smtClean="0"/>
              <a:t>na</a:t>
            </a:r>
            <a:r>
              <a:rPr lang="en-GB" sz="1200" b="0" dirty="0" smtClean="0"/>
              <a:t>, </a:t>
            </a:r>
            <a:r>
              <a:rPr lang="en-GB" sz="1200" b="0" dirty="0" err="1" smtClean="0"/>
              <a:t>hkrit</a:t>
            </a:r>
            <a:r>
              <a:rPr lang="en-GB" sz="1200" b="0" dirty="0" smtClean="0"/>
              <a:t> </a:t>
            </a:r>
            <a:r>
              <a:rPr lang="en-GB" sz="1200" b="0" dirty="0" err="1" smtClean="0"/>
              <a:t>tsang</a:t>
            </a:r>
            <a:r>
              <a:rPr lang="en-GB" sz="1200" b="0" dirty="0" smtClean="0"/>
              <a:t> </a:t>
            </a:r>
            <a:r>
              <a:rPr lang="en-GB" sz="1200" b="0" dirty="0" err="1" smtClean="0"/>
              <a:t>hpa</a:t>
            </a:r>
            <a:r>
              <a:rPr lang="en-GB" sz="1200" b="0" dirty="0" smtClean="0"/>
              <a:t> </a:t>
            </a:r>
            <a:r>
              <a:rPr lang="en-GB" sz="1200" b="0" dirty="0" err="1" smtClean="0"/>
              <a:t>hkrum</a:t>
            </a:r>
            <a:r>
              <a:rPr lang="en-GB" sz="1200" b="0" dirty="0" smtClean="0"/>
              <a:t> </a:t>
            </a:r>
            <a:r>
              <a:rPr lang="en-GB" sz="1200" b="0" dirty="0" err="1" smtClean="0"/>
              <a:t>loi</a:t>
            </a:r>
            <a:r>
              <a:rPr lang="en-GB" sz="1200" b="0" dirty="0" smtClean="0"/>
              <a:t> </a:t>
            </a:r>
            <a:r>
              <a:rPr lang="en-GB" sz="1200" b="0" dirty="0" err="1" smtClean="0"/>
              <a:t>na</a:t>
            </a:r>
            <a:r>
              <a:rPr lang="en-GB" sz="1200" b="0" dirty="0" smtClean="0"/>
              <a:t> </a:t>
            </a:r>
            <a:r>
              <a:rPr lang="en-GB" sz="1200" b="0" dirty="0" err="1" smtClean="0"/>
              <a:t>num</a:t>
            </a:r>
            <a:r>
              <a:rPr lang="en-GB" sz="1200" b="0" dirty="0" smtClean="0"/>
              <a:t>/ la kasha </a:t>
            </a:r>
            <a:r>
              <a:rPr lang="en-GB" sz="1200" b="0" dirty="0" err="1" smtClean="0"/>
              <a:t>ni</a:t>
            </a:r>
            <a:r>
              <a:rPr lang="en-GB" sz="1200" b="0" dirty="0" smtClean="0"/>
              <a:t>.)</a:t>
            </a:r>
          </a:p>
          <a:p>
            <a:pPr lvl="0" indent="-355600">
              <a:lnSpc>
                <a:spcPct val="150000"/>
              </a:lnSpc>
              <a:spcBef>
                <a:spcPts val="0"/>
              </a:spcBef>
              <a:buSzPts val="2000"/>
              <a:buChar char="●"/>
            </a:pPr>
            <a:r>
              <a:rPr lang="en-GB" sz="1200" b="0" dirty="0" err="1" smtClean="0"/>
              <a:t>Tinang</a:t>
            </a:r>
            <a:r>
              <a:rPr lang="en-GB" sz="1200" b="0" dirty="0" smtClean="0"/>
              <a:t> </a:t>
            </a:r>
            <a:r>
              <a:rPr lang="en-GB" sz="1200" b="0" dirty="0" err="1" smtClean="0"/>
              <a:t>gadai</a:t>
            </a:r>
            <a:r>
              <a:rPr lang="en-GB" sz="1200" b="0" dirty="0" smtClean="0"/>
              <a:t> </a:t>
            </a:r>
            <a:r>
              <a:rPr lang="en-GB" sz="1200" b="0" dirty="0" err="1" smtClean="0"/>
              <a:t>rai</a:t>
            </a:r>
            <a:r>
              <a:rPr lang="en-GB" sz="1200" b="0" dirty="0" smtClean="0"/>
              <a:t> </a:t>
            </a:r>
            <a:r>
              <a:rPr lang="en-GB" sz="1200" b="0" dirty="0" err="1" smtClean="0"/>
              <a:t>nga</a:t>
            </a:r>
            <a:r>
              <a:rPr lang="en-GB" sz="1200" b="0" dirty="0" smtClean="0"/>
              <a:t> ai  (</a:t>
            </a:r>
            <a:r>
              <a:rPr lang="en-GB" sz="1200" b="0" dirty="0" err="1" smtClean="0"/>
              <a:t>shr</a:t>
            </a:r>
            <a:r>
              <a:rPr lang="en-GB" sz="1200" b="0" dirty="0" smtClean="0"/>
              <a:t>) </a:t>
            </a:r>
            <a:r>
              <a:rPr lang="en-GB" sz="1200" b="0" dirty="0" err="1" smtClean="0"/>
              <a:t>hti</a:t>
            </a:r>
            <a:r>
              <a:rPr lang="en-GB" sz="1200" b="0" dirty="0" smtClean="0"/>
              <a:t> </a:t>
            </a:r>
            <a:r>
              <a:rPr lang="en-GB" sz="1200" b="0" dirty="0" err="1" smtClean="0"/>
              <a:t>htang</a:t>
            </a:r>
            <a:r>
              <a:rPr lang="en-GB" sz="1200" b="0" dirty="0" smtClean="0"/>
              <a:t> </a:t>
            </a:r>
            <a:r>
              <a:rPr lang="en-GB" sz="1200" b="0" dirty="0" err="1" smtClean="0"/>
              <a:t>bungli</a:t>
            </a:r>
            <a:r>
              <a:rPr lang="en-GB" sz="1200" b="0" dirty="0" smtClean="0"/>
              <a:t> </a:t>
            </a:r>
            <a:r>
              <a:rPr lang="en-GB" sz="1200" b="0" dirty="0" err="1" smtClean="0"/>
              <a:t>ni</a:t>
            </a:r>
            <a:r>
              <a:rPr lang="en-GB" sz="1200" b="0" dirty="0" smtClean="0"/>
              <a:t> </a:t>
            </a:r>
            <a:r>
              <a:rPr lang="en-GB" sz="1200" b="0" dirty="0" err="1" smtClean="0"/>
              <a:t>hta</a:t>
            </a:r>
            <a:r>
              <a:rPr lang="en-GB" sz="1200" b="0" dirty="0" smtClean="0"/>
              <a:t> </a:t>
            </a:r>
            <a:r>
              <a:rPr lang="en-GB" sz="1200" b="0" dirty="0" err="1" smtClean="0"/>
              <a:t>gara</a:t>
            </a:r>
            <a:r>
              <a:rPr lang="en-GB" sz="1200" b="0" dirty="0" smtClean="0"/>
              <a:t> lit/ </a:t>
            </a:r>
            <a:r>
              <a:rPr lang="en-GB" sz="1200" b="0" dirty="0" err="1" smtClean="0"/>
              <a:t>dawsang</a:t>
            </a:r>
            <a:r>
              <a:rPr lang="en-GB" sz="1200" b="0" dirty="0" smtClean="0"/>
              <a:t> </a:t>
            </a:r>
            <a:r>
              <a:rPr lang="en-GB" sz="1200" b="0" dirty="0" err="1" smtClean="0"/>
              <a:t>hta</a:t>
            </a:r>
            <a:r>
              <a:rPr lang="en-GB" sz="1200" b="0" dirty="0" smtClean="0"/>
              <a:t> </a:t>
            </a:r>
            <a:r>
              <a:rPr lang="en-GB" sz="1200" b="0" dirty="0" err="1" smtClean="0"/>
              <a:t>shang</a:t>
            </a:r>
            <a:r>
              <a:rPr lang="en-GB" sz="1200" b="0" dirty="0" smtClean="0"/>
              <a:t> </a:t>
            </a:r>
            <a:r>
              <a:rPr lang="en-GB" sz="1200" b="0" dirty="0" err="1" smtClean="0"/>
              <a:t>lawm</a:t>
            </a:r>
            <a:r>
              <a:rPr lang="en-GB" sz="1200" b="0" dirty="0" smtClean="0"/>
              <a:t> </a:t>
            </a:r>
            <a:r>
              <a:rPr lang="en-GB" sz="1200" b="0" dirty="0" err="1" smtClean="0"/>
              <a:t>nga</a:t>
            </a:r>
            <a:r>
              <a:rPr lang="en-GB" sz="1200" b="0" dirty="0" smtClean="0"/>
              <a:t> ai </a:t>
            </a:r>
            <a:r>
              <a:rPr lang="en-GB" sz="1200" b="0" dirty="0" err="1" smtClean="0"/>
              <a:t>hpe</a:t>
            </a:r>
            <a:r>
              <a:rPr lang="en-GB" sz="1200" b="0" dirty="0" smtClean="0"/>
              <a:t> </a:t>
            </a:r>
            <a:r>
              <a:rPr lang="en-GB" sz="1200" b="0" dirty="0" err="1" smtClean="0"/>
              <a:t>masha</a:t>
            </a:r>
            <a:r>
              <a:rPr lang="en-GB" sz="1200" b="0" dirty="0" smtClean="0"/>
              <a:t> </a:t>
            </a:r>
            <a:r>
              <a:rPr lang="en-GB" sz="1200" b="0" dirty="0" err="1" smtClean="0"/>
              <a:t>ni</a:t>
            </a:r>
            <a:r>
              <a:rPr lang="en-GB" sz="1200" b="0" dirty="0" smtClean="0"/>
              <a:t> </a:t>
            </a:r>
            <a:r>
              <a:rPr lang="en-GB" sz="1200" b="0" dirty="0" err="1" smtClean="0"/>
              <a:t>chye</a:t>
            </a:r>
            <a:r>
              <a:rPr lang="en-GB" sz="1200" b="0" dirty="0" smtClean="0"/>
              <a:t> ai </a:t>
            </a:r>
            <a:r>
              <a:rPr lang="en-GB" sz="1200" b="0" dirty="0" err="1" smtClean="0"/>
              <a:t>ngu</a:t>
            </a:r>
            <a:r>
              <a:rPr lang="en-GB" sz="1200" b="0" dirty="0" smtClean="0"/>
              <a:t> n-</a:t>
            </a:r>
            <a:r>
              <a:rPr lang="en-GB" sz="1200" b="0" dirty="0" err="1" smtClean="0"/>
              <a:t>na</a:t>
            </a:r>
            <a:r>
              <a:rPr lang="en-GB" sz="1200" b="0" dirty="0" smtClean="0"/>
              <a:t> </a:t>
            </a:r>
            <a:r>
              <a:rPr lang="en-GB" sz="1200" b="0" dirty="0" err="1" smtClean="0"/>
              <a:t>hkrang</a:t>
            </a:r>
            <a:r>
              <a:rPr lang="en-GB" sz="1200" b="0" dirty="0" smtClean="0"/>
              <a:t> </a:t>
            </a:r>
            <a:r>
              <a:rPr lang="en-GB" sz="1200" b="0" dirty="0" err="1" smtClean="0"/>
              <a:t>chyasi</a:t>
            </a:r>
            <a:r>
              <a:rPr lang="en-GB" sz="1200" b="0" dirty="0" smtClean="0"/>
              <a:t> </a:t>
            </a:r>
            <a:r>
              <a:rPr lang="en-GB" sz="1200" b="0" dirty="0" err="1" smtClean="0"/>
              <a:t>nmai</a:t>
            </a:r>
            <a:r>
              <a:rPr lang="en-GB" sz="1200" b="0" dirty="0" smtClean="0"/>
              <a:t> sawn la ai.  </a:t>
            </a:r>
            <a:endParaRPr lang="en-GB" sz="1200" b="0" dirty="0" smtClean="0">
              <a:latin typeface="Arial"/>
              <a:ea typeface="Arial"/>
              <a:cs typeface="Arial"/>
              <a:sym typeface="Arial"/>
            </a:endParaRPr>
          </a:p>
        </p:txBody>
      </p:sp>
      <p:sp>
        <p:nvSpPr>
          <p:cNvPr id="292" name="Google Shape;292;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7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3838" lvl="0" indent="4760">
              <a:buSzPts val="2118"/>
            </a:pP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Ndai</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sharin</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hpawng</a:t>
            </a:r>
            <a:r>
              <a:rPr lang="en-US" sz="1100" i="1" dirty="0" smtClean="0">
                <a:solidFill>
                  <a:srgbClr val="3F3F3F"/>
                </a:solidFill>
                <a:latin typeface="Arial"/>
                <a:ea typeface="Arial"/>
                <a:cs typeface="Arial"/>
                <a:sym typeface="Arial"/>
              </a:rPr>
              <a:t> </a:t>
            </a:r>
            <a:r>
              <a:rPr lang="en-US" sz="1100" i="1" dirty="0" err="1" smtClean="0">
                <a:solidFill>
                  <a:srgbClr val="3F3F3F"/>
                </a:solidFill>
              </a:rPr>
              <a:t>kaw</a:t>
            </a:r>
            <a:r>
              <a:rPr lang="en-US" sz="1100" i="1" dirty="0" smtClean="0">
                <a:solidFill>
                  <a:srgbClr val="3F3F3F"/>
                </a:solidFill>
              </a:rPr>
              <a:t> </a:t>
            </a:r>
            <a:r>
              <a:rPr lang="en-US" sz="1100" i="1" dirty="0" smtClean="0">
                <a:solidFill>
                  <a:srgbClr val="3F3F3F"/>
                </a:solidFill>
                <a:latin typeface="Arial"/>
                <a:ea typeface="Arial"/>
                <a:cs typeface="Arial"/>
                <a:sym typeface="Arial"/>
              </a:rPr>
              <a:t>Lotus Circle a  </a:t>
            </a:r>
            <a:r>
              <a:rPr lang="en-US" sz="1100" i="1" dirty="0" err="1" smtClean="0">
                <a:solidFill>
                  <a:srgbClr val="3F3F3F"/>
                </a:solidFill>
                <a:latin typeface="Arial"/>
                <a:ea typeface="Arial"/>
                <a:cs typeface="Arial"/>
                <a:sym typeface="Arial"/>
              </a:rPr>
              <a:t>garum</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shingtau</a:t>
            </a:r>
            <a:r>
              <a:rPr lang="en-US" sz="1100" i="1" dirty="0" smtClean="0">
                <a:solidFill>
                  <a:srgbClr val="3F3F3F"/>
                </a:solidFill>
                <a:latin typeface="Arial"/>
                <a:ea typeface="Arial"/>
                <a:cs typeface="Arial"/>
                <a:sym typeface="Arial"/>
              </a:rPr>
              <a:t> lam </a:t>
            </a:r>
            <a:r>
              <a:rPr lang="en-US" sz="1100" i="1" dirty="0" err="1" smtClean="0">
                <a:solidFill>
                  <a:srgbClr val="3F3F3F"/>
                </a:solidFill>
                <a:latin typeface="Arial"/>
                <a:ea typeface="Arial"/>
                <a:cs typeface="Arial"/>
                <a:sym typeface="Arial"/>
              </a:rPr>
              <a:t>hte</a:t>
            </a:r>
            <a:r>
              <a:rPr lang="en-US" sz="1100" i="1" dirty="0" smtClean="0">
                <a:solidFill>
                  <a:srgbClr val="3F3F3F"/>
                </a:solidFill>
                <a:latin typeface="Arial"/>
                <a:ea typeface="Arial"/>
                <a:cs typeface="Arial"/>
                <a:sym typeface="Arial"/>
              </a:rPr>
              <a:t> Asia </a:t>
            </a:r>
            <a:r>
              <a:rPr lang="en-US" sz="1100" i="1" dirty="0" err="1" smtClean="0">
                <a:solidFill>
                  <a:srgbClr val="3F3F3F"/>
                </a:solidFill>
                <a:latin typeface="Arial"/>
                <a:ea typeface="Arial"/>
                <a:cs typeface="Arial"/>
                <a:sym typeface="Arial"/>
              </a:rPr>
              <a:t>Foundation,Good</a:t>
            </a:r>
            <a:r>
              <a:rPr lang="en-US" sz="1100" i="1" dirty="0" smtClean="0">
                <a:solidFill>
                  <a:srgbClr val="3F3F3F"/>
                </a:solidFill>
                <a:latin typeface="Arial"/>
                <a:ea typeface="Arial"/>
                <a:cs typeface="Arial"/>
                <a:sym typeface="Arial"/>
              </a:rPr>
              <a:t> Practice Group </a:t>
            </a:r>
            <a:r>
              <a:rPr lang="en-US" sz="1100" i="1" dirty="0" err="1" smtClean="0">
                <a:solidFill>
                  <a:srgbClr val="3F3F3F"/>
                </a:solidFill>
                <a:latin typeface="Arial"/>
                <a:ea typeface="Arial"/>
                <a:cs typeface="Arial"/>
                <a:sym typeface="Arial"/>
              </a:rPr>
              <a:t>ni</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ka</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lajang</a:t>
            </a:r>
            <a:r>
              <a:rPr lang="en-US" sz="1100" i="1" dirty="0" smtClean="0">
                <a:solidFill>
                  <a:srgbClr val="3F3F3F"/>
                </a:solidFill>
                <a:latin typeface="Arial"/>
                <a:ea typeface="Arial"/>
                <a:cs typeface="Arial"/>
                <a:sym typeface="Arial"/>
              </a:rPr>
              <a:t> da n-</a:t>
            </a:r>
            <a:r>
              <a:rPr lang="en-US" sz="1100" i="1" dirty="0" err="1" smtClean="0">
                <a:solidFill>
                  <a:srgbClr val="3F3F3F"/>
                </a:solidFill>
                <a:latin typeface="Arial"/>
                <a:ea typeface="Arial"/>
                <a:cs typeface="Arial"/>
                <a:sym typeface="Arial"/>
              </a:rPr>
              <a:t>na</a:t>
            </a:r>
            <a:r>
              <a:rPr lang="en-US" sz="1100" i="1" dirty="0" smtClean="0">
                <a:solidFill>
                  <a:srgbClr val="3F3F3F"/>
                </a:solidFill>
                <a:latin typeface="Arial"/>
                <a:ea typeface="Arial"/>
                <a:cs typeface="Arial"/>
                <a:sym typeface="Arial"/>
              </a:rPr>
              <a:t> </a:t>
            </a:r>
            <a:r>
              <a:rPr lang="en-US" sz="1100" i="1" dirty="0" smtClean="0">
                <a:solidFill>
                  <a:srgbClr val="3F3F3F"/>
                </a:solidFill>
              </a:rPr>
              <a:t>(online) </a:t>
            </a:r>
            <a:r>
              <a:rPr lang="en-US" sz="1100" i="1" dirty="0" err="1" smtClean="0">
                <a:solidFill>
                  <a:srgbClr val="3F3F3F"/>
                </a:solidFill>
              </a:rPr>
              <a:t>kaw</a:t>
            </a:r>
            <a:r>
              <a:rPr lang="en-US" sz="1100" i="1" dirty="0" smtClean="0">
                <a:solidFill>
                  <a:srgbClr val="3F3F3F"/>
                </a:solidFill>
              </a:rPr>
              <a:t> </a:t>
            </a:r>
            <a:r>
              <a:rPr lang="en-US" sz="1100" i="1" dirty="0" err="1" smtClean="0">
                <a:solidFill>
                  <a:srgbClr val="3F3F3F"/>
                </a:solidFill>
              </a:rPr>
              <a:t>na</a:t>
            </a:r>
            <a:r>
              <a:rPr lang="en-US" sz="1100" i="1" dirty="0" smtClean="0">
                <a:solidFill>
                  <a:srgbClr val="3F3F3F"/>
                </a:solidFill>
              </a:rPr>
              <a:t> </a:t>
            </a:r>
            <a:r>
              <a:rPr lang="en-US" sz="1100" i="1" dirty="0" err="1" smtClean="0">
                <a:solidFill>
                  <a:srgbClr val="3F3F3F"/>
                </a:solidFill>
              </a:rPr>
              <a:t>sharin</a:t>
            </a:r>
            <a:r>
              <a:rPr lang="en-US" sz="1100" i="1" dirty="0" smtClean="0">
                <a:solidFill>
                  <a:srgbClr val="3F3F3F"/>
                </a:solidFill>
              </a:rPr>
              <a:t> </a:t>
            </a:r>
            <a:r>
              <a:rPr lang="en-US" sz="1100" i="1" dirty="0" err="1" smtClean="0">
                <a:solidFill>
                  <a:srgbClr val="3F3F3F"/>
                </a:solidFill>
              </a:rPr>
              <a:t>ya</a:t>
            </a:r>
            <a:r>
              <a:rPr lang="en-US" sz="1100" i="1" dirty="0" smtClean="0">
                <a:solidFill>
                  <a:srgbClr val="3F3F3F"/>
                </a:solidFill>
              </a:rPr>
              <a:t> ai “</a:t>
            </a:r>
            <a:r>
              <a:rPr lang="en-US" sz="1100" i="1" dirty="0" err="1" smtClean="0">
                <a:solidFill>
                  <a:srgbClr val="3F3F3F"/>
                </a:solidFill>
              </a:rPr>
              <a:t>myit</a:t>
            </a:r>
            <a:r>
              <a:rPr lang="en-US" sz="1100" i="1" dirty="0" smtClean="0">
                <a:solidFill>
                  <a:srgbClr val="3F3F3F"/>
                </a:solidFill>
              </a:rPr>
              <a:t>  </a:t>
            </a:r>
            <a:r>
              <a:rPr lang="en-US" sz="1100" i="1" dirty="0" err="1" smtClean="0">
                <a:solidFill>
                  <a:srgbClr val="3F3F3F"/>
                </a:solidFill>
              </a:rPr>
              <a:t>hte</a:t>
            </a:r>
            <a:r>
              <a:rPr lang="en-US" sz="1100" i="1" dirty="0" smtClean="0">
                <a:solidFill>
                  <a:srgbClr val="3F3F3F"/>
                </a:solidFill>
              </a:rPr>
              <a:t> </a:t>
            </a:r>
            <a:r>
              <a:rPr lang="en-US" sz="1100" i="1" dirty="0" err="1" smtClean="0">
                <a:solidFill>
                  <a:srgbClr val="3F3F3F"/>
                </a:solidFill>
              </a:rPr>
              <a:t>seng</a:t>
            </a:r>
            <a:r>
              <a:rPr lang="en-US" sz="1100" i="1" dirty="0" smtClean="0">
                <a:solidFill>
                  <a:srgbClr val="3F3F3F"/>
                </a:solidFill>
              </a:rPr>
              <a:t> n-</a:t>
            </a:r>
            <a:r>
              <a:rPr lang="en-US" sz="1100" i="1" dirty="0" err="1" smtClean="0">
                <a:solidFill>
                  <a:srgbClr val="3F3F3F"/>
                </a:solidFill>
              </a:rPr>
              <a:t>na</a:t>
            </a:r>
            <a:r>
              <a:rPr lang="en-US" sz="1100" i="1" dirty="0" smtClean="0">
                <a:solidFill>
                  <a:srgbClr val="3F3F3F"/>
                </a:solidFill>
              </a:rPr>
              <a:t> </a:t>
            </a:r>
            <a:r>
              <a:rPr lang="en-US" sz="1100" i="1" dirty="0" err="1" smtClean="0">
                <a:solidFill>
                  <a:srgbClr val="3F3F3F"/>
                </a:solidFill>
              </a:rPr>
              <a:t>garum</a:t>
            </a:r>
            <a:r>
              <a:rPr lang="en-US" sz="1100" i="1" dirty="0" smtClean="0">
                <a:solidFill>
                  <a:srgbClr val="3F3F3F"/>
                </a:solidFill>
              </a:rPr>
              <a:t> </a:t>
            </a:r>
            <a:r>
              <a:rPr lang="en-US" sz="1100" i="1" dirty="0" err="1" smtClean="0">
                <a:solidFill>
                  <a:srgbClr val="3F3F3F"/>
                </a:solidFill>
              </a:rPr>
              <a:t>shingtau</a:t>
            </a:r>
            <a:r>
              <a:rPr lang="en-US" sz="1100" i="1" dirty="0" smtClean="0">
                <a:solidFill>
                  <a:srgbClr val="3F3F3F"/>
                </a:solidFill>
              </a:rPr>
              <a:t> </a:t>
            </a:r>
            <a:r>
              <a:rPr lang="en-US" sz="1100" i="1" dirty="0" err="1" smtClean="0">
                <a:solidFill>
                  <a:srgbClr val="3F3F3F"/>
                </a:solidFill>
              </a:rPr>
              <a:t>ya</a:t>
            </a:r>
            <a:r>
              <a:rPr lang="en-US" sz="1100" i="1" dirty="0" smtClean="0">
                <a:solidFill>
                  <a:srgbClr val="3F3F3F"/>
                </a:solidFill>
              </a:rPr>
              <a:t> ai lam a </a:t>
            </a:r>
            <a:r>
              <a:rPr lang="en-US" sz="1100" i="1" dirty="0" err="1" smtClean="0">
                <a:solidFill>
                  <a:srgbClr val="3F3F3F"/>
                </a:solidFill>
              </a:rPr>
              <a:t>ningpawt</a:t>
            </a:r>
            <a:r>
              <a:rPr lang="en-US" sz="1100" i="1" dirty="0" smtClean="0">
                <a:solidFill>
                  <a:srgbClr val="3F3F3F"/>
                </a:solidFill>
              </a:rPr>
              <a:t> </a:t>
            </a:r>
            <a:r>
              <a:rPr lang="en-US" sz="1100" i="1" dirty="0" err="1" smtClean="0">
                <a:solidFill>
                  <a:srgbClr val="3F3F3F"/>
                </a:solidFill>
              </a:rPr>
              <a:t>madung</a:t>
            </a:r>
            <a:r>
              <a:rPr lang="en-US" sz="1100" i="1" dirty="0" smtClean="0">
                <a:solidFill>
                  <a:srgbClr val="3F3F3F"/>
                </a:solidFill>
              </a:rPr>
              <a:t> kung </a:t>
            </a:r>
            <a:r>
              <a:rPr lang="en-US" sz="1100" i="1" dirty="0" err="1" smtClean="0">
                <a:solidFill>
                  <a:srgbClr val="3F3F3F"/>
                </a:solidFill>
              </a:rPr>
              <a:t>kyang</a:t>
            </a:r>
            <a:r>
              <a:rPr lang="en-US" sz="1100" i="1" dirty="0" smtClean="0">
                <a:solidFill>
                  <a:srgbClr val="3F3F3F"/>
                </a:solidFill>
              </a:rPr>
              <a:t> ai lam- Sri Lanka </a:t>
            </a:r>
            <a:r>
              <a:rPr lang="en-US" sz="1100" i="1" dirty="0" err="1" smtClean="0">
                <a:solidFill>
                  <a:srgbClr val="3F3F3F"/>
                </a:solidFill>
              </a:rPr>
              <a:t>Mung</a:t>
            </a:r>
            <a:r>
              <a:rPr lang="en-US" sz="1100" i="1" dirty="0" smtClean="0">
                <a:solidFill>
                  <a:srgbClr val="3F3F3F"/>
                </a:solidFill>
              </a:rPr>
              <a:t> </a:t>
            </a:r>
            <a:r>
              <a:rPr lang="en-US" sz="1100" i="1" dirty="0" err="1" smtClean="0">
                <a:solidFill>
                  <a:srgbClr val="3F3F3F"/>
                </a:solidFill>
              </a:rPr>
              <a:t>dan</a:t>
            </a:r>
            <a:r>
              <a:rPr lang="en-US" sz="1100" i="1" dirty="0" smtClean="0">
                <a:solidFill>
                  <a:srgbClr val="3F3F3F"/>
                </a:solidFill>
              </a:rPr>
              <a:t> </a:t>
            </a:r>
            <a:r>
              <a:rPr lang="en-US" sz="1100" i="1" dirty="0" err="1" smtClean="0">
                <a:solidFill>
                  <a:srgbClr val="3F3F3F"/>
                </a:solidFill>
              </a:rPr>
              <a:t>kaw</a:t>
            </a:r>
            <a:r>
              <a:rPr lang="en-US" sz="1100" i="1" dirty="0" smtClean="0">
                <a:solidFill>
                  <a:srgbClr val="3F3F3F"/>
                </a:solidFill>
              </a:rPr>
              <a:t> </a:t>
            </a:r>
            <a:r>
              <a:rPr lang="en-US" sz="1100" i="1" dirty="0" err="1" smtClean="0">
                <a:solidFill>
                  <a:srgbClr val="3F3F3F"/>
                </a:solidFill>
              </a:rPr>
              <a:t>na</a:t>
            </a:r>
            <a:r>
              <a:rPr lang="en-US" sz="1100" i="1" dirty="0" smtClean="0">
                <a:solidFill>
                  <a:srgbClr val="3F3F3F"/>
                </a:solidFill>
              </a:rPr>
              <a:t> </a:t>
            </a:r>
            <a:r>
              <a:rPr lang="en-US" sz="1100" i="1" dirty="0" err="1" smtClean="0">
                <a:solidFill>
                  <a:srgbClr val="3F3F3F"/>
                </a:solidFill>
              </a:rPr>
              <a:t>shawng</a:t>
            </a:r>
            <a:r>
              <a:rPr lang="en-US" sz="1100" i="1" dirty="0" smtClean="0">
                <a:solidFill>
                  <a:srgbClr val="3F3F3F"/>
                </a:solidFill>
              </a:rPr>
              <a:t> lam </a:t>
            </a:r>
            <a:r>
              <a:rPr lang="en-US" sz="1100" i="1" dirty="0" err="1" smtClean="0">
                <a:solidFill>
                  <a:srgbClr val="3F3F3F"/>
                </a:solidFill>
              </a:rPr>
              <a:t>hta</a:t>
            </a:r>
            <a:r>
              <a:rPr lang="en-US" sz="1100" i="1" dirty="0" smtClean="0">
                <a:solidFill>
                  <a:srgbClr val="3F3F3F"/>
                </a:solidFill>
              </a:rPr>
              <a:t> </a:t>
            </a:r>
            <a:r>
              <a:rPr lang="en-US" sz="1100" i="1" dirty="0" err="1" smtClean="0">
                <a:solidFill>
                  <a:srgbClr val="3F3F3F"/>
                </a:solidFill>
              </a:rPr>
              <a:t>hti</a:t>
            </a:r>
            <a:r>
              <a:rPr lang="en-US" sz="1100" i="1" dirty="0" smtClean="0">
                <a:solidFill>
                  <a:srgbClr val="3F3F3F"/>
                </a:solidFill>
              </a:rPr>
              <a:t> </a:t>
            </a:r>
            <a:r>
              <a:rPr lang="en-US" sz="1100" i="1" dirty="0" err="1" smtClean="0">
                <a:solidFill>
                  <a:srgbClr val="3F3F3F"/>
                </a:solidFill>
              </a:rPr>
              <a:t>htang</a:t>
            </a:r>
            <a:r>
              <a:rPr lang="en-US" sz="1100" i="1" dirty="0" smtClean="0">
                <a:solidFill>
                  <a:srgbClr val="3F3F3F"/>
                </a:solidFill>
              </a:rPr>
              <a:t> </a:t>
            </a:r>
            <a:r>
              <a:rPr lang="en-US" sz="1100" i="1" dirty="0" err="1" smtClean="0">
                <a:solidFill>
                  <a:srgbClr val="3F3F3F"/>
                </a:solidFill>
              </a:rPr>
              <a:t>garum</a:t>
            </a:r>
            <a:r>
              <a:rPr lang="en-US" sz="1100" i="1" dirty="0" smtClean="0">
                <a:solidFill>
                  <a:srgbClr val="3F3F3F"/>
                </a:solidFill>
              </a:rPr>
              <a:t> </a:t>
            </a:r>
            <a:r>
              <a:rPr lang="en-US" sz="1100" i="1" dirty="0" err="1" smtClean="0">
                <a:solidFill>
                  <a:srgbClr val="3F3F3F"/>
                </a:solidFill>
              </a:rPr>
              <a:t>shingtau</a:t>
            </a:r>
            <a:r>
              <a:rPr lang="en-US" sz="1100" i="1" dirty="0" smtClean="0">
                <a:solidFill>
                  <a:srgbClr val="3F3F3F"/>
                </a:solidFill>
              </a:rPr>
              <a:t> </a:t>
            </a:r>
            <a:r>
              <a:rPr lang="en-US" sz="1100" i="1" dirty="0" err="1" smtClean="0">
                <a:solidFill>
                  <a:srgbClr val="3F3F3F"/>
                </a:solidFill>
              </a:rPr>
              <a:t>ya</a:t>
            </a:r>
            <a:r>
              <a:rPr lang="en-US" sz="1100" i="1" dirty="0" smtClean="0">
                <a:solidFill>
                  <a:srgbClr val="3F3F3F"/>
                </a:solidFill>
              </a:rPr>
              <a:t> </a:t>
            </a:r>
            <a:r>
              <a:rPr lang="en-US" sz="1100" i="1" dirty="0" err="1" smtClean="0">
                <a:solidFill>
                  <a:srgbClr val="3F3F3F"/>
                </a:solidFill>
              </a:rPr>
              <a:t>nga</a:t>
            </a:r>
            <a:r>
              <a:rPr lang="en-US" sz="1100" i="1" dirty="0" smtClean="0">
                <a:solidFill>
                  <a:srgbClr val="3F3F3F"/>
                </a:solidFill>
              </a:rPr>
              <a:t> ai </a:t>
            </a:r>
            <a:r>
              <a:rPr lang="en-US" sz="1100" i="1" dirty="0" err="1" smtClean="0">
                <a:solidFill>
                  <a:srgbClr val="3F3F3F"/>
                </a:solidFill>
              </a:rPr>
              <a:t>ni</a:t>
            </a:r>
            <a:r>
              <a:rPr lang="en-US" sz="1100" i="1" dirty="0" smtClean="0">
                <a:solidFill>
                  <a:srgbClr val="3F3F3F"/>
                </a:solidFill>
              </a:rPr>
              <a:t> a </a:t>
            </a:r>
            <a:r>
              <a:rPr lang="en-US" sz="1100" i="1" dirty="0" err="1" smtClean="0">
                <a:solidFill>
                  <a:srgbClr val="3F3F3F"/>
                </a:solidFill>
              </a:rPr>
              <a:t>matu</a:t>
            </a:r>
            <a:r>
              <a:rPr lang="en-US" sz="1100" i="1" dirty="0" smtClean="0">
                <a:solidFill>
                  <a:srgbClr val="3F3F3F"/>
                </a:solidFill>
              </a:rPr>
              <a:t> </a:t>
            </a:r>
            <a:r>
              <a:rPr lang="en-US" sz="1100" i="1" dirty="0" err="1" smtClean="0">
                <a:solidFill>
                  <a:srgbClr val="3F3F3F"/>
                </a:solidFill>
              </a:rPr>
              <a:t>nhtoi</a:t>
            </a:r>
            <a:r>
              <a:rPr lang="en-US" sz="1100" i="1" dirty="0" smtClean="0">
                <a:solidFill>
                  <a:srgbClr val="3F3F3F"/>
                </a:solidFill>
              </a:rPr>
              <a:t> </a:t>
            </a:r>
            <a:r>
              <a:rPr lang="en-US" sz="1100" i="1" dirty="0" err="1" smtClean="0">
                <a:solidFill>
                  <a:srgbClr val="3F3F3F"/>
                </a:solidFill>
              </a:rPr>
              <a:t>kadun</a:t>
            </a:r>
            <a:r>
              <a:rPr lang="en-US" sz="1100" i="1" dirty="0" smtClean="0">
                <a:solidFill>
                  <a:srgbClr val="3F3F3F"/>
                </a:solidFill>
              </a:rPr>
              <a:t> </a:t>
            </a:r>
            <a:r>
              <a:rPr lang="en-US" sz="1100" i="1" dirty="0" err="1" smtClean="0">
                <a:solidFill>
                  <a:srgbClr val="3F3F3F"/>
                </a:solidFill>
              </a:rPr>
              <a:t>sharin</a:t>
            </a:r>
            <a:r>
              <a:rPr lang="en-US" sz="1100" i="1" dirty="0" smtClean="0">
                <a:solidFill>
                  <a:srgbClr val="3F3F3F"/>
                </a:solidFill>
              </a:rPr>
              <a:t> </a:t>
            </a:r>
            <a:r>
              <a:rPr lang="en-US" sz="1100" i="1" dirty="0" err="1" smtClean="0">
                <a:solidFill>
                  <a:srgbClr val="3F3F3F"/>
                </a:solidFill>
              </a:rPr>
              <a:t>hpawng</a:t>
            </a:r>
            <a:r>
              <a:rPr lang="en-US" sz="1100" i="1" dirty="0" smtClean="0">
                <a:solidFill>
                  <a:srgbClr val="3F3F3F"/>
                </a:solidFill>
              </a:rPr>
              <a:t>” </a:t>
            </a:r>
            <a:r>
              <a:rPr lang="en-US" sz="1100" i="1" dirty="0" err="1" smtClean="0">
                <a:solidFill>
                  <a:srgbClr val="3F3F3F"/>
                </a:solidFill>
              </a:rPr>
              <a:t>hpe</a:t>
            </a:r>
            <a:r>
              <a:rPr lang="en-US" sz="1100" i="1" dirty="0" smtClean="0">
                <a:solidFill>
                  <a:srgbClr val="3F3F3F"/>
                </a:solidFill>
              </a:rPr>
              <a:t> </a:t>
            </a:r>
            <a:r>
              <a:rPr lang="en-US" sz="1100" i="1" dirty="0" err="1" smtClean="0">
                <a:solidFill>
                  <a:srgbClr val="3F3F3F"/>
                </a:solidFill>
              </a:rPr>
              <a:t>madung</a:t>
            </a:r>
            <a:r>
              <a:rPr lang="en-US" sz="1100" i="1" dirty="0" smtClean="0">
                <a:solidFill>
                  <a:srgbClr val="3F3F3F"/>
                </a:solidFill>
              </a:rPr>
              <a:t> </a:t>
            </a:r>
            <a:r>
              <a:rPr lang="en-US" sz="1100" i="1" dirty="0" err="1" smtClean="0">
                <a:solidFill>
                  <a:srgbClr val="3F3F3F"/>
                </a:solidFill>
              </a:rPr>
              <a:t>tawn</a:t>
            </a:r>
            <a:r>
              <a:rPr lang="en-US" sz="1100" i="1" dirty="0" smtClean="0">
                <a:solidFill>
                  <a:srgbClr val="3F3F3F"/>
                </a:solidFill>
              </a:rPr>
              <a:t> ai. Sri Lanka </a:t>
            </a:r>
            <a:r>
              <a:rPr lang="en-US" sz="1100" i="1" dirty="0" err="1" smtClean="0">
                <a:solidFill>
                  <a:srgbClr val="3F3F3F"/>
                </a:solidFill>
              </a:rPr>
              <a:t>kaw</a:t>
            </a:r>
            <a:r>
              <a:rPr lang="en-US" sz="1100" i="1" dirty="0" smtClean="0">
                <a:solidFill>
                  <a:srgbClr val="3F3F3F"/>
                </a:solidFill>
              </a:rPr>
              <a:t> </a:t>
            </a:r>
            <a:r>
              <a:rPr lang="en-US" sz="1100" i="1" dirty="0" err="1" smtClean="0">
                <a:solidFill>
                  <a:srgbClr val="3F3F3F"/>
                </a:solidFill>
              </a:rPr>
              <a:t>na</a:t>
            </a:r>
            <a:r>
              <a:rPr lang="en-US" sz="1100" i="1" dirty="0" smtClean="0">
                <a:solidFill>
                  <a:srgbClr val="3F3F3F"/>
                </a:solidFill>
              </a:rPr>
              <a:t> </a:t>
            </a:r>
            <a:r>
              <a:rPr lang="en-US" sz="1100" i="1" dirty="0" err="1" smtClean="0">
                <a:solidFill>
                  <a:srgbClr val="3F3F3F"/>
                </a:solidFill>
              </a:rPr>
              <a:t>sharin</a:t>
            </a:r>
            <a:r>
              <a:rPr lang="en-US" sz="1100" i="1" dirty="0" smtClean="0">
                <a:solidFill>
                  <a:srgbClr val="3F3F3F"/>
                </a:solidFill>
              </a:rPr>
              <a:t> </a:t>
            </a:r>
            <a:r>
              <a:rPr lang="en-US" sz="1100" i="1" dirty="0" err="1" smtClean="0">
                <a:solidFill>
                  <a:srgbClr val="3F3F3F"/>
                </a:solidFill>
              </a:rPr>
              <a:t>hpawng</a:t>
            </a:r>
            <a:r>
              <a:rPr lang="en-US" sz="1100" i="1" dirty="0" smtClean="0">
                <a:solidFill>
                  <a:srgbClr val="3F3F3F"/>
                </a:solidFill>
              </a:rPr>
              <a:t>  </a:t>
            </a:r>
            <a:r>
              <a:rPr lang="en-US" sz="1100" i="1" dirty="0" err="1" smtClean="0">
                <a:solidFill>
                  <a:srgbClr val="3F3F3F"/>
                </a:solidFill>
              </a:rPr>
              <a:t>hta</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lawm</a:t>
            </a:r>
            <a:r>
              <a:rPr lang="en-US" sz="1100" i="1" dirty="0" smtClean="0">
                <a:solidFill>
                  <a:srgbClr val="3F3F3F"/>
                </a:solidFill>
                <a:latin typeface="Arial"/>
                <a:ea typeface="Arial"/>
                <a:cs typeface="Arial"/>
                <a:sym typeface="Arial"/>
              </a:rPr>
              <a:t> ai </a:t>
            </a:r>
            <a:r>
              <a:rPr lang="en-US" sz="1100" i="1" dirty="0" err="1" smtClean="0">
                <a:solidFill>
                  <a:srgbClr val="3F3F3F"/>
                </a:solidFill>
                <a:latin typeface="Arial"/>
                <a:ea typeface="Arial"/>
                <a:cs typeface="Arial"/>
                <a:sym typeface="Arial"/>
              </a:rPr>
              <a:t>ginlam</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ni</a:t>
            </a:r>
            <a:r>
              <a:rPr lang="en-US" sz="1100" i="1" dirty="0" smtClean="0">
                <a:latin typeface="Arial"/>
                <a:ea typeface="Arial"/>
                <a:cs typeface="Arial"/>
                <a:sym typeface="Arial"/>
              </a:rPr>
              <a:t>(</a:t>
            </a:r>
            <a:r>
              <a:rPr lang="en-US" sz="1100" i="1" u="sng" dirty="0" smtClean="0">
                <a:solidFill>
                  <a:schemeClr val="hlink"/>
                </a:solidFill>
                <a:latin typeface="Arial"/>
                <a:ea typeface="Arial"/>
                <a:cs typeface="Arial"/>
                <a:sym typeface="Arial"/>
                <a:hlinkClick r:id="rId3"/>
              </a:rPr>
              <a:t>https://psychosocialskills.teachable.com/</a:t>
            </a:r>
            <a:r>
              <a:rPr lang="en-US" sz="1100" i="1" dirty="0" smtClean="0">
                <a:latin typeface="Arial"/>
                <a:ea typeface="Arial"/>
                <a:cs typeface="Arial"/>
                <a:sym typeface="Arial"/>
              </a:rPr>
              <a:t>)</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gaw</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hpung</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hkum</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ginjaw</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komati</a:t>
            </a:r>
            <a:r>
              <a:rPr lang="en-US" sz="1100" i="1" dirty="0" smtClean="0">
                <a:solidFill>
                  <a:srgbClr val="3F3F3F"/>
                </a:solidFill>
                <a:latin typeface="Arial"/>
                <a:ea typeface="Arial"/>
                <a:cs typeface="Arial"/>
                <a:sym typeface="Arial"/>
              </a:rPr>
              <a:t>(Inter-Agency Standing Committee - IASC) </a:t>
            </a:r>
            <a:r>
              <a:rPr lang="en-US" sz="1100" i="1" dirty="0" err="1" smtClean="0">
                <a:solidFill>
                  <a:srgbClr val="3F3F3F"/>
                </a:solidFill>
                <a:latin typeface="Arial"/>
                <a:ea typeface="Arial"/>
                <a:cs typeface="Arial"/>
                <a:sym typeface="Arial"/>
              </a:rPr>
              <a:t>kaw</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na</a:t>
            </a:r>
            <a:r>
              <a:rPr lang="en-US" sz="1100" i="1" dirty="0" smtClean="0">
                <a:solidFill>
                  <a:srgbClr val="3F3F3F"/>
                </a:solidFill>
                <a:latin typeface="Arial"/>
                <a:ea typeface="Arial"/>
                <a:cs typeface="Arial"/>
                <a:sym typeface="Arial"/>
              </a:rPr>
              <a:t> </a:t>
            </a:r>
            <a:r>
              <a:rPr lang="en-US" sz="1100" i="1" dirty="0" err="1" smtClean="0">
                <a:solidFill>
                  <a:srgbClr val="3F3F3F"/>
                </a:solidFill>
              </a:rPr>
              <a:t>ka</a:t>
            </a:r>
            <a:r>
              <a:rPr lang="en-US" sz="1100" i="1" dirty="0" smtClean="0">
                <a:solidFill>
                  <a:srgbClr val="3F3F3F"/>
                </a:solidFill>
                <a:latin typeface="Arial"/>
                <a:ea typeface="Arial"/>
                <a:cs typeface="Arial"/>
                <a:sym typeface="Arial"/>
              </a:rPr>
              <a:t> </a:t>
            </a:r>
            <a:r>
              <a:rPr lang="en-US" sz="1100" i="1" dirty="0" err="1" smtClean="0">
                <a:solidFill>
                  <a:srgbClr val="3F3F3F"/>
                </a:solidFill>
              </a:rPr>
              <a:t>shapraw</a:t>
            </a:r>
            <a:r>
              <a:rPr lang="en-US" sz="1100" i="1" dirty="0" smtClean="0">
                <a:solidFill>
                  <a:srgbClr val="3F3F3F"/>
                </a:solidFill>
              </a:rPr>
              <a:t> da ai “</a:t>
            </a:r>
            <a:r>
              <a:rPr lang="en-US" sz="1100" i="1" dirty="0" err="1" smtClean="0">
                <a:solidFill>
                  <a:srgbClr val="3F3F3F"/>
                </a:solidFill>
              </a:rPr>
              <a:t>Myit</a:t>
            </a:r>
            <a:r>
              <a:rPr lang="en-US" sz="1100" i="1" dirty="0" smtClean="0">
                <a:solidFill>
                  <a:srgbClr val="3F3F3F"/>
                </a:solidFill>
              </a:rPr>
              <a:t>  </a:t>
            </a:r>
            <a:r>
              <a:rPr lang="en-US" sz="1100" i="1" dirty="0" err="1" smtClean="0">
                <a:solidFill>
                  <a:srgbClr val="3F3F3F"/>
                </a:solidFill>
              </a:rPr>
              <a:t>hte</a:t>
            </a:r>
            <a:r>
              <a:rPr lang="en-US" sz="1100" i="1" dirty="0" smtClean="0">
                <a:solidFill>
                  <a:srgbClr val="3F3F3F"/>
                </a:solidFill>
              </a:rPr>
              <a:t> </a:t>
            </a:r>
            <a:r>
              <a:rPr lang="en-US" sz="1100" i="1" dirty="0" err="1" smtClean="0">
                <a:solidFill>
                  <a:srgbClr val="3F3F3F"/>
                </a:solidFill>
              </a:rPr>
              <a:t>seng</a:t>
            </a:r>
            <a:r>
              <a:rPr lang="en-US" sz="1100" i="1" dirty="0" smtClean="0">
                <a:solidFill>
                  <a:srgbClr val="3F3F3F"/>
                </a:solidFill>
              </a:rPr>
              <a:t> n-</a:t>
            </a:r>
            <a:r>
              <a:rPr lang="en-US" sz="1100" i="1" dirty="0" err="1" smtClean="0">
                <a:solidFill>
                  <a:srgbClr val="3F3F3F"/>
                </a:solidFill>
              </a:rPr>
              <a:t>na</a:t>
            </a:r>
            <a:r>
              <a:rPr lang="en-US" sz="1100" i="1" dirty="0" smtClean="0">
                <a:solidFill>
                  <a:srgbClr val="3F3F3F"/>
                </a:solidFill>
              </a:rPr>
              <a:t> </a:t>
            </a:r>
            <a:r>
              <a:rPr lang="en-US" sz="1100" i="1" dirty="0" err="1" smtClean="0">
                <a:solidFill>
                  <a:srgbClr val="3F3F3F"/>
                </a:solidFill>
              </a:rPr>
              <a:t>garum</a:t>
            </a:r>
            <a:r>
              <a:rPr lang="en-US" sz="1100" i="1" dirty="0" smtClean="0">
                <a:solidFill>
                  <a:srgbClr val="3F3F3F"/>
                </a:solidFill>
              </a:rPr>
              <a:t> </a:t>
            </a:r>
            <a:r>
              <a:rPr lang="en-US" sz="1100" i="1" dirty="0" err="1" smtClean="0">
                <a:solidFill>
                  <a:srgbClr val="3F3F3F"/>
                </a:solidFill>
              </a:rPr>
              <a:t>shingtau</a:t>
            </a:r>
            <a:r>
              <a:rPr lang="en-US" sz="1100" i="1" dirty="0" smtClean="0">
                <a:solidFill>
                  <a:srgbClr val="3F3F3F"/>
                </a:solidFill>
              </a:rPr>
              <a:t> </a:t>
            </a:r>
            <a:r>
              <a:rPr lang="en-US" sz="1100" i="1" dirty="0" err="1" smtClean="0">
                <a:solidFill>
                  <a:srgbClr val="3F3F3F"/>
                </a:solidFill>
              </a:rPr>
              <a:t>ya</a:t>
            </a:r>
            <a:r>
              <a:rPr lang="en-US" sz="1100" i="1" dirty="0" smtClean="0">
                <a:solidFill>
                  <a:srgbClr val="3F3F3F"/>
                </a:solidFill>
              </a:rPr>
              <a:t> ai lam </a:t>
            </a:r>
            <a:r>
              <a:rPr lang="en-US" sz="1100" i="1" dirty="0" err="1" smtClean="0">
                <a:solidFill>
                  <a:srgbClr val="3F3F3F"/>
                </a:solidFill>
                <a:latin typeface="Arial"/>
                <a:ea typeface="Arial"/>
                <a:cs typeface="Arial"/>
                <a:sym typeface="Arial"/>
              </a:rPr>
              <a:t>ningpawt</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madung</a:t>
            </a:r>
            <a:r>
              <a:rPr lang="en-US" sz="1100" i="1" dirty="0" smtClean="0">
                <a:solidFill>
                  <a:srgbClr val="3F3F3F"/>
                </a:solidFill>
                <a:latin typeface="Arial"/>
                <a:ea typeface="Arial"/>
                <a:cs typeface="Arial"/>
                <a:sym typeface="Arial"/>
              </a:rPr>
              <a:t> kung </a:t>
            </a:r>
            <a:r>
              <a:rPr lang="en-US" sz="1100" i="1" dirty="0" err="1" smtClean="0">
                <a:solidFill>
                  <a:srgbClr val="3F3F3F"/>
                </a:solidFill>
                <a:latin typeface="Arial"/>
                <a:ea typeface="Arial"/>
                <a:cs typeface="Arial"/>
                <a:sym typeface="Arial"/>
              </a:rPr>
              <a:t>kyang</a:t>
            </a:r>
            <a:r>
              <a:rPr lang="en-US" sz="1100" i="1" dirty="0" smtClean="0">
                <a:solidFill>
                  <a:srgbClr val="3F3F3F"/>
                </a:solidFill>
                <a:latin typeface="Arial"/>
                <a:ea typeface="Arial"/>
                <a:cs typeface="Arial"/>
                <a:sym typeface="Arial"/>
              </a:rPr>
              <a:t> ai lam- Covid-19 </a:t>
            </a:r>
            <a:r>
              <a:rPr lang="en-US" sz="1100" i="1" dirty="0" err="1" smtClean="0">
                <a:solidFill>
                  <a:srgbClr val="3F3F3F"/>
                </a:solidFill>
                <a:latin typeface="Arial"/>
                <a:ea typeface="Arial"/>
                <a:cs typeface="Arial"/>
                <a:sym typeface="Arial"/>
              </a:rPr>
              <a:t>ladaw</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hta</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htihtang</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shakut</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shaja</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nga</a:t>
            </a:r>
            <a:r>
              <a:rPr lang="en-US" sz="1100" i="1" dirty="0" smtClean="0">
                <a:solidFill>
                  <a:srgbClr val="3F3F3F"/>
                </a:solidFill>
                <a:latin typeface="Arial"/>
                <a:ea typeface="Arial"/>
                <a:cs typeface="Arial"/>
                <a:sym typeface="Arial"/>
              </a:rPr>
              <a:t> ai </a:t>
            </a:r>
            <a:r>
              <a:rPr lang="en-US" sz="1100" i="1" dirty="0" err="1" smtClean="0">
                <a:solidFill>
                  <a:srgbClr val="3F3F3F"/>
                </a:solidFill>
                <a:latin typeface="Arial"/>
                <a:ea typeface="Arial"/>
                <a:cs typeface="Arial"/>
                <a:sym typeface="Arial"/>
              </a:rPr>
              <a:t>ni</a:t>
            </a:r>
            <a:r>
              <a:rPr lang="en-US" sz="1100" i="1" dirty="0" smtClean="0">
                <a:solidFill>
                  <a:srgbClr val="3F3F3F"/>
                </a:solidFill>
                <a:latin typeface="Arial"/>
                <a:ea typeface="Arial"/>
                <a:cs typeface="Arial"/>
                <a:sym typeface="Arial"/>
              </a:rPr>
              <a:t> a </a:t>
            </a:r>
            <a:r>
              <a:rPr lang="en-US" sz="1100" i="1" dirty="0" err="1" smtClean="0">
                <a:solidFill>
                  <a:srgbClr val="3F3F3F"/>
                </a:solidFill>
                <a:latin typeface="Arial"/>
                <a:ea typeface="Arial"/>
                <a:cs typeface="Arial"/>
                <a:sym typeface="Arial"/>
              </a:rPr>
              <a:t>matu</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matsun</a:t>
            </a:r>
            <a:r>
              <a:rPr lang="en-US" sz="1100" i="1" dirty="0" smtClean="0">
                <a:solidFill>
                  <a:srgbClr val="3F3F3F"/>
                </a:solidFill>
                <a:latin typeface="Arial"/>
                <a:ea typeface="Arial"/>
                <a:cs typeface="Arial"/>
                <a:sym typeface="Arial"/>
              </a:rPr>
              <a:t> lam” </a:t>
            </a:r>
            <a:r>
              <a:rPr lang="en-US" sz="1100" i="1" dirty="0" err="1" smtClean="0">
                <a:solidFill>
                  <a:srgbClr val="3F3F3F"/>
                </a:solidFill>
                <a:latin typeface="Arial"/>
                <a:ea typeface="Arial"/>
                <a:cs typeface="Arial"/>
                <a:sym typeface="Arial"/>
              </a:rPr>
              <a:t>hpe</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lakap</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lajang</a:t>
            </a:r>
            <a:r>
              <a:rPr lang="en-US" sz="1100" i="1" dirty="0" smtClean="0">
                <a:solidFill>
                  <a:srgbClr val="3F3F3F"/>
                </a:solidFill>
                <a:latin typeface="Arial"/>
                <a:ea typeface="Arial"/>
                <a:cs typeface="Arial"/>
                <a:sym typeface="Arial"/>
              </a:rPr>
              <a:t> da ai</a:t>
            </a:r>
            <a:r>
              <a:rPr lang="en-US" sz="1100" i="1" dirty="0" smtClean="0">
                <a:solidFill>
                  <a:srgbClr val="3F3F3F"/>
                </a:solidFill>
              </a:rPr>
              <a:t>. </a:t>
            </a:r>
            <a:r>
              <a:rPr lang="en-US" sz="1100" i="1" dirty="0" err="1" smtClean="0">
                <a:solidFill>
                  <a:srgbClr val="3F3F3F"/>
                </a:solidFill>
              </a:rPr>
              <a:t>Ndai</a:t>
            </a:r>
            <a:r>
              <a:rPr lang="en-US" sz="1100" i="1" dirty="0" smtClean="0">
                <a:solidFill>
                  <a:srgbClr val="3F3F3F"/>
                </a:solidFill>
              </a:rPr>
              <a:t> </a:t>
            </a:r>
            <a:r>
              <a:rPr lang="en-US" sz="1100" i="1" dirty="0" err="1" smtClean="0">
                <a:solidFill>
                  <a:srgbClr val="3F3F3F"/>
                </a:solidFill>
              </a:rPr>
              <a:t>gaw</a:t>
            </a:r>
            <a:r>
              <a:rPr lang="en-US" sz="1100" i="1" dirty="0" smtClean="0">
                <a:solidFill>
                  <a:srgbClr val="3F3F3F"/>
                </a:solidFill>
              </a:rPr>
              <a:t> </a:t>
            </a:r>
            <a:r>
              <a:rPr lang="en-US" sz="1100" i="1" dirty="0" err="1" smtClean="0">
                <a:solidFill>
                  <a:srgbClr val="3F3F3F"/>
                </a:solidFill>
              </a:rPr>
              <a:t>hpung</a:t>
            </a:r>
            <a:r>
              <a:rPr lang="en-US" sz="1100" i="1" dirty="0" smtClean="0">
                <a:solidFill>
                  <a:srgbClr val="3F3F3F"/>
                </a:solidFill>
              </a:rPr>
              <a:t> </a:t>
            </a:r>
            <a:r>
              <a:rPr lang="en-US" sz="1100" i="1" dirty="0" err="1" smtClean="0">
                <a:solidFill>
                  <a:srgbClr val="3F3F3F"/>
                </a:solidFill>
              </a:rPr>
              <a:t>hkum</a:t>
            </a:r>
            <a:r>
              <a:rPr lang="en-US" sz="1100" i="1" dirty="0" smtClean="0">
                <a:solidFill>
                  <a:srgbClr val="3F3F3F"/>
                </a:solidFill>
              </a:rPr>
              <a:t> </a:t>
            </a:r>
            <a:r>
              <a:rPr lang="en-US" sz="1100" i="1" dirty="0" err="1" smtClean="0">
                <a:solidFill>
                  <a:srgbClr val="3F3F3F"/>
                </a:solidFill>
              </a:rPr>
              <a:t>ginjaw</a:t>
            </a:r>
            <a:r>
              <a:rPr lang="en-US" sz="1100" i="1" dirty="0" smtClean="0">
                <a:solidFill>
                  <a:srgbClr val="3F3F3F"/>
                </a:solidFill>
              </a:rPr>
              <a:t> </a:t>
            </a:r>
            <a:r>
              <a:rPr lang="en-US" sz="1100" i="1" dirty="0" err="1" smtClean="0">
                <a:solidFill>
                  <a:srgbClr val="3F3F3F"/>
                </a:solidFill>
              </a:rPr>
              <a:t>komati</a:t>
            </a:r>
            <a:r>
              <a:rPr lang="en-US" sz="1100" i="1" dirty="0" smtClean="0">
                <a:solidFill>
                  <a:srgbClr val="3F3F3F"/>
                </a:solidFill>
                <a:latin typeface="Arial"/>
                <a:ea typeface="Arial"/>
                <a:cs typeface="Arial"/>
                <a:sym typeface="Arial"/>
              </a:rPr>
              <a:t> (IASC) </a:t>
            </a:r>
            <a:r>
              <a:rPr lang="en-US" sz="1100" i="1" dirty="0" err="1" smtClean="0">
                <a:solidFill>
                  <a:srgbClr val="3F3F3F"/>
                </a:solidFill>
                <a:latin typeface="Arial"/>
                <a:ea typeface="Arial"/>
                <a:cs typeface="Arial"/>
                <a:sym typeface="Arial"/>
              </a:rPr>
              <a:t>hku</a:t>
            </a:r>
            <a:r>
              <a:rPr lang="en-US" sz="1100" i="1" dirty="0" smtClean="0">
                <a:solidFill>
                  <a:srgbClr val="3F3F3F"/>
                </a:solidFill>
                <a:latin typeface="Arial"/>
                <a:ea typeface="Arial"/>
                <a:cs typeface="Arial"/>
                <a:sym typeface="Arial"/>
              </a:rPr>
              <a:t> n-</a:t>
            </a:r>
            <a:r>
              <a:rPr lang="en-US" sz="1100" i="1" dirty="0" err="1" smtClean="0">
                <a:solidFill>
                  <a:srgbClr val="3F3F3F"/>
                </a:solidFill>
                <a:latin typeface="Arial"/>
                <a:ea typeface="Arial"/>
                <a:cs typeface="Arial"/>
                <a:sym typeface="Arial"/>
              </a:rPr>
              <a:t>na</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ka</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lajang</a:t>
            </a:r>
            <a:r>
              <a:rPr lang="en-US" sz="1100" i="1" dirty="0" smtClean="0">
                <a:solidFill>
                  <a:srgbClr val="3F3F3F"/>
                </a:solidFill>
                <a:latin typeface="Arial"/>
                <a:ea typeface="Arial"/>
                <a:cs typeface="Arial"/>
                <a:sym typeface="Arial"/>
              </a:rPr>
              <a:t> da ai lam </a:t>
            </a:r>
            <a:r>
              <a:rPr lang="en-US" sz="1100" i="1" dirty="0" err="1" smtClean="0">
                <a:solidFill>
                  <a:srgbClr val="3F3F3F"/>
                </a:solidFill>
                <a:latin typeface="Arial"/>
                <a:ea typeface="Arial"/>
                <a:cs typeface="Arial"/>
                <a:sym typeface="Arial"/>
              </a:rPr>
              <a:t>nrai</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nga</a:t>
            </a:r>
            <a:r>
              <a:rPr lang="en-US" sz="1100" i="1" dirty="0" smtClean="0">
                <a:solidFill>
                  <a:srgbClr val="3F3F3F"/>
                </a:solidFill>
                <a:latin typeface="Arial"/>
                <a:ea typeface="Arial"/>
                <a:cs typeface="Arial"/>
                <a:sym typeface="Arial"/>
              </a:rPr>
              <a:t> ai. IASC </a:t>
            </a:r>
            <a:r>
              <a:rPr lang="en-US" sz="1100" i="1" dirty="0" err="1" smtClean="0">
                <a:solidFill>
                  <a:srgbClr val="3F3F3F"/>
                </a:solidFill>
                <a:latin typeface="Arial"/>
                <a:ea typeface="Arial"/>
                <a:cs typeface="Arial"/>
                <a:sym typeface="Arial"/>
              </a:rPr>
              <a:t>gaw</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ndai</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ga</a:t>
            </a:r>
            <a:r>
              <a:rPr lang="en-US" sz="1100" i="1" dirty="0" smtClean="0">
                <a:solidFill>
                  <a:srgbClr val="3F3F3F"/>
                </a:solidFill>
                <a:latin typeface="Arial"/>
                <a:ea typeface="Arial"/>
                <a:cs typeface="Arial"/>
                <a:sym typeface="Arial"/>
              </a:rPr>
              <a:t> gale </a:t>
            </a:r>
            <a:r>
              <a:rPr lang="en-US" sz="1100" i="1" dirty="0" err="1" smtClean="0">
                <a:solidFill>
                  <a:srgbClr val="3F3F3F"/>
                </a:solidFill>
                <a:latin typeface="Arial"/>
                <a:ea typeface="Arial"/>
                <a:cs typeface="Arial"/>
                <a:sym typeface="Arial"/>
              </a:rPr>
              <a:t>lakap</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lajang</a:t>
            </a:r>
            <a:r>
              <a:rPr lang="en-US" sz="1100" i="1" dirty="0" smtClean="0">
                <a:solidFill>
                  <a:srgbClr val="3F3F3F"/>
                </a:solidFill>
                <a:latin typeface="Arial"/>
                <a:ea typeface="Arial"/>
                <a:cs typeface="Arial"/>
                <a:sym typeface="Arial"/>
              </a:rPr>
              <a:t> da ai </a:t>
            </a:r>
            <a:r>
              <a:rPr lang="en-US" sz="1100" i="1" dirty="0" err="1" smtClean="0">
                <a:solidFill>
                  <a:srgbClr val="3F3F3F"/>
                </a:solidFill>
                <a:latin typeface="Arial"/>
                <a:ea typeface="Arial"/>
                <a:cs typeface="Arial"/>
                <a:sym typeface="Arial"/>
              </a:rPr>
              <a:t>kaw</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lawm</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nga</a:t>
            </a:r>
            <a:r>
              <a:rPr lang="en-US" sz="1100" i="1" dirty="0" smtClean="0">
                <a:solidFill>
                  <a:srgbClr val="3F3F3F"/>
                </a:solidFill>
                <a:latin typeface="Arial"/>
                <a:ea typeface="Arial"/>
                <a:cs typeface="Arial"/>
                <a:sym typeface="Arial"/>
              </a:rPr>
              <a:t> ai </a:t>
            </a:r>
            <a:r>
              <a:rPr lang="en-US" sz="1100" i="1" dirty="0" err="1" smtClean="0">
                <a:solidFill>
                  <a:srgbClr val="3F3F3F"/>
                </a:solidFill>
                <a:latin typeface="Arial"/>
                <a:ea typeface="Arial"/>
                <a:cs typeface="Arial"/>
                <a:sym typeface="Arial"/>
              </a:rPr>
              <a:t>ginlam</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ni</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Shr</a:t>
            </a:r>
            <a:r>
              <a:rPr lang="en-US" sz="1100" i="1" dirty="0" smtClean="0">
                <a:solidFill>
                  <a:srgbClr val="3F3F3F"/>
                </a:solidFill>
                <a:latin typeface="Arial"/>
                <a:ea typeface="Arial"/>
                <a:cs typeface="Arial"/>
                <a:sym typeface="Arial"/>
              </a:rPr>
              <a:t>)</a:t>
            </a:r>
            <a:r>
              <a:rPr lang="en-US" sz="1100" i="1" dirty="0" err="1" smtClean="0">
                <a:solidFill>
                  <a:srgbClr val="3F3F3F"/>
                </a:solidFill>
                <a:latin typeface="Arial"/>
                <a:ea typeface="Arial"/>
                <a:cs typeface="Arial"/>
                <a:sym typeface="Arial"/>
              </a:rPr>
              <a:t>tup</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hkrak</a:t>
            </a:r>
            <a:r>
              <a:rPr lang="en-US" sz="1100" i="1" dirty="0" smtClean="0">
                <a:solidFill>
                  <a:srgbClr val="3F3F3F"/>
                </a:solidFill>
                <a:latin typeface="Arial"/>
                <a:ea typeface="Arial"/>
                <a:cs typeface="Arial"/>
                <a:sym typeface="Arial"/>
              </a:rPr>
              <a:t> ten ai lam </a:t>
            </a:r>
            <a:r>
              <a:rPr lang="en-US" sz="1100" i="1" dirty="0" err="1" smtClean="0">
                <a:solidFill>
                  <a:srgbClr val="3F3F3F"/>
                </a:solidFill>
                <a:latin typeface="Arial"/>
                <a:ea typeface="Arial"/>
                <a:cs typeface="Arial"/>
                <a:sym typeface="Arial"/>
              </a:rPr>
              <a:t>ni</a:t>
            </a:r>
            <a:r>
              <a:rPr lang="en-US" sz="1100" i="1" dirty="0" smtClean="0">
                <a:solidFill>
                  <a:srgbClr val="3F3F3F"/>
                </a:solidFill>
                <a:latin typeface="Arial"/>
                <a:ea typeface="Arial"/>
                <a:cs typeface="Arial"/>
                <a:sym typeface="Arial"/>
              </a:rPr>
              <a:t> a </a:t>
            </a:r>
            <a:r>
              <a:rPr lang="en-US" sz="1100" i="1" dirty="0" err="1" smtClean="0">
                <a:solidFill>
                  <a:srgbClr val="3F3F3F"/>
                </a:solidFill>
                <a:latin typeface="Arial"/>
                <a:ea typeface="Arial"/>
                <a:cs typeface="Arial"/>
                <a:sym typeface="Arial"/>
              </a:rPr>
              <a:t>matu</a:t>
            </a:r>
            <a:r>
              <a:rPr lang="en-US" sz="1100" i="1" dirty="0" smtClean="0">
                <a:solidFill>
                  <a:srgbClr val="3F3F3F"/>
                </a:solidFill>
                <a:latin typeface="Arial"/>
                <a:ea typeface="Arial"/>
                <a:cs typeface="Arial"/>
                <a:sym typeface="Arial"/>
              </a:rPr>
              <a:t> lit  n-</a:t>
            </a:r>
            <a:r>
              <a:rPr lang="en-US" sz="1100" i="1" dirty="0" err="1" smtClean="0">
                <a:solidFill>
                  <a:srgbClr val="3F3F3F"/>
                </a:solidFill>
                <a:latin typeface="Arial"/>
                <a:ea typeface="Arial"/>
                <a:cs typeface="Arial"/>
                <a:sym typeface="Arial"/>
              </a:rPr>
              <a:t>nga</a:t>
            </a:r>
            <a:r>
              <a:rPr lang="en-US" sz="1100" i="1" dirty="0" smtClean="0">
                <a:solidFill>
                  <a:srgbClr val="3F3F3F"/>
                </a:solidFill>
                <a:latin typeface="Arial"/>
                <a:ea typeface="Arial"/>
                <a:cs typeface="Arial"/>
                <a:sym typeface="Arial"/>
              </a:rPr>
              <a:t> ai. </a:t>
            </a:r>
            <a:r>
              <a:rPr lang="en-US" sz="1100" i="1" dirty="0" err="1" smtClean="0">
                <a:solidFill>
                  <a:srgbClr val="3F3F3F"/>
                </a:solidFill>
                <a:latin typeface="Arial"/>
                <a:ea typeface="Arial"/>
                <a:cs typeface="Arial"/>
                <a:sym typeface="Arial"/>
              </a:rPr>
              <a:t>Ndai</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lakap</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lajang</a:t>
            </a:r>
            <a:r>
              <a:rPr lang="en-US" sz="1100" i="1" dirty="0" smtClean="0">
                <a:solidFill>
                  <a:srgbClr val="3F3F3F"/>
                </a:solidFill>
                <a:latin typeface="Arial"/>
                <a:ea typeface="Arial"/>
                <a:cs typeface="Arial"/>
                <a:sym typeface="Arial"/>
              </a:rPr>
              <a:t> da ai lam </a:t>
            </a:r>
            <a:r>
              <a:rPr lang="en-US" sz="1100" i="1" dirty="0" err="1" smtClean="0">
                <a:solidFill>
                  <a:srgbClr val="3F3F3F"/>
                </a:solidFill>
                <a:latin typeface="Arial"/>
                <a:ea typeface="Arial"/>
                <a:cs typeface="Arial"/>
                <a:sym typeface="Arial"/>
              </a:rPr>
              <a:t>kaw</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lai</a:t>
            </a:r>
            <a:r>
              <a:rPr lang="en-US" sz="1100" i="1" dirty="0" err="1" smtClean="0">
                <a:solidFill>
                  <a:srgbClr val="3F3F3F"/>
                </a:solidFill>
              </a:rPr>
              <a:t>ka</a:t>
            </a:r>
            <a:r>
              <a:rPr lang="en-US" sz="1100" i="1" dirty="0" smtClean="0">
                <a:solidFill>
                  <a:srgbClr val="3F3F3F"/>
                </a:solidFill>
              </a:rPr>
              <a:t> </a:t>
            </a:r>
            <a:r>
              <a:rPr lang="en-US" sz="1100" i="1" dirty="0" err="1" smtClean="0">
                <a:solidFill>
                  <a:srgbClr val="3F3F3F"/>
                </a:solidFill>
              </a:rPr>
              <a:t>ga</a:t>
            </a:r>
            <a:r>
              <a:rPr lang="en-US" sz="1100" i="1" dirty="0" smtClean="0">
                <a:solidFill>
                  <a:srgbClr val="3F3F3F"/>
                </a:solidFill>
              </a:rPr>
              <a:t> </a:t>
            </a:r>
            <a:r>
              <a:rPr lang="en-US" sz="1100" i="1" dirty="0" err="1" smtClean="0">
                <a:solidFill>
                  <a:srgbClr val="3F3F3F"/>
                </a:solidFill>
              </a:rPr>
              <a:t>baw</a:t>
            </a:r>
            <a:r>
              <a:rPr lang="en-US" sz="1100" i="1" dirty="0" smtClean="0">
                <a:solidFill>
                  <a:srgbClr val="3F3F3F"/>
                </a:solidFill>
              </a:rPr>
              <a:t> </a:t>
            </a:r>
            <a:r>
              <a:rPr lang="en-US" sz="1100" i="1" dirty="0" err="1" smtClean="0">
                <a:solidFill>
                  <a:srgbClr val="3F3F3F"/>
                </a:solidFill>
              </a:rPr>
              <a:t>ni</a:t>
            </a:r>
            <a:r>
              <a:rPr lang="en-US" sz="1100" i="1" dirty="0" smtClean="0">
                <a:solidFill>
                  <a:srgbClr val="3F3F3F"/>
                </a:solidFill>
              </a:rPr>
              <a:t> </a:t>
            </a:r>
            <a:r>
              <a:rPr lang="en-US" sz="1100" i="1" dirty="0" err="1" smtClean="0">
                <a:solidFill>
                  <a:srgbClr val="3F3F3F"/>
                </a:solidFill>
              </a:rPr>
              <a:t>bai</a:t>
            </a:r>
            <a:r>
              <a:rPr lang="en-US" sz="1100" i="1" dirty="0" smtClean="0">
                <a:solidFill>
                  <a:srgbClr val="3F3F3F"/>
                </a:solidFill>
              </a:rPr>
              <a:t> jet bang da </a:t>
            </a:r>
            <a:r>
              <a:rPr lang="en-US" sz="1100" i="1" dirty="0" err="1" smtClean="0">
                <a:solidFill>
                  <a:srgbClr val="3F3F3F"/>
                </a:solidFill>
              </a:rPr>
              <a:t>ga</a:t>
            </a:r>
            <a:r>
              <a:rPr lang="en-US" sz="1100" i="1" dirty="0" smtClean="0">
                <a:solidFill>
                  <a:srgbClr val="3F3F3F"/>
                </a:solidFill>
              </a:rPr>
              <a:t> ai. </a:t>
            </a:r>
            <a:r>
              <a:rPr lang="en-US" sz="1100" i="1" dirty="0" err="1" smtClean="0">
                <a:solidFill>
                  <a:srgbClr val="3F3F3F"/>
                </a:solidFill>
              </a:rPr>
              <a:t>Ndai</a:t>
            </a:r>
            <a:r>
              <a:rPr lang="en-US" sz="1100" i="1" dirty="0" smtClean="0">
                <a:solidFill>
                  <a:srgbClr val="3F3F3F"/>
                </a:solidFill>
              </a:rPr>
              <a:t> </a:t>
            </a:r>
            <a:r>
              <a:rPr lang="en-US" sz="1100" i="1" dirty="0" err="1" smtClean="0">
                <a:solidFill>
                  <a:srgbClr val="3F3F3F"/>
                </a:solidFill>
              </a:rPr>
              <a:t>zawn</a:t>
            </a:r>
            <a:r>
              <a:rPr lang="en-US" sz="1100" i="1" dirty="0" smtClean="0">
                <a:solidFill>
                  <a:srgbClr val="3F3F3F"/>
                </a:solidFill>
              </a:rPr>
              <a:t> </a:t>
            </a:r>
            <a:r>
              <a:rPr lang="en-US" sz="1100" i="1" dirty="0" err="1" smtClean="0">
                <a:solidFill>
                  <a:srgbClr val="3F3F3F"/>
                </a:solidFill>
              </a:rPr>
              <a:t>htuk</a:t>
            </a:r>
            <a:r>
              <a:rPr lang="en-US" sz="1100" i="1" dirty="0" smtClean="0">
                <a:solidFill>
                  <a:srgbClr val="3F3F3F"/>
                </a:solidFill>
              </a:rPr>
              <a:t> </a:t>
            </a:r>
            <a:r>
              <a:rPr lang="en-US" sz="1100" i="1" dirty="0" err="1" smtClean="0">
                <a:solidFill>
                  <a:srgbClr val="3F3F3F"/>
                </a:solidFill>
              </a:rPr>
              <a:t>manu</a:t>
            </a:r>
            <a:r>
              <a:rPr lang="en-US" sz="1100" i="1" dirty="0" smtClean="0">
                <a:solidFill>
                  <a:srgbClr val="3F3F3F"/>
                </a:solidFill>
              </a:rPr>
              <a:t> </a:t>
            </a:r>
            <a:r>
              <a:rPr lang="en-US" sz="1100" i="1" dirty="0" err="1" smtClean="0">
                <a:solidFill>
                  <a:srgbClr val="3F3F3F"/>
                </a:solidFill>
              </a:rPr>
              <a:t>hkra</a:t>
            </a:r>
            <a:r>
              <a:rPr lang="en-US" sz="1100" i="1" dirty="0" smtClean="0">
                <a:solidFill>
                  <a:srgbClr val="3F3F3F"/>
                </a:solidFill>
              </a:rPr>
              <a:t>  </a:t>
            </a:r>
            <a:r>
              <a:rPr lang="en-US" sz="1100" i="1" dirty="0" err="1" smtClean="0">
                <a:solidFill>
                  <a:srgbClr val="3F3F3F"/>
                </a:solidFill>
              </a:rPr>
              <a:t>ga</a:t>
            </a:r>
            <a:r>
              <a:rPr lang="en-US" sz="1100" i="1" dirty="0" smtClean="0">
                <a:solidFill>
                  <a:srgbClr val="3F3F3F"/>
                </a:solidFill>
              </a:rPr>
              <a:t> gale </a:t>
            </a:r>
            <a:r>
              <a:rPr lang="en-US" sz="1100" i="1" dirty="0" err="1" smtClean="0">
                <a:solidFill>
                  <a:srgbClr val="3F3F3F"/>
                </a:solidFill>
              </a:rPr>
              <a:t>lajang</a:t>
            </a:r>
            <a:r>
              <a:rPr lang="en-US" sz="1100" i="1" dirty="0" smtClean="0">
                <a:solidFill>
                  <a:srgbClr val="3F3F3F"/>
                </a:solidFill>
              </a:rPr>
              <a:t> da ai lam </a:t>
            </a:r>
            <a:r>
              <a:rPr lang="en-US" sz="1100" i="1" dirty="0" err="1" smtClean="0">
                <a:solidFill>
                  <a:srgbClr val="3F3F3F"/>
                </a:solidFill>
              </a:rPr>
              <a:t>gaw</a:t>
            </a:r>
            <a:r>
              <a:rPr lang="en-US" sz="1100" i="1" dirty="0" smtClean="0">
                <a:solidFill>
                  <a:srgbClr val="3F3F3F"/>
                </a:solidFill>
              </a:rPr>
              <a:t> </a:t>
            </a:r>
            <a:r>
              <a:rPr lang="en-US" sz="1100" i="1" dirty="0" err="1" smtClean="0">
                <a:solidFill>
                  <a:srgbClr val="3F3F3F"/>
                </a:solidFill>
              </a:rPr>
              <a:t>hpung</a:t>
            </a:r>
            <a:r>
              <a:rPr lang="en-US" sz="1100" i="1" dirty="0" smtClean="0">
                <a:solidFill>
                  <a:srgbClr val="3F3F3F"/>
                </a:solidFill>
              </a:rPr>
              <a:t> </a:t>
            </a:r>
            <a:r>
              <a:rPr lang="en-US" sz="1100" i="1" dirty="0" err="1" smtClean="0">
                <a:solidFill>
                  <a:srgbClr val="3F3F3F"/>
                </a:solidFill>
              </a:rPr>
              <a:t>hkum</a:t>
            </a:r>
            <a:r>
              <a:rPr lang="en-US" sz="1100" i="1" dirty="0" smtClean="0">
                <a:solidFill>
                  <a:srgbClr val="3F3F3F"/>
                </a:solidFill>
              </a:rPr>
              <a:t> </a:t>
            </a:r>
            <a:r>
              <a:rPr lang="en-US" sz="1100" i="1" dirty="0" err="1" smtClean="0">
                <a:solidFill>
                  <a:srgbClr val="3F3F3F"/>
                </a:solidFill>
              </a:rPr>
              <a:t>ginjaw</a:t>
            </a:r>
            <a:r>
              <a:rPr lang="en-US" sz="1100" i="1" dirty="0" smtClean="0">
                <a:solidFill>
                  <a:srgbClr val="3F3F3F"/>
                </a:solidFill>
              </a:rPr>
              <a:t> </a:t>
            </a:r>
            <a:r>
              <a:rPr lang="en-US" sz="1100" i="1" dirty="0" err="1" smtClean="0">
                <a:solidFill>
                  <a:srgbClr val="3F3F3F"/>
                </a:solidFill>
              </a:rPr>
              <a:t>komati</a:t>
            </a:r>
            <a:r>
              <a:rPr lang="en-US" sz="1100" i="1" dirty="0" smtClean="0">
                <a:solidFill>
                  <a:srgbClr val="3F3F3F"/>
                </a:solidFill>
              </a:rPr>
              <a:t> </a:t>
            </a:r>
            <a:r>
              <a:rPr lang="en-US" sz="1100" i="1" dirty="0" smtClean="0">
                <a:solidFill>
                  <a:srgbClr val="3F3F3F"/>
                </a:solidFill>
                <a:latin typeface="Arial"/>
                <a:ea typeface="Arial"/>
                <a:cs typeface="Arial"/>
                <a:sym typeface="Arial"/>
              </a:rPr>
              <a:t>(IASC) </a:t>
            </a:r>
            <a:r>
              <a:rPr lang="en-US" sz="1100" i="1" dirty="0" err="1" smtClean="0">
                <a:solidFill>
                  <a:srgbClr val="3F3F3F"/>
                </a:solidFill>
                <a:latin typeface="Arial"/>
                <a:ea typeface="Arial"/>
                <a:cs typeface="Arial"/>
                <a:sym typeface="Arial"/>
              </a:rPr>
              <a:t>hku</a:t>
            </a:r>
            <a:r>
              <a:rPr lang="en-US" sz="1100" i="1" dirty="0" smtClean="0">
                <a:solidFill>
                  <a:srgbClr val="3F3F3F"/>
                </a:solidFill>
                <a:latin typeface="Arial"/>
                <a:ea typeface="Arial"/>
                <a:cs typeface="Arial"/>
                <a:sym typeface="Arial"/>
              </a:rPr>
              <a:t> n-</a:t>
            </a:r>
            <a:r>
              <a:rPr lang="en-US" sz="1100" i="1" dirty="0" err="1" smtClean="0">
                <a:solidFill>
                  <a:srgbClr val="3F3F3F"/>
                </a:solidFill>
                <a:latin typeface="Arial"/>
                <a:ea typeface="Arial"/>
                <a:cs typeface="Arial"/>
                <a:sym typeface="Arial"/>
              </a:rPr>
              <a:t>na</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galaw</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lajang</a:t>
            </a:r>
            <a:r>
              <a:rPr lang="en-US" sz="1100" i="1" dirty="0" smtClean="0">
                <a:solidFill>
                  <a:srgbClr val="3F3F3F"/>
                </a:solidFill>
                <a:latin typeface="Arial"/>
                <a:ea typeface="Arial"/>
                <a:cs typeface="Arial"/>
                <a:sym typeface="Arial"/>
              </a:rPr>
              <a:t> da ai lam </a:t>
            </a:r>
            <a:r>
              <a:rPr lang="en-US" sz="1100" i="1" dirty="0" err="1" smtClean="0">
                <a:solidFill>
                  <a:srgbClr val="3F3F3F"/>
                </a:solidFill>
                <a:latin typeface="Arial"/>
                <a:ea typeface="Arial"/>
                <a:cs typeface="Arial"/>
                <a:sym typeface="Arial"/>
              </a:rPr>
              <a:t>nrai</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nga</a:t>
            </a:r>
            <a:r>
              <a:rPr lang="en-US" sz="1100" i="1" dirty="0" smtClean="0">
                <a:solidFill>
                  <a:srgbClr val="3F3F3F"/>
                </a:solidFill>
                <a:latin typeface="Arial"/>
                <a:ea typeface="Arial"/>
                <a:cs typeface="Arial"/>
                <a:sym typeface="Arial"/>
              </a:rPr>
              <a:t> ai</a:t>
            </a:r>
            <a:r>
              <a:rPr lang="en-US" sz="1100" i="1" dirty="0" smtClean="0">
                <a:solidFill>
                  <a:srgbClr val="3F3F3F"/>
                </a:solidFill>
              </a:rPr>
              <a:t>. </a:t>
            </a:r>
            <a:r>
              <a:rPr lang="en-US" sz="1100" i="1" dirty="0" err="1" smtClean="0">
                <a:solidFill>
                  <a:srgbClr val="3F3F3F"/>
                </a:solidFill>
              </a:rPr>
              <a:t>Ndai</a:t>
            </a:r>
            <a:r>
              <a:rPr lang="en-US" sz="1100" i="1" dirty="0" smtClean="0">
                <a:solidFill>
                  <a:srgbClr val="3F3F3F"/>
                </a:solidFill>
              </a:rPr>
              <a:t> </a:t>
            </a:r>
            <a:r>
              <a:rPr lang="en-US" sz="1100" i="1" dirty="0" err="1" smtClean="0">
                <a:solidFill>
                  <a:srgbClr val="3F3F3F"/>
                </a:solidFill>
              </a:rPr>
              <a:t>ga</a:t>
            </a:r>
            <a:r>
              <a:rPr lang="en-US" sz="1100" i="1" dirty="0" smtClean="0">
                <a:solidFill>
                  <a:srgbClr val="3F3F3F"/>
                </a:solidFill>
              </a:rPr>
              <a:t> gale </a:t>
            </a:r>
            <a:r>
              <a:rPr lang="en-US" sz="1100" i="1" dirty="0" err="1" smtClean="0">
                <a:solidFill>
                  <a:srgbClr val="3F3F3F"/>
                </a:solidFill>
              </a:rPr>
              <a:t>lakap</a:t>
            </a:r>
            <a:r>
              <a:rPr lang="en-US" sz="1100" i="1" dirty="0" smtClean="0">
                <a:solidFill>
                  <a:srgbClr val="3F3F3F"/>
                </a:solidFill>
              </a:rPr>
              <a:t> </a:t>
            </a:r>
            <a:r>
              <a:rPr lang="en-US" sz="1100" i="1" dirty="0" err="1" smtClean="0">
                <a:solidFill>
                  <a:srgbClr val="3F3F3F"/>
                </a:solidFill>
              </a:rPr>
              <a:t>lajang</a:t>
            </a:r>
            <a:r>
              <a:rPr lang="en-US" sz="1100" i="1" dirty="0" smtClean="0">
                <a:solidFill>
                  <a:srgbClr val="3F3F3F"/>
                </a:solidFill>
              </a:rPr>
              <a:t> da ai </a:t>
            </a:r>
            <a:r>
              <a:rPr lang="en-US" sz="1100" i="1" dirty="0" err="1" smtClean="0">
                <a:solidFill>
                  <a:srgbClr val="3F3F3F"/>
                </a:solidFill>
              </a:rPr>
              <a:t>kaw</a:t>
            </a:r>
            <a:r>
              <a:rPr lang="en-US" sz="1100" i="1" dirty="0" smtClean="0">
                <a:solidFill>
                  <a:srgbClr val="3F3F3F"/>
                </a:solidFill>
              </a:rPr>
              <a:t> </a:t>
            </a:r>
            <a:r>
              <a:rPr lang="en-US" sz="1100" i="1" dirty="0" err="1" smtClean="0">
                <a:solidFill>
                  <a:srgbClr val="3F3F3F"/>
                </a:solidFill>
              </a:rPr>
              <a:t>lawm</a:t>
            </a:r>
            <a:r>
              <a:rPr lang="en-US" sz="1100" i="1" dirty="0" smtClean="0">
                <a:solidFill>
                  <a:srgbClr val="3F3F3F"/>
                </a:solidFill>
              </a:rPr>
              <a:t> </a:t>
            </a:r>
            <a:r>
              <a:rPr lang="en-US" sz="1100" i="1" dirty="0" err="1" smtClean="0">
                <a:solidFill>
                  <a:srgbClr val="3F3F3F"/>
                </a:solidFill>
              </a:rPr>
              <a:t>nga</a:t>
            </a:r>
            <a:r>
              <a:rPr lang="en-US" sz="1100" i="1" dirty="0" smtClean="0">
                <a:solidFill>
                  <a:srgbClr val="3F3F3F"/>
                </a:solidFill>
              </a:rPr>
              <a:t> ai </a:t>
            </a:r>
            <a:r>
              <a:rPr lang="en-US" sz="1100" i="1" dirty="0" err="1" smtClean="0">
                <a:solidFill>
                  <a:srgbClr val="3F3F3F"/>
                </a:solidFill>
              </a:rPr>
              <a:t>ginlam</a:t>
            </a:r>
            <a:r>
              <a:rPr lang="en-US" sz="1100" i="1" dirty="0" smtClean="0">
                <a:solidFill>
                  <a:srgbClr val="3F3F3F"/>
                </a:solidFill>
              </a:rPr>
              <a:t> </a:t>
            </a:r>
            <a:r>
              <a:rPr lang="en-US" sz="1100" i="1" dirty="0" err="1" smtClean="0">
                <a:solidFill>
                  <a:srgbClr val="3F3F3F"/>
                </a:solidFill>
              </a:rPr>
              <a:t>ni</a:t>
            </a:r>
            <a:r>
              <a:rPr lang="en-US" sz="1100" i="1" dirty="0" smtClean="0">
                <a:solidFill>
                  <a:srgbClr val="3F3F3F"/>
                </a:solidFill>
              </a:rPr>
              <a:t>( </a:t>
            </a:r>
            <a:r>
              <a:rPr lang="en-US" sz="1100" i="1" dirty="0" err="1" smtClean="0">
                <a:solidFill>
                  <a:srgbClr val="3F3F3F"/>
                </a:solidFill>
              </a:rPr>
              <a:t>Shr</a:t>
            </a:r>
            <a:r>
              <a:rPr lang="en-US" sz="1100" i="1" dirty="0" smtClean="0">
                <a:solidFill>
                  <a:srgbClr val="3F3F3F"/>
                </a:solidFill>
              </a:rPr>
              <a:t>)</a:t>
            </a:r>
            <a:r>
              <a:rPr lang="en-US" sz="1100" i="1" dirty="0" err="1" smtClean="0">
                <a:solidFill>
                  <a:srgbClr val="3F3F3F"/>
                </a:solidFill>
              </a:rPr>
              <a:t>tup</a:t>
            </a:r>
            <a:r>
              <a:rPr lang="en-US" sz="1100" i="1" dirty="0" smtClean="0">
                <a:solidFill>
                  <a:srgbClr val="3F3F3F"/>
                </a:solidFill>
              </a:rPr>
              <a:t> </a:t>
            </a:r>
            <a:r>
              <a:rPr lang="en-US" sz="1100" i="1" dirty="0" err="1" smtClean="0">
                <a:solidFill>
                  <a:srgbClr val="3F3F3F"/>
                </a:solidFill>
              </a:rPr>
              <a:t>hkrak</a:t>
            </a:r>
            <a:r>
              <a:rPr lang="en-US" sz="1100" i="1" dirty="0" smtClean="0">
                <a:solidFill>
                  <a:srgbClr val="3F3F3F"/>
                </a:solidFill>
              </a:rPr>
              <a:t> ten ai lam </a:t>
            </a:r>
            <a:r>
              <a:rPr lang="en-US" sz="1100" i="1" dirty="0" err="1" smtClean="0">
                <a:solidFill>
                  <a:srgbClr val="3F3F3F"/>
                </a:solidFill>
              </a:rPr>
              <a:t>ni</a:t>
            </a:r>
            <a:r>
              <a:rPr lang="en-US" sz="1100" i="1" dirty="0" smtClean="0">
                <a:solidFill>
                  <a:srgbClr val="3F3F3F"/>
                </a:solidFill>
              </a:rPr>
              <a:t> a </a:t>
            </a:r>
            <a:r>
              <a:rPr lang="en-US" sz="1100" i="1" dirty="0" err="1" smtClean="0">
                <a:solidFill>
                  <a:srgbClr val="3F3F3F"/>
                </a:solidFill>
              </a:rPr>
              <a:t>matu</a:t>
            </a:r>
            <a:r>
              <a:rPr lang="en-US" sz="1100" i="1" dirty="0" smtClean="0">
                <a:solidFill>
                  <a:srgbClr val="3F3F3F"/>
                </a:solidFill>
              </a:rPr>
              <a:t> (IASC) </a:t>
            </a:r>
            <a:r>
              <a:rPr lang="en-US" sz="1100" i="1" dirty="0" err="1" smtClean="0">
                <a:solidFill>
                  <a:srgbClr val="3F3F3F"/>
                </a:solidFill>
              </a:rPr>
              <a:t>kaw</a:t>
            </a:r>
            <a:r>
              <a:rPr lang="en-US" sz="1100" i="1" dirty="0" smtClean="0">
                <a:solidFill>
                  <a:srgbClr val="3F3F3F"/>
                </a:solidFill>
              </a:rPr>
              <a:t> lit  n-</a:t>
            </a:r>
            <a:r>
              <a:rPr lang="en-US" sz="1100" i="1" dirty="0" err="1" smtClean="0">
                <a:solidFill>
                  <a:srgbClr val="3F3F3F"/>
                </a:solidFill>
              </a:rPr>
              <a:t>nga</a:t>
            </a:r>
            <a:r>
              <a:rPr lang="en-US" sz="1100" i="1" dirty="0" smtClean="0">
                <a:solidFill>
                  <a:srgbClr val="3F3F3F"/>
                </a:solidFill>
              </a:rPr>
              <a:t> ai. </a:t>
            </a:r>
            <a:r>
              <a:rPr lang="en-US" sz="1100" i="1" dirty="0" err="1" smtClean="0">
                <a:solidFill>
                  <a:srgbClr val="3F3F3F"/>
                </a:solidFill>
              </a:rPr>
              <a:t>Madung</a:t>
            </a:r>
            <a:r>
              <a:rPr lang="en-US" sz="1100" i="1" dirty="0" smtClean="0">
                <a:solidFill>
                  <a:srgbClr val="3F3F3F"/>
                </a:solidFill>
              </a:rPr>
              <a:t> English </a:t>
            </a:r>
            <a:r>
              <a:rPr lang="en-US" sz="1100" i="1" dirty="0" err="1" smtClean="0">
                <a:solidFill>
                  <a:srgbClr val="3F3F3F"/>
                </a:solidFill>
              </a:rPr>
              <a:t>ga</a:t>
            </a:r>
            <a:r>
              <a:rPr lang="en-US" sz="1100" i="1" dirty="0" smtClean="0">
                <a:solidFill>
                  <a:srgbClr val="3F3F3F"/>
                </a:solidFill>
              </a:rPr>
              <a:t> </a:t>
            </a:r>
            <a:r>
              <a:rPr lang="en-US" sz="1100" i="1" dirty="0" err="1" smtClean="0">
                <a:solidFill>
                  <a:srgbClr val="3F3F3F"/>
                </a:solidFill>
              </a:rPr>
              <a:t>hte</a:t>
            </a:r>
            <a:r>
              <a:rPr lang="en-US" sz="1100" i="1" dirty="0" smtClean="0">
                <a:solidFill>
                  <a:srgbClr val="3F3F3F"/>
                </a:solidFill>
              </a:rPr>
              <a:t> </a:t>
            </a:r>
            <a:r>
              <a:rPr lang="en-US" sz="1100" i="1" dirty="0" err="1" smtClean="0">
                <a:solidFill>
                  <a:srgbClr val="3F3F3F"/>
                </a:solidFill>
              </a:rPr>
              <a:t>ka</a:t>
            </a:r>
            <a:r>
              <a:rPr lang="en-US" sz="1100" i="1" dirty="0" smtClean="0">
                <a:solidFill>
                  <a:srgbClr val="3F3F3F"/>
                </a:solidFill>
              </a:rPr>
              <a:t> </a:t>
            </a:r>
            <a:r>
              <a:rPr lang="en-US" sz="1100" i="1" dirty="0" err="1" smtClean="0">
                <a:solidFill>
                  <a:srgbClr val="3F3F3F"/>
                </a:solidFill>
              </a:rPr>
              <a:t>lajang</a:t>
            </a:r>
            <a:r>
              <a:rPr lang="en-US" sz="1100" i="1" dirty="0" smtClean="0">
                <a:solidFill>
                  <a:srgbClr val="3F3F3F"/>
                </a:solidFill>
              </a:rPr>
              <a:t> n-</a:t>
            </a:r>
            <a:r>
              <a:rPr lang="en-US" sz="1100" i="1" dirty="0" err="1" smtClean="0">
                <a:solidFill>
                  <a:srgbClr val="3F3F3F"/>
                </a:solidFill>
              </a:rPr>
              <a:t>na</a:t>
            </a:r>
            <a:r>
              <a:rPr lang="en-US" sz="1100" i="1" dirty="0" smtClean="0">
                <a:solidFill>
                  <a:srgbClr val="3F3F3F"/>
                </a:solidFill>
              </a:rPr>
              <a:t> 2022 </a:t>
            </a:r>
            <a:r>
              <a:rPr lang="en-US" sz="1100" i="1" dirty="0" err="1" smtClean="0">
                <a:solidFill>
                  <a:srgbClr val="3F3F3F"/>
                </a:solidFill>
              </a:rPr>
              <a:t>ning</a:t>
            </a:r>
            <a:r>
              <a:rPr lang="en-US" sz="1100" i="1" dirty="0" smtClean="0">
                <a:solidFill>
                  <a:srgbClr val="3F3F3F"/>
                </a:solidFill>
              </a:rPr>
              <a:t> </a:t>
            </a:r>
            <a:r>
              <a:rPr lang="en-US" sz="1100" i="1" dirty="0" err="1" smtClean="0">
                <a:solidFill>
                  <a:srgbClr val="3F3F3F"/>
                </a:solidFill>
              </a:rPr>
              <a:t>kaw</a:t>
            </a:r>
            <a:r>
              <a:rPr lang="en-US" sz="1100" i="1" dirty="0" smtClean="0">
                <a:solidFill>
                  <a:srgbClr val="3F3F3F"/>
                </a:solidFill>
              </a:rPr>
              <a:t> </a:t>
            </a:r>
            <a:r>
              <a:rPr lang="en-US" sz="1100" i="1" dirty="0" err="1" smtClean="0">
                <a:solidFill>
                  <a:srgbClr val="3F3F3F"/>
                </a:solidFill>
              </a:rPr>
              <a:t>shapraw</a:t>
            </a:r>
            <a:r>
              <a:rPr lang="en-US" sz="1100" i="1" dirty="0" smtClean="0">
                <a:solidFill>
                  <a:srgbClr val="3F3F3F"/>
                </a:solidFill>
              </a:rPr>
              <a:t> da ai </a:t>
            </a:r>
            <a:r>
              <a:rPr lang="en-US" sz="1100" i="1" dirty="0" smtClean="0">
                <a:solidFill>
                  <a:srgbClr val="3F3F3F"/>
                </a:solidFill>
                <a:latin typeface="Arial"/>
                <a:ea typeface="Arial"/>
                <a:cs typeface="Arial"/>
                <a:sym typeface="Arial"/>
              </a:rPr>
              <a:t>“Inter-Agency Standing Committee - Basic Psychosocial Skills: A Guide for COVID-19 Responders.’ License: CC BY-NC-SA 3.0 IGO </a:t>
            </a:r>
            <a:r>
              <a:rPr lang="en-US" sz="1100" i="1" dirty="0" err="1" smtClean="0">
                <a:solidFill>
                  <a:srgbClr val="3F3F3F"/>
                </a:solidFill>
                <a:latin typeface="Arial"/>
                <a:ea typeface="Arial"/>
                <a:cs typeface="Arial"/>
                <a:sym typeface="Arial"/>
              </a:rPr>
              <a:t>hpe</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sha</a:t>
            </a:r>
            <a:r>
              <a:rPr lang="en-US" sz="1100" i="1" dirty="0" smtClean="0">
                <a:solidFill>
                  <a:srgbClr val="3F3F3F"/>
                </a:solidFill>
                <a:latin typeface="Arial"/>
                <a:ea typeface="Arial"/>
                <a:cs typeface="Arial"/>
                <a:sym typeface="Arial"/>
              </a:rPr>
              <a:t> IASC </a:t>
            </a:r>
            <a:r>
              <a:rPr lang="en-US" sz="1100" i="1" dirty="0" err="1" smtClean="0">
                <a:solidFill>
                  <a:srgbClr val="3F3F3F"/>
                </a:solidFill>
                <a:latin typeface="Arial"/>
                <a:ea typeface="Arial"/>
                <a:cs typeface="Arial"/>
                <a:sym typeface="Arial"/>
              </a:rPr>
              <a:t>hku</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na</a:t>
            </a:r>
            <a:r>
              <a:rPr lang="en-US" sz="1100" i="1" dirty="0" smtClean="0">
                <a:solidFill>
                  <a:srgbClr val="3F3F3F"/>
                </a:solidFill>
                <a:latin typeface="Arial"/>
                <a:ea typeface="Arial"/>
                <a:cs typeface="Arial"/>
                <a:sym typeface="Arial"/>
              </a:rPr>
              <a:t> ten </a:t>
            </a:r>
            <a:r>
              <a:rPr lang="en-US" sz="1100" i="1" dirty="0" err="1" smtClean="0">
                <a:solidFill>
                  <a:srgbClr val="3F3F3F"/>
                </a:solidFill>
                <a:latin typeface="Arial"/>
                <a:ea typeface="Arial"/>
                <a:cs typeface="Arial"/>
                <a:sym typeface="Arial"/>
              </a:rPr>
              <a:t>sha</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ka</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lajang</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shapraw</a:t>
            </a:r>
            <a:r>
              <a:rPr lang="en-US" sz="1100" i="1" dirty="0" smtClean="0">
                <a:solidFill>
                  <a:srgbClr val="3F3F3F"/>
                </a:solidFill>
                <a:latin typeface="Arial"/>
                <a:ea typeface="Arial"/>
                <a:cs typeface="Arial"/>
                <a:sym typeface="Arial"/>
              </a:rPr>
              <a:t> da ai </a:t>
            </a:r>
            <a:r>
              <a:rPr lang="en-US" sz="1100" i="1" dirty="0" err="1" smtClean="0">
                <a:solidFill>
                  <a:srgbClr val="3F3F3F"/>
                </a:solidFill>
                <a:latin typeface="Arial"/>
                <a:ea typeface="Arial"/>
                <a:cs typeface="Arial"/>
                <a:sym typeface="Arial"/>
              </a:rPr>
              <a:t>laika</a:t>
            </a:r>
            <a:r>
              <a:rPr lang="en-US" sz="1100" i="1" dirty="0" smtClean="0">
                <a:solidFill>
                  <a:srgbClr val="3F3F3F"/>
                </a:solidFill>
                <a:latin typeface="Arial"/>
                <a:ea typeface="Arial"/>
                <a:cs typeface="Arial"/>
                <a:sym typeface="Arial"/>
              </a:rPr>
              <a:t> re </a:t>
            </a:r>
            <a:r>
              <a:rPr lang="en-US" sz="1100" i="1" dirty="0" err="1" smtClean="0">
                <a:solidFill>
                  <a:srgbClr val="3F3F3F"/>
                </a:solidFill>
                <a:latin typeface="Arial"/>
                <a:ea typeface="Arial"/>
                <a:cs typeface="Arial"/>
                <a:sym typeface="Arial"/>
              </a:rPr>
              <a:t>ngu</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hpe</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tara</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shang</a:t>
            </a:r>
            <a:r>
              <a:rPr lang="en-US" sz="1100" i="1" dirty="0" smtClean="0">
                <a:solidFill>
                  <a:srgbClr val="3F3F3F"/>
                </a:solidFill>
                <a:latin typeface="Arial"/>
                <a:ea typeface="Arial"/>
                <a:cs typeface="Arial"/>
                <a:sym typeface="Arial"/>
              </a:rPr>
              <a:t> lit </a:t>
            </a:r>
            <a:r>
              <a:rPr lang="en-US" sz="1100" i="1" dirty="0" smtClean="0">
                <a:solidFill>
                  <a:srgbClr val="3F3F3F"/>
                </a:solidFill>
              </a:rPr>
              <a:t> </a:t>
            </a:r>
            <a:r>
              <a:rPr lang="en-US" sz="1100" i="1" dirty="0" smtClean="0">
                <a:solidFill>
                  <a:srgbClr val="3F3F3F"/>
                </a:solidFill>
                <a:latin typeface="Arial"/>
                <a:ea typeface="Arial"/>
                <a:cs typeface="Arial"/>
                <a:sym typeface="Arial"/>
              </a:rPr>
              <a:t>la </a:t>
            </a:r>
            <a:r>
              <a:rPr lang="en-US" sz="1100" i="1" dirty="0" err="1" smtClean="0">
                <a:solidFill>
                  <a:srgbClr val="3F3F3F"/>
                </a:solidFill>
                <a:latin typeface="Arial"/>
                <a:ea typeface="Arial"/>
                <a:cs typeface="Arial"/>
                <a:sym typeface="Arial"/>
              </a:rPr>
              <a:t>ga</a:t>
            </a:r>
            <a:r>
              <a:rPr lang="en-US" sz="1100" i="1" dirty="0" smtClean="0">
                <a:solidFill>
                  <a:srgbClr val="3F3F3F"/>
                </a:solidFill>
                <a:latin typeface="Arial"/>
                <a:ea typeface="Arial"/>
                <a:cs typeface="Arial"/>
                <a:sym typeface="Arial"/>
              </a:rPr>
              <a:t> ai.”</a:t>
            </a:r>
            <a:r>
              <a:rPr lang="en-US" sz="1100" i="1" dirty="0" smtClean="0">
                <a:solidFill>
                  <a:srgbClr val="3F3F3F"/>
                </a:solidFill>
              </a:rPr>
              <a:t> </a:t>
            </a:r>
            <a:r>
              <a:rPr lang="en-US" sz="1100" i="1" u="sng" dirty="0" smtClean="0">
                <a:solidFill>
                  <a:schemeClr val="hlink"/>
                </a:solidFill>
                <a:latin typeface="Arial"/>
                <a:ea typeface="Arial"/>
                <a:cs typeface="Arial"/>
                <a:sym typeface="Arial"/>
                <a:hlinkClick r:id="rId4"/>
              </a:rPr>
              <a:t>https://app.mhpss.net/resource/basic-psychosocial-skills-a-guide-for-covid-</a:t>
            </a:r>
            <a:r>
              <a:rPr lang="en-US" sz="1100" i="1" dirty="0" smtClean="0">
                <a:solidFill>
                  <a:srgbClr val="3F3F3F"/>
                </a:solidFill>
                <a:latin typeface="Arial"/>
                <a:ea typeface="Arial"/>
                <a:cs typeface="Arial"/>
                <a:sym typeface="Arial"/>
              </a:rPr>
              <a:t>19-responders</a:t>
            </a:r>
            <a:endParaRPr lang="en-US" sz="1100" dirty="0" smtClean="0">
              <a:solidFill>
                <a:srgbClr val="3F3F3F"/>
              </a:solidFill>
              <a:latin typeface="Arial"/>
              <a:ea typeface="Arial"/>
              <a:cs typeface="Arial"/>
              <a:sym typeface="Arial"/>
            </a:endParaRPr>
          </a:p>
          <a:p>
            <a:pPr marL="223838" lvl="0" indent="4760" algn="l" rtl="0">
              <a:lnSpc>
                <a:spcPct val="110000"/>
              </a:lnSpc>
              <a:spcBef>
                <a:spcPts val="1000"/>
              </a:spcBef>
              <a:spcAft>
                <a:spcPts val="0"/>
              </a:spcAft>
              <a:buSzPts val="2118"/>
              <a:buNone/>
            </a:pPr>
            <a:r>
              <a:rPr lang="en-US" sz="1100" i="1" dirty="0" err="1" smtClean="0">
                <a:solidFill>
                  <a:srgbClr val="3F3F3F"/>
                </a:solidFill>
                <a:latin typeface="Arial"/>
                <a:ea typeface="Arial"/>
                <a:cs typeface="Arial"/>
                <a:sym typeface="Arial"/>
              </a:rPr>
              <a:t>Ndai</a:t>
            </a:r>
            <a:r>
              <a:rPr lang="en-US" sz="1100" i="1" dirty="0" smtClean="0">
                <a:solidFill>
                  <a:srgbClr val="3F3F3F"/>
                </a:solidFill>
                <a:latin typeface="Arial"/>
                <a:ea typeface="Arial"/>
                <a:cs typeface="Arial"/>
                <a:sym typeface="Arial"/>
              </a:rPr>
              <a:t> </a:t>
            </a:r>
            <a:r>
              <a:rPr lang="en-US" sz="1100" i="1" dirty="0" err="1" smtClean="0">
                <a:solidFill>
                  <a:srgbClr val="3F3F3F"/>
                </a:solidFill>
              </a:rPr>
              <a:t>htuk</a:t>
            </a:r>
            <a:r>
              <a:rPr lang="en-US" sz="1100" i="1" dirty="0" smtClean="0">
                <a:solidFill>
                  <a:srgbClr val="3F3F3F"/>
                </a:solidFill>
              </a:rPr>
              <a:t> </a:t>
            </a:r>
            <a:r>
              <a:rPr lang="en-US" sz="1100" i="1" dirty="0" err="1" smtClean="0">
                <a:solidFill>
                  <a:srgbClr val="3F3F3F"/>
                </a:solidFill>
              </a:rPr>
              <a:t>manu</a:t>
            </a:r>
            <a:r>
              <a:rPr lang="en-US" sz="1100" i="1" dirty="0" smtClean="0">
                <a:solidFill>
                  <a:srgbClr val="3F3F3F"/>
                </a:solidFill>
              </a:rPr>
              <a:t> </a:t>
            </a:r>
            <a:r>
              <a:rPr lang="en-US" sz="1100" i="1" dirty="0" err="1" smtClean="0">
                <a:solidFill>
                  <a:srgbClr val="3F3F3F"/>
                </a:solidFill>
              </a:rPr>
              <a:t>hkra</a:t>
            </a:r>
            <a:r>
              <a:rPr lang="en-US" sz="1100" i="1" dirty="0" smtClean="0">
                <a:solidFill>
                  <a:srgbClr val="3F3F3F"/>
                </a:solidFill>
              </a:rPr>
              <a:t> </a:t>
            </a:r>
            <a:r>
              <a:rPr lang="en-US" sz="1100" i="1" dirty="0" err="1" smtClean="0">
                <a:solidFill>
                  <a:srgbClr val="3F3F3F"/>
                </a:solidFill>
              </a:rPr>
              <a:t>ga</a:t>
            </a:r>
            <a:r>
              <a:rPr lang="en-US" sz="1100" i="1" dirty="0" smtClean="0">
                <a:solidFill>
                  <a:srgbClr val="3F3F3F"/>
                </a:solidFill>
              </a:rPr>
              <a:t> gale </a:t>
            </a:r>
            <a:r>
              <a:rPr lang="en-US" sz="1100" i="1" dirty="0" err="1" smtClean="0">
                <a:solidFill>
                  <a:srgbClr val="3F3F3F"/>
                </a:solidFill>
              </a:rPr>
              <a:t>lajang</a:t>
            </a:r>
            <a:r>
              <a:rPr lang="en-US" sz="1100" i="1" dirty="0" smtClean="0">
                <a:solidFill>
                  <a:srgbClr val="3F3F3F"/>
                </a:solidFill>
              </a:rPr>
              <a:t> ai </a:t>
            </a:r>
            <a:r>
              <a:rPr lang="en-US" sz="1100" i="1" dirty="0" err="1" smtClean="0">
                <a:solidFill>
                  <a:srgbClr val="3F3F3F"/>
                </a:solidFill>
              </a:rPr>
              <a:t>laika</a:t>
            </a:r>
            <a:r>
              <a:rPr lang="en-US" sz="1100" i="1" dirty="0" smtClean="0">
                <a:solidFill>
                  <a:srgbClr val="3F3F3F"/>
                </a:solidFill>
              </a:rPr>
              <a:t> </a:t>
            </a:r>
            <a:r>
              <a:rPr lang="en-US" sz="1100" i="1" dirty="0" err="1" smtClean="0">
                <a:solidFill>
                  <a:srgbClr val="3F3F3F"/>
                </a:solidFill>
              </a:rPr>
              <a:t>hpe</a:t>
            </a:r>
            <a:r>
              <a:rPr lang="en-US" sz="1100" i="1" dirty="0" smtClean="0">
                <a:solidFill>
                  <a:srgbClr val="3F3F3F"/>
                </a:solidFill>
              </a:rPr>
              <a:t> </a:t>
            </a:r>
            <a:r>
              <a:rPr lang="en-US" sz="1100" i="1" dirty="0" err="1" smtClean="0">
                <a:solidFill>
                  <a:srgbClr val="3F3F3F"/>
                </a:solidFill>
              </a:rPr>
              <a:t>madung</a:t>
            </a:r>
            <a:r>
              <a:rPr lang="en-US" sz="1100" i="1" dirty="0" smtClean="0">
                <a:solidFill>
                  <a:srgbClr val="3F3F3F"/>
                </a:solidFill>
              </a:rPr>
              <a:t>  </a:t>
            </a:r>
            <a:r>
              <a:rPr lang="en-US" sz="1100" i="1" dirty="0" err="1" smtClean="0">
                <a:solidFill>
                  <a:srgbClr val="3F3F3F"/>
                </a:solidFill>
              </a:rPr>
              <a:t>ka</a:t>
            </a:r>
            <a:r>
              <a:rPr lang="en-US" sz="1100" i="1" dirty="0" smtClean="0">
                <a:solidFill>
                  <a:srgbClr val="3F3F3F"/>
                </a:solidFill>
              </a:rPr>
              <a:t> </a:t>
            </a:r>
            <a:r>
              <a:rPr lang="en-US" sz="1100" i="1" dirty="0" err="1" smtClean="0">
                <a:solidFill>
                  <a:srgbClr val="3F3F3F"/>
                </a:solidFill>
              </a:rPr>
              <a:t>shapraw</a:t>
            </a:r>
            <a:r>
              <a:rPr lang="en-US" sz="1100" i="1" dirty="0" smtClean="0">
                <a:solidFill>
                  <a:srgbClr val="3F3F3F"/>
                </a:solidFill>
              </a:rPr>
              <a:t> da ai </a:t>
            </a:r>
            <a:r>
              <a:rPr lang="en-US" sz="1100" i="1" dirty="0" err="1" smtClean="0">
                <a:solidFill>
                  <a:srgbClr val="3F3F3F"/>
                </a:solidFill>
              </a:rPr>
              <a:t>hte</a:t>
            </a:r>
            <a:r>
              <a:rPr lang="en-US" sz="1100" i="1" dirty="0" smtClean="0">
                <a:solidFill>
                  <a:srgbClr val="3F3F3F"/>
                </a:solidFill>
              </a:rPr>
              <a:t> </a:t>
            </a:r>
            <a:r>
              <a:rPr lang="en-US" sz="1100" i="1" dirty="0" err="1" smtClean="0">
                <a:solidFill>
                  <a:srgbClr val="3F3F3F"/>
                </a:solidFill>
              </a:rPr>
              <a:t>matut</a:t>
            </a:r>
            <a:r>
              <a:rPr lang="en-US" sz="1100" i="1" dirty="0" smtClean="0">
                <a:solidFill>
                  <a:srgbClr val="3F3F3F"/>
                </a:solidFill>
              </a:rPr>
              <a:t> n-</a:t>
            </a:r>
            <a:r>
              <a:rPr lang="en-US" sz="1100" i="1" dirty="0" err="1" smtClean="0">
                <a:solidFill>
                  <a:srgbClr val="3F3F3F"/>
                </a:solidFill>
              </a:rPr>
              <a:t>na</a:t>
            </a:r>
            <a:r>
              <a:rPr lang="en-US" sz="1100" i="1" dirty="0" smtClean="0">
                <a:solidFill>
                  <a:srgbClr val="3F3F3F"/>
                </a:solidFill>
              </a:rPr>
              <a:t> </a:t>
            </a:r>
            <a:r>
              <a:rPr lang="en-US" sz="1100" i="1" dirty="0" err="1" smtClean="0">
                <a:solidFill>
                  <a:srgbClr val="3F3F3F"/>
                </a:solidFill>
              </a:rPr>
              <a:t>bai</a:t>
            </a:r>
            <a:r>
              <a:rPr lang="en-US" sz="1100" i="1" dirty="0" smtClean="0">
                <a:solidFill>
                  <a:srgbClr val="3F3F3F"/>
                </a:solidFill>
              </a:rPr>
              <a:t> </a:t>
            </a:r>
            <a:r>
              <a:rPr lang="en-US" sz="1100" i="1" dirty="0" err="1" smtClean="0">
                <a:solidFill>
                  <a:srgbClr val="3F3F3F"/>
                </a:solidFill>
              </a:rPr>
              <a:t>lajang</a:t>
            </a:r>
            <a:r>
              <a:rPr lang="en-US" sz="1100" i="1" dirty="0" smtClean="0">
                <a:solidFill>
                  <a:srgbClr val="3F3F3F"/>
                </a:solidFill>
              </a:rPr>
              <a:t> ai </a:t>
            </a:r>
            <a:r>
              <a:rPr lang="en-US" sz="1100" i="1" dirty="0" err="1" smtClean="0">
                <a:solidFill>
                  <a:srgbClr val="3F3F3F"/>
                </a:solidFill>
              </a:rPr>
              <a:t>ni</a:t>
            </a:r>
            <a:r>
              <a:rPr lang="en-US" sz="1100" i="1" dirty="0" smtClean="0">
                <a:solidFill>
                  <a:srgbClr val="3F3F3F"/>
                </a:solidFill>
              </a:rPr>
              <a:t> a </a:t>
            </a:r>
            <a:r>
              <a:rPr lang="en-US" sz="1100" i="1" dirty="0" err="1" smtClean="0">
                <a:solidFill>
                  <a:srgbClr val="3F3F3F"/>
                </a:solidFill>
              </a:rPr>
              <a:t>matu</a:t>
            </a:r>
            <a:r>
              <a:rPr lang="en-US" sz="1100" i="1" dirty="0" smtClean="0">
                <a:solidFill>
                  <a:srgbClr val="3F3F3F"/>
                </a:solidFill>
              </a:rPr>
              <a:t> </a:t>
            </a:r>
            <a:r>
              <a:rPr lang="en-US" sz="1100" i="1" dirty="0" err="1" smtClean="0">
                <a:solidFill>
                  <a:srgbClr val="3F3F3F"/>
                </a:solidFill>
              </a:rPr>
              <a:t>ahkang</a:t>
            </a:r>
            <a:r>
              <a:rPr lang="en-US" sz="1100" i="1" dirty="0" smtClean="0">
                <a:solidFill>
                  <a:srgbClr val="3F3F3F"/>
                </a:solidFill>
              </a:rPr>
              <a:t> </a:t>
            </a:r>
            <a:r>
              <a:rPr lang="en-US" sz="1100" i="1" dirty="0" err="1" smtClean="0">
                <a:solidFill>
                  <a:srgbClr val="3F3F3F"/>
                </a:solidFill>
              </a:rPr>
              <a:t>lakmat</a:t>
            </a:r>
            <a:r>
              <a:rPr lang="en-US" sz="1100" i="1" dirty="0" smtClean="0">
                <a:solidFill>
                  <a:srgbClr val="3F3F3F"/>
                </a:solidFill>
              </a:rPr>
              <a:t> ( </a:t>
            </a:r>
            <a:r>
              <a:rPr lang="en-US" sz="1100" i="1" dirty="0" err="1" smtClean="0">
                <a:solidFill>
                  <a:srgbClr val="3F3F3F"/>
                </a:solidFill>
              </a:rPr>
              <a:t>Licence</a:t>
            </a:r>
            <a:r>
              <a:rPr lang="en-US" sz="1100" i="1" dirty="0" smtClean="0">
                <a:solidFill>
                  <a:srgbClr val="3F3F3F"/>
                </a:solidFill>
              </a:rPr>
              <a:t> ) </a:t>
            </a:r>
            <a:r>
              <a:rPr lang="en-US" sz="1100" i="1" dirty="0" err="1" smtClean="0">
                <a:solidFill>
                  <a:srgbClr val="3F3F3F"/>
                </a:solidFill>
              </a:rPr>
              <a:t>hte</a:t>
            </a:r>
            <a:r>
              <a:rPr lang="en-US" sz="1100" i="1" dirty="0" smtClean="0">
                <a:solidFill>
                  <a:srgbClr val="3F3F3F"/>
                </a:solidFill>
              </a:rPr>
              <a:t> bung ai </a:t>
            </a:r>
            <a:r>
              <a:rPr lang="en-US" sz="1100" i="1" dirty="0" err="1" smtClean="0">
                <a:solidFill>
                  <a:srgbClr val="3F3F3F"/>
                </a:solidFill>
              </a:rPr>
              <a:t>lakmat</a:t>
            </a:r>
            <a:r>
              <a:rPr lang="en-US" sz="1100" i="1" dirty="0" smtClean="0">
                <a:solidFill>
                  <a:srgbClr val="3F3F3F"/>
                </a:solidFill>
              </a:rPr>
              <a:t> ( </a:t>
            </a:r>
            <a:r>
              <a:rPr lang="en-US" sz="1100" i="1" dirty="0" err="1" smtClean="0">
                <a:solidFill>
                  <a:srgbClr val="3F3F3F"/>
                </a:solidFill>
              </a:rPr>
              <a:t>Licence</a:t>
            </a:r>
            <a:r>
              <a:rPr lang="en-US" sz="1100" i="1" dirty="0" smtClean="0">
                <a:solidFill>
                  <a:srgbClr val="3F3F3F"/>
                </a:solidFill>
              </a:rPr>
              <a:t> ) </a:t>
            </a:r>
            <a:r>
              <a:rPr lang="en-US" sz="1100" i="1" dirty="0" err="1" smtClean="0">
                <a:solidFill>
                  <a:srgbClr val="3F3F3F"/>
                </a:solidFill>
              </a:rPr>
              <a:t>hte</a:t>
            </a:r>
            <a:r>
              <a:rPr lang="en-US" sz="1100" i="1" dirty="0" smtClean="0">
                <a:solidFill>
                  <a:srgbClr val="3F3F3F"/>
                </a:solidFill>
              </a:rPr>
              <a:t> </a:t>
            </a:r>
            <a:r>
              <a:rPr lang="en-US" sz="1100" i="1" dirty="0" err="1" smtClean="0">
                <a:solidFill>
                  <a:srgbClr val="3F3F3F"/>
                </a:solidFill>
              </a:rPr>
              <a:t>sha</a:t>
            </a:r>
            <a:r>
              <a:rPr lang="en-US" sz="1100" i="1" dirty="0" smtClean="0">
                <a:solidFill>
                  <a:srgbClr val="3F3F3F"/>
                </a:solidFill>
              </a:rPr>
              <a:t> </a:t>
            </a:r>
            <a:r>
              <a:rPr lang="en-US" sz="1100" i="1" dirty="0" err="1" smtClean="0">
                <a:solidFill>
                  <a:srgbClr val="3F3F3F"/>
                </a:solidFill>
              </a:rPr>
              <a:t>ka</a:t>
            </a:r>
            <a:r>
              <a:rPr lang="en-US" sz="1100" i="1" dirty="0" smtClean="0">
                <a:solidFill>
                  <a:srgbClr val="3F3F3F"/>
                </a:solidFill>
              </a:rPr>
              <a:t> </a:t>
            </a:r>
            <a:r>
              <a:rPr lang="en-US" sz="1100" i="1" dirty="0" err="1" smtClean="0">
                <a:solidFill>
                  <a:srgbClr val="3F3F3F"/>
                </a:solidFill>
              </a:rPr>
              <a:t>shapraw</a:t>
            </a:r>
            <a:r>
              <a:rPr lang="en-US" sz="1100" i="1" dirty="0" smtClean="0">
                <a:solidFill>
                  <a:srgbClr val="3F3F3F"/>
                </a:solidFill>
              </a:rPr>
              <a:t> </a:t>
            </a:r>
            <a:r>
              <a:rPr lang="en-US" sz="1100" i="1" dirty="0" err="1" smtClean="0">
                <a:solidFill>
                  <a:srgbClr val="3F3F3F"/>
                </a:solidFill>
              </a:rPr>
              <a:t>ga</a:t>
            </a:r>
            <a:r>
              <a:rPr lang="en-US" sz="1100" i="1" dirty="0" smtClean="0">
                <a:solidFill>
                  <a:srgbClr val="3F3F3F"/>
                </a:solidFill>
              </a:rPr>
              <a:t> ai. </a:t>
            </a:r>
            <a:r>
              <a:rPr lang="en-US" sz="1100" i="1" dirty="0" smtClean="0">
                <a:solidFill>
                  <a:srgbClr val="3F3F3F"/>
                </a:solidFill>
                <a:latin typeface="Arial"/>
                <a:ea typeface="Arial"/>
                <a:cs typeface="Arial"/>
                <a:sym typeface="Arial"/>
              </a:rPr>
              <a:t>CC BY-NC-SA 3.0 IGO </a:t>
            </a:r>
            <a:r>
              <a:rPr lang="en-US" sz="1100" i="1" dirty="0" smtClean="0">
                <a:latin typeface="Arial"/>
                <a:ea typeface="Arial"/>
                <a:cs typeface="Arial"/>
                <a:sym typeface="Arial"/>
              </a:rPr>
              <a:t>(</a:t>
            </a:r>
            <a:r>
              <a:rPr lang="en-US" sz="1100" i="1" u="sng" dirty="0" smtClean="0">
                <a:solidFill>
                  <a:schemeClr val="hlink"/>
                </a:solidFill>
                <a:latin typeface="Arial"/>
                <a:ea typeface="Arial"/>
                <a:cs typeface="Arial"/>
                <a:sym typeface="Arial"/>
                <a:hlinkClick r:id="rId5"/>
              </a:rPr>
              <a:t>https://creativecommons.org/licenses/by-nc-sa/3.0/</a:t>
            </a:r>
            <a:r>
              <a:rPr lang="en-US" sz="1100" i="1" dirty="0" smtClean="0">
                <a:latin typeface="Arial"/>
                <a:ea typeface="Arial"/>
                <a:cs typeface="Arial"/>
                <a:sym typeface="Arial"/>
              </a:rPr>
              <a:t>)</a:t>
            </a:r>
            <a:endParaRPr lang="en-US" sz="1100" dirty="0" smtClean="0">
              <a:latin typeface="Arial"/>
              <a:ea typeface="Arial"/>
              <a:cs typeface="Arial"/>
              <a:sym typeface="Arial"/>
            </a:endParaRPr>
          </a:p>
          <a:p>
            <a:pPr marL="223838" lvl="0" indent="4760" algn="l" rtl="0">
              <a:lnSpc>
                <a:spcPct val="110000"/>
              </a:lnSpc>
              <a:spcBef>
                <a:spcPts val="1000"/>
              </a:spcBef>
              <a:spcAft>
                <a:spcPts val="0"/>
              </a:spcAft>
              <a:buSzPts val="2118"/>
              <a:buNone/>
            </a:pPr>
            <a:r>
              <a:rPr lang="en-US" sz="1100" i="1" dirty="0" err="1" smtClean="0">
                <a:solidFill>
                  <a:srgbClr val="3F3F3F"/>
                </a:solidFill>
                <a:latin typeface="Arial"/>
                <a:ea typeface="Arial"/>
                <a:cs typeface="Arial"/>
                <a:sym typeface="Arial"/>
              </a:rPr>
              <a:t>Ndai</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sharin</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hpawng</a:t>
            </a:r>
            <a:r>
              <a:rPr lang="en-US" sz="1100" i="1" dirty="0" smtClean="0">
                <a:solidFill>
                  <a:srgbClr val="3F3F3F"/>
                </a:solidFill>
                <a:latin typeface="Arial"/>
                <a:ea typeface="Arial"/>
                <a:cs typeface="Arial"/>
                <a:sym typeface="Arial"/>
              </a:rPr>
              <a:t> a </a:t>
            </a:r>
            <a:r>
              <a:rPr lang="en-US" sz="1100" i="1" dirty="0" err="1" smtClean="0">
                <a:solidFill>
                  <a:srgbClr val="3F3F3F"/>
                </a:solidFill>
                <a:latin typeface="Arial"/>
                <a:ea typeface="Arial"/>
                <a:cs typeface="Arial"/>
                <a:sym typeface="Arial"/>
              </a:rPr>
              <a:t>matu</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sumla</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ni</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hpe</a:t>
            </a:r>
            <a:r>
              <a:rPr lang="en-US" sz="1100" i="1" dirty="0" smtClean="0">
                <a:solidFill>
                  <a:srgbClr val="3F3F3F"/>
                </a:solidFill>
                <a:latin typeface="Arial"/>
                <a:ea typeface="Arial"/>
                <a:cs typeface="Arial"/>
                <a:sym typeface="Arial"/>
              </a:rPr>
              <a:t> UNFPA (Myanmar) </a:t>
            </a:r>
            <a:r>
              <a:rPr lang="en-US" sz="1100" i="1" dirty="0" err="1" smtClean="0">
                <a:solidFill>
                  <a:srgbClr val="3F3F3F"/>
                </a:solidFill>
                <a:latin typeface="Arial"/>
                <a:ea typeface="Arial"/>
                <a:cs typeface="Arial"/>
                <a:sym typeface="Arial"/>
              </a:rPr>
              <a:t>kaw</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na</a:t>
            </a:r>
            <a:r>
              <a:rPr lang="en-US" sz="1100" i="1" dirty="0" smtClean="0">
                <a:solidFill>
                  <a:srgbClr val="3F3F3F"/>
                </a:solidFill>
                <a:latin typeface="Arial"/>
                <a:ea typeface="Arial"/>
                <a:cs typeface="Arial"/>
                <a:sym typeface="Arial"/>
              </a:rPr>
              <a:t> jaw </a:t>
            </a:r>
            <a:r>
              <a:rPr lang="en-US" sz="1100" i="1" dirty="0" err="1" smtClean="0">
                <a:solidFill>
                  <a:srgbClr val="3F3F3F"/>
                </a:solidFill>
                <a:latin typeface="Arial"/>
                <a:ea typeface="Arial"/>
                <a:cs typeface="Arial"/>
                <a:sym typeface="Arial"/>
              </a:rPr>
              <a:t>ya</a:t>
            </a:r>
            <a:r>
              <a:rPr lang="en-US" sz="1100" i="1" dirty="0" smtClean="0">
                <a:solidFill>
                  <a:srgbClr val="3F3F3F"/>
                </a:solidFill>
                <a:latin typeface="Arial"/>
                <a:ea typeface="Arial"/>
                <a:cs typeface="Arial"/>
                <a:sym typeface="Arial"/>
              </a:rPr>
              <a:t> ai.</a:t>
            </a:r>
            <a:endParaRPr dirty="0"/>
          </a:p>
        </p:txBody>
      </p:sp>
      <p:sp>
        <p:nvSpPr>
          <p:cNvPr id="131" name="Google Shape;131;p7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it-IT" sz="1200" b="0" i="0" u="none" strike="noStrike" cap="none" dirty="0" smtClean="0">
                <a:solidFill>
                  <a:schemeClr val="dk1"/>
                </a:solidFill>
                <a:latin typeface="Arial"/>
                <a:ea typeface="Arial"/>
                <a:cs typeface="Arial"/>
                <a:sym typeface="Arial"/>
              </a:rPr>
              <a:t>Chyamu</a:t>
            </a:r>
            <a:r>
              <a:rPr lang="it-IT" sz="1200" b="0" dirty="0" smtClean="0">
                <a:solidFill>
                  <a:schemeClr val="dk1"/>
                </a:solidFill>
              </a:rPr>
              <a:t> chyamai re ai lam, simani ai nsen hte tsun shaga u. </a:t>
            </a:r>
            <a:r>
              <a:rPr lang="en-US" dirty="0" err="1" smtClean="0"/>
              <a:t>Jahta</a:t>
            </a:r>
            <a:r>
              <a:rPr lang="en-US" dirty="0" err="1" smtClean="0">
                <a:latin typeface="Arial"/>
                <a:ea typeface="Arial"/>
                <a:cs typeface="Arial"/>
                <a:sym typeface="Arial"/>
              </a:rPr>
              <a:t>u</a:t>
            </a:r>
            <a:r>
              <a:rPr lang="en-US" dirty="0" smtClean="0">
                <a:latin typeface="Arial"/>
                <a:ea typeface="Arial"/>
                <a:cs typeface="Arial"/>
                <a:sym typeface="Arial"/>
              </a:rPr>
              <a:t> n-</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nmai</a:t>
            </a:r>
            <a:r>
              <a:rPr lang="en-US" dirty="0" smtClean="0">
                <a:latin typeface="Arial"/>
                <a:ea typeface="Arial"/>
                <a:cs typeface="Arial"/>
                <a:sym typeface="Arial"/>
              </a:rPr>
              <a:t> </a:t>
            </a:r>
            <a:r>
              <a:rPr lang="en-US" dirty="0" err="1" smtClean="0">
                <a:latin typeface="Arial"/>
                <a:ea typeface="Arial"/>
                <a:cs typeface="Arial"/>
                <a:sym typeface="Arial"/>
              </a:rPr>
              <a:t>shaga</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a:t>
            </a:r>
            <a:r>
              <a:rPr lang="en-US" dirty="0" err="1" smtClean="0">
                <a:latin typeface="Arial"/>
                <a:ea typeface="Arial"/>
                <a:cs typeface="Arial"/>
                <a:sym typeface="Arial"/>
              </a:rPr>
              <a:t>shr</a:t>
            </a:r>
            <a:r>
              <a:rPr lang="en-US" dirty="0" smtClean="0">
                <a:latin typeface="Arial"/>
                <a:ea typeface="Arial"/>
                <a:cs typeface="Arial"/>
                <a:sym typeface="Arial"/>
              </a:rPr>
              <a:t>) </a:t>
            </a:r>
            <a:r>
              <a:rPr lang="en-US" dirty="0" err="1" smtClean="0">
                <a:latin typeface="Arial"/>
                <a:ea typeface="Arial"/>
                <a:cs typeface="Arial"/>
                <a:sym typeface="Arial"/>
              </a:rPr>
              <a:t>lawan</a:t>
            </a:r>
            <a:r>
              <a:rPr lang="en-US" dirty="0" smtClean="0">
                <a:latin typeface="Arial"/>
                <a:ea typeface="Arial"/>
                <a:cs typeface="Arial"/>
                <a:sym typeface="Arial"/>
              </a:rPr>
              <a:t> </a:t>
            </a:r>
            <a:r>
              <a:rPr lang="en-US" dirty="0" err="1" smtClean="0">
                <a:latin typeface="Arial"/>
                <a:ea typeface="Arial"/>
                <a:cs typeface="Arial"/>
                <a:sym typeface="Arial"/>
              </a:rPr>
              <a:t>nmai</a:t>
            </a:r>
            <a:r>
              <a:rPr lang="en-US" dirty="0" smtClean="0">
                <a:latin typeface="Arial"/>
                <a:ea typeface="Arial"/>
                <a:cs typeface="Arial"/>
                <a:sym typeface="Arial"/>
              </a:rPr>
              <a:t> </a:t>
            </a:r>
            <a:r>
              <a:rPr lang="en-US" dirty="0" err="1" smtClean="0">
                <a:latin typeface="Arial"/>
                <a:ea typeface="Arial"/>
                <a:cs typeface="Arial"/>
                <a:sym typeface="Arial"/>
              </a:rPr>
              <a:t>shaga</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a:t>
            </a:r>
            <a:r>
              <a:rPr lang="en-US" dirty="0" err="1" smtClean="0">
                <a:latin typeface="Arial"/>
                <a:ea typeface="Arial"/>
                <a:cs typeface="Arial"/>
                <a:sym typeface="Arial"/>
              </a:rPr>
              <a:t>Ahkyak</a:t>
            </a:r>
            <a:r>
              <a:rPr lang="en-US" dirty="0" smtClean="0">
                <a:latin typeface="Arial"/>
                <a:ea typeface="Arial"/>
                <a:cs typeface="Arial"/>
                <a:sym typeface="Arial"/>
              </a:rPr>
              <a:t> </a:t>
            </a:r>
            <a:r>
              <a:rPr lang="en-US" dirty="0" err="1" smtClean="0">
                <a:latin typeface="Arial"/>
                <a:ea typeface="Arial"/>
                <a:cs typeface="Arial"/>
                <a:sym typeface="Arial"/>
              </a:rPr>
              <a:t>ahkya</a:t>
            </a:r>
            <a:r>
              <a:rPr lang="en-US" dirty="0" smtClean="0">
                <a:latin typeface="Arial"/>
                <a:ea typeface="Arial"/>
                <a:cs typeface="Arial"/>
                <a:sym typeface="Arial"/>
              </a:rPr>
              <a:t> </a:t>
            </a:r>
            <a:r>
              <a:rPr lang="en-US" dirty="0" err="1" smtClean="0">
                <a:latin typeface="Arial"/>
                <a:ea typeface="Arial"/>
                <a:cs typeface="Arial"/>
                <a:sym typeface="Arial"/>
              </a:rPr>
              <a:t>mabyin</a:t>
            </a:r>
            <a:r>
              <a:rPr lang="en-US" dirty="0" smtClean="0">
                <a:latin typeface="Arial"/>
                <a:ea typeface="Arial"/>
                <a:cs typeface="Arial"/>
                <a:sym typeface="Arial"/>
              </a:rPr>
              <a:t> </a:t>
            </a:r>
            <a:r>
              <a:rPr lang="en-US" dirty="0" err="1" smtClean="0">
                <a:latin typeface="Arial"/>
                <a:ea typeface="Arial"/>
                <a:cs typeface="Arial"/>
                <a:sym typeface="Arial"/>
              </a:rPr>
              <a:t>hta</a:t>
            </a:r>
            <a:r>
              <a:rPr lang="en-US" dirty="0" smtClean="0">
                <a:latin typeface="Arial"/>
                <a:ea typeface="Arial"/>
                <a:cs typeface="Arial"/>
                <a:sym typeface="Arial"/>
              </a:rPr>
              <a:t> </a:t>
            </a:r>
            <a:r>
              <a:rPr lang="en-US" dirty="0" err="1" smtClean="0">
                <a:latin typeface="Arial"/>
                <a:ea typeface="Arial"/>
                <a:cs typeface="Arial"/>
                <a:sym typeface="Arial"/>
              </a:rPr>
              <a:t>masha</a:t>
            </a:r>
            <a:r>
              <a:rPr lang="en-US" dirty="0" smtClean="0">
                <a:latin typeface="Arial"/>
                <a:ea typeface="Arial"/>
                <a:cs typeface="Arial"/>
                <a:sym typeface="Arial"/>
              </a:rPr>
              <a:t> </a:t>
            </a:r>
            <a:r>
              <a:rPr lang="en-US" dirty="0" err="1" smtClean="0">
                <a:latin typeface="Arial"/>
                <a:ea typeface="Arial"/>
                <a:cs typeface="Arial"/>
                <a:sym typeface="Arial"/>
              </a:rPr>
              <a:t>ni</a:t>
            </a:r>
            <a:r>
              <a:rPr lang="en-US" dirty="0" smtClean="0">
                <a:latin typeface="Arial"/>
                <a:ea typeface="Arial"/>
                <a:cs typeface="Arial"/>
                <a:sym typeface="Arial"/>
              </a:rPr>
              <a:t> </a:t>
            </a:r>
            <a:r>
              <a:rPr lang="en-US" dirty="0" err="1" smtClean="0">
                <a:latin typeface="Arial"/>
                <a:ea typeface="Arial"/>
                <a:cs typeface="Arial"/>
                <a:sym typeface="Arial"/>
              </a:rPr>
              <a:t>gaw</a:t>
            </a:r>
            <a:r>
              <a:rPr lang="en-US" dirty="0" smtClean="0">
                <a:latin typeface="Arial"/>
                <a:ea typeface="Arial"/>
                <a:cs typeface="Arial"/>
                <a:sym typeface="Arial"/>
              </a:rPr>
              <a:t> </a:t>
            </a:r>
            <a:r>
              <a:rPr lang="en-US" dirty="0" err="1" smtClean="0">
                <a:latin typeface="Arial"/>
                <a:ea typeface="Arial"/>
                <a:cs typeface="Arial"/>
                <a:sym typeface="Arial"/>
              </a:rPr>
              <a:t>myit</a:t>
            </a:r>
            <a:r>
              <a:rPr lang="en-US" baseline="0" dirty="0" smtClean="0">
                <a:latin typeface="Arial"/>
                <a:ea typeface="Arial"/>
                <a:cs typeface="Arial"/>
                <a:sym typeface="Arial"/>
              </a:rPr>
              <a:t> </a:t>
            </a:r>
            <a:r>
              <a:rPr lang="en-US" baseline="0" dirty="0" err="1" smtClean="0">
                <a:latin typeface="Arial"/>
                <a:ea typeface="Arial"/>
                <a:cs typeface="Arial"/>
                <a:sym typeface="Arial"/>
              </a:rPr>
              <a:t>tsam</a:t>
            </a:r>
            <a:r>
              <a:rPr lang="en-US" baseline="0" dirty="0" smtClean="0">
                <a:latin typeface="Arial"/>
                <a:ea typeface="Arial"/>
                <a:cs typeface="Arial"/>
                <a:sym typeface="Arial"/>
              </a:rPr>
              <a:t> </a:t>
            </a:r>
            <a:r>
              <a:rPr lang="en-US" baseline="0" dirty="0" err="1" smtClean="0">
                <a:latin typeface="Arial"/>
                <a:ea typeface="Arial"/>
                <a:cs typeface="Arial"/>
                <a:sym typeface="Arial"/>
              </a:rPr>
              <a:t>pu</a:t>
            </a:r>
            <a:r>
              <a:rPr lang="en-US" baseline="0" dirty="0" smtClean="0">
                <a:latin typeface="Arial"/>
                <a:ea typeface="Arial"/>
                <a:cs typeface="Arial"/>
                <a:sym typeface="Arial"/>
              </a:rPr>
              <a:t> </a:t>
            </a:r>
            <a:r>
              <a:rPr lang="en-US" baseline="0" dirty="0" err="1" smtClean="0">
                <a:latin typeface="Arial"/>
                <a:ea typeface="Arial"/>
                <a:cs typeface="Arial"/>
                <a:sym typeface="Arial"/>
              </a:rPr>
              <a:t>ba</a:t>
            </a:r>
            <a:r>
              <a:rPr lang="en-US" baseline="0" dirty="0" smtClean="0">
                <a:latin typeface="Arial"/>
                <a:ea typeface="Arial"/>
                <a:cs typeface="Arial"/>
                <a:sym typeface="Arial"/>
              </a:rPr>
              <a:t> ai lam</a:t>
            </a:r>
            <a:r>
              <a:rPr lang="en-US" sz="1600" b="0" baseline="0" dirty="0" smtClean="0">
                <a:latin typeface="Arial"/>
                <a:ea typeface="Arial"/>
                <a:cs typeface="Arial"/>
                <a:sym typeface="Arial"/>
              </a:rPr>
              <a:t> </a:t>
            </a:r>
            <a:r>
              <a:rPr lang="en-US" sz="1600" b="0" baseline="0" dirty="0" err="1" smtClean="0">
                <a:latin typeface="Arial"/>
                <a:ea typeface="Arial"/>
                <a:cs typeface="Arial"/>
                <a:sym typeface="Arial"/>
              </a:rPr>
              <a:t>hkam</a:t>
            </a:r>
            <a:r>
              <a:rPr lang="en-US" sz="1600" b="0" baseline="0" dirty="0" smtClean="0">
                <a:latin typeface="Arial"/>
                <a:ea typeface="Arial"/>
                <a:cs typeface="Arial"/>
                <a:sym typeface="Arial"/>
              </a:rPr>
              <a:t> </a:t>
            </a:r>
            <a:r>
              <a:rPr lang="en-US" sz="1600" b="0" baseline="0" dirty="0" err="1" smtClean="0">
                <a:latin typeface="Arial"/>
                <a:ea typeface="Arial"/>
                <a:cs typeface="Arial"/>
                <a:sym typeface="Arial"/>
              </a:rPr>
              <a:t>sha</a:t>
            </a:r>
            <a:r>
              <a:rPr lang="en-US" sz="1600" b="0" baseline="0" dirty="0" smtClean="0">
                <a:latin typeface="Arial"/>
                <a:ea typeface="Arial"/>
                <a:cs typeface="Arial"/>
                <a:sym typeface="Arial"/>
              </a:rPr>
              <a:t> </a:t>
            </a:r>
            <a:r>
              <a:rPr lang="en-US" sz="1600" b="0" baseline="0" dirty="0" err="1" smtClean="0">
                <a:latin typeface="Arial"/>
                <a:ea typeface="Arial"/>
                <a:cs typeface="Arial"/>
                <a:sym typeface="Arial"/>
              </a:rPr>
              <a:t>nga</a:t>
            </a:r>
            <a:r>
              <a:rPr lang="en-US" sz="1600" b="0" baseline="0" dirty="0" smtClean="0">
                <a:latin typeface="Arial"/>
                <a:ea typeface="Arial"/>
                <a:cs typeface="Arial"/>
                <a:sym typeface="Arial"/>
              </a:rPr>
              <a:t> n-</a:t>
            </a:r>
            <a:r>
              <a:rPr lang="en-US" sz="1600" b="0" baseline="0" dirty="0" err="1" smtClean="0">
                <a:latin typeface="Arial"/>
                <a:ea typeface="Arial"/>
                <a:cs typeface="Arial"/>
                <a:sym typeface="Arial"/>
              </a:rPr>
              <a:t>na</a:t>
            </a:r>
            <a:r>
              <a:rPr lang="en-US" sz="1600" b="0" baseline="0" dirty="0" smtClean="0">
                <a:latin typeface="Arial"/>
                <a:ea typeface="Arial"/>
                <a:cs typeface="Arial"/>
                <a:sym typeface="Arial"/>
              </a:rPr>
              <a:t> </a:t>
            </a:r>
            <a:r>
              <a:rPr lang="en-US" sz="1600" b="0" baseline="0" dirty="0" err="1" smtClean="0">
                <a:latin typeface="Arial"/>
                <a:ea typeface="Arial"/>
                <a:cs typeface="Arial"/>
                <a:sym typeface="Arial"/>
              </a:rPr>
              <a:t>mabyin</a:t>
            </a:r>
            <a:r>
              <a:rPr lang="en-US" sz="1600" b="0" baseline="0" dirty="0" smtClean="0">
                <a:latin typeface="Arial"/>
                <a:ea typeface="Arial"/>
                <a:cs typeface="Arial"/>
                <a:sym typeface="Arial"/>
              </a:rPr>
              <a:t> </a:t>
            </a:r>
            <a:r>
              <a:rPr lang="en-US" sz="1600" b="0" baseline="0" dirty="0" err="1" smtClean="0">
                <a:latin typeface="Arial"/>
                <a:ea typeface="Arial"/>
                <a:cs typeface="Arial"/>
                <a:sym typeface="Arial"/>
              </a:rPr>
              <a:t>ni</a:t>
            </a:r>
            <a:r>
              <a:rPr lang="en-US" sz="1600" b="0" baseline="0" dirty="0" smtClean="0">
                <a:latin typeface="Arial"/>
                <a:ea typeface="Arial"/>
                <a:cs typeface="Arial"/>
                <a:sym typeface="Arial"/>
              </a:rPr>
              <a:t> </a:t>
            </a:r>
            <a:r>
              <a:rPr lang="en-US" sz="1600" b="0" baseline="0" dirty="0" err="1" smtClean="0">
                <a:latin typeface="Arial"/>
                <a:ea typeface="Arial"/>
                <a:cs typeface="Arial"/>
                <a:sym typeface="Arial"/>
              </a:rPr>
              <a:t>hpe</a:t>
            </a:r>
            <a:r>
              <a:rPr lang="en-US" sz="1600" b="0" baseline="0" dirty="0" smtClean="0">
                <a:latin typeface="Arial"/>
                <a:ea typeface="Arial"/>
                <a:cs typeface="Arial"/>
                <a:sym typeface="Arial"/>
              </a:rPr>
              <a:t> </a:t>
            </a:r>
            <a:r>
              <a:rPr lang="en-US" sz="1600" b="0" baseline="0" dirty="0" err="1" smtClean="0">
                <a:latin typeface="Arial"/>
                <a:ea typeface="Arial"/>
                <a:cs typeface="Arial"/>
                <a:sym typeface="Arial"/>
              </a:rPr>
              <a:t>chye</a:t>
            </a:r>
            <a:r>
              <a:rPr lang="en-US" sz="1600" b="0" baseline="0" dirty="0" smtClean="0">
                <a:latin typeface="Arial"/>
                <a:ea typeface="Arial"/>
                <a:cs typeface="Arial"/>
                <a:sym typeface="Arial"/>
              </a:rPr>
              <a:t> </a:t>
            </a:r>
            <a:r>
              <a:rPr lang="en-US" sz="1600" b="0" baseline="0" dirty="0" err="1" smtClean="0">
                <a:latin typeface="Arial"/>
                <a:ea typeface="Arial"/>
                <a:cs typeface="Arial"/>
                <a:sym typeface="Arial"/>
              </a:rPr>
              <a:t>na</a:t>
            </a:r>
            <a:r>
              <a:rPr lang="en-US" sz="1600" b="0" baseline="0" dirty="0" smtClean="0">
                <a:latin typeface="Arial"/>
                <a:ea typeface="Arial"/>
                <a:cs typeface="Arial"/>
                <a:sym typeface="Arial"/>
              </a:rPr>
              <a:t> yak let </a:t>
            </a:r>
            <a:r>
              <a:rPr lang="en-US" sz="1600" b="0" baseline="0" dirty="0" err="1" smtClean="0">
                <a:latin typeface="Arial"/>
                <a:ea typeface="Arial"/>
                <a:cs typeface="Arial"/>
                <a:sym typeface="Arial"/>
              </a:rPr>
              <a:t>kaga</a:t>
            </a:r>
            <a:r>
              <a:rPr lang="en-US" sz="1600" b="0" baseline="0" dirty="0" smtClean="0">
                <a:latin typeface="Arial"/>
                <a:ea typeface="Arial"/>
                <a:cs typeface="Arial"/>
                <a:sym typeface="Arial"/>
              </a:rPr>
              <a:t> </a:t>
            </a:r>
            <a:r>
              <a:rPr lang="en-US" sz="1600" b="0" baseline="0" dirty="0" err="1" smtClean="0">
                <a:latin typeface="Arial"/>
                <a:ea typeface="Arial"/>
                <a:cs typeface="Arial"/>
                <a:sym typeface="Arial"/>
              </a:rPr>
              <a:t>aten</a:t>
            </a:r>
            <a:r>
              <a:rPr lang="en-US" sz="1600" b="0" baseline="0" dirty="0" smtClean="0">
                <a:latin typeface="Arial"/>
                <a:ea typeface="Arial"/>
                <a:cs typeface="Arial"/>
                <a:sym typeface="Arial"/>
              </a:rPr>
              <a:t> </a:t>
            </a:r>
            <a:r>
              <a:rPr lang="en-US" sz="1600" b="0" baseline="0" dirty="0" err="1" smtClean="0">
                <a:latin typeface="Arial"/>
                <a:ea typeface="Arial"/>
                <a:cs typeface="Arial"/>
                <a:sym typeface="Arial"/>
              </a:rPr>
              <a:t>hta</a:t>
            </a:r>
            <a:r>
              <a:rPr lang="en-US" sz="1600" b="0" baseline="0" dirty="0" smtClean="0">
                <a:latin typeface="Arial"/>
                <a:ea typeface="Arial"/>
                <a:cs typeface="Arial"/>
                <a:sym typeface="Arial"/>
              </a:rPr>
              <a:t> </a:t>
            </a:r>
            <a:r>
              <a:rPr lang="en-US" sz="1600" b="0" baseline="0" dirty="0" err="1" smtClean="0">
                <a:latin typeface="Arial"/>
                <a:ea typeface="Arial"/>
                <a:cs typeface="Arial"/>
                <a:sym typeface="Arial"/>
              </a:rPr>
              <a:t>na</a:t>
            </a:r>
            <a:r>
              <a:rPr lang="en-US" sz="1600" b="0" baseline="0" dirty="0" smtClean="0">
                <a:latin typeface="Arial"/>
                <a:ea typeface="Arial"/>
                <a:cs typeface="Arial"/>
                <a:sym typeface="Arial"/>
              </a:rPr>
              <a:t> </a:t>
            </a:r>
            <a:r>
              <a:rPr lang="en-US" sz="1600" b="0" baseline="0" dirty="0" err="1" smtClean="0">
                <a:latin typeface="Arial"/>
                <a:ea typeface="Arial"/>
                <a:cs typeface="Arial"/>
                <a:sym typeface="Arial"/>
              </a:rPr>
              <a:t>grau</a:t>
            </a:r>
            <a:r>
              <a:rPr lang="en-US" sz="1600" b="0" baseline="0" dirty="0" smtClean="0">
                <a:latin typeface="Arial"/>
                <a:ea typeface="Arial"/>
                <a:cs typeface="Arial"/>
                <a:sym typeface="Arial"/>
              </a:rPr>
              <a:t> </a:t>
            </a:r>
            <a:r>
              <a:rPr lang="en-US" sz="1600" b="0" baseline="0" dirty="0" err="1" smtClean="0">
                <a:latin typeface="Arial"/>
                <a:ea typeface="Arial"/>
                <a:cs typeface="Arial"/>
                <a:sym typeface="Arial"/>
              </a:rPr>
              <a:t>myit</a:t>
            </a:r>
            <a:r>
              <a:rPr lang="en-US" sz="1600" b="0" baseline="0" dirty="0" smtClean="0">
                <a:latin typeface="Arial"/>
                <a:ea typeface="Arial"/>
                <a:cs typeface="Arial"/>
                <a:sym typeface="Arial"/>
              </a:rPr>
              <a:t> </a:t>
            </a:r>
            <a:r>
              <a:rPr lang="en-US" sz="1600" b="0" baseline="0" dirty="0" err="1" smtClean="0">
                <a:latin typeface="Arial"/>
                <a:ea typeface="Arial"/>
                <a:cs typeface="Arial"/>
                <a:sym typeface="Arial"/>
              </a:rPr>
              <a:t>shanut</a:t>
            </a:r>
            <a:r>
              <a:rPr lang="en-US" sz="1600" b="0" baseline="0" dirty="0" smtClean="0">
                <a:latin typeface="Arial"/>
                <a:ea typeface="Arial"/>
                <a:cs typeface="Arial"/>
                <a:sym typeface="Arial"/>
              </a:rPr>
              <a:t> </a:t>
            </a:r>
            <a:r>
              <a:rPr lang="en-US" sz="1600" b="0" baseline="0" dirty="0" err="1" smtClean="0">
                <a:latin typeface="Arial"/>
                <a:ea typeface="Arial"/>
                <a:cs typeface="Arial"/>
                <a:sym typeface="Arial"/>
              </a:rPr>
              <a:t>loi</a:t>
            </a:r>
            <a:r>
              <a:rPr lang="en-US" sz="1600" b="0" baseline="0" dirty="0" smtClean="0">
                <a:latin typeface="Arial"/>
                <a:ea typeface="Arial"/>
                <a:cs typeface="Arial"/>
                <a:sym typeface="Arial"/>
              </a:rPr>
              <a:t> ma ai. </a:t>
            </a:r>
            <a:r>
              <a:rPr lang="en-US" sz="1600" b="0" baseline="0" dirty="0" err="1" smtClean="0">
                <a:latin typeface="Arial"/>
                <a:ea typeface="Arial"/>
                <a:cs typeface="Arial"/>
                <a:sym typeface="Arial"/>
              </a:rPr>
              <a:t>Shanhte</a:t>
            </a:r>
            <a:r>
              <a:rPr lang="en-US" sz="1600" b="0" baseline="0" dirty="0" smtClean="0">
                <a:latin typeface="Arial"/>
                <a:ea typeface="Arial"/>
                <a:cs typeface="Arial"/>
                <a:sym typeface="Arial"/>
              </a:rPr>
              <a:t> a n </a:t>
            </a:r>
            <a:r>
              <a:rPr lang="en-US" sz="1600" b="0" baseline="0" dirty="0" err="1" smtClean="0">
                <a:latin typeface="Arial"/>
                <a:ea typeface="Arial"/>
                <a:cs typeface="Arial"/>
                <a:sym typeface="Arial"/>
              </a:rPr>
              <a:t>tsa</a:t>
            </a:r>
            <a:r>
              <a:rPr lang="en-US" sz="1600" b="0" baseline="0" dirty="0" smtClean="0">
                <a:latin typeface="Arial"/>
                <a:ea typeface="Arial"/>
                <a:cs typeface="Arial"/>
                <a:sym typeface="Arial"/>
              </a:rPr>
              <a:t> </a:t>
            </a:r>
            <a:r>
              <a:rPr lang="en-US" sz="1600" b="0" baseline="0" dirty="0" err="1" smtClean="0">
                <a:latin typeface="Arial"/>
                <a:ea typeface="Arial"/>
                <a:cs typeface="Arial"/>
                <a:sym typeface="Arial"/>
              </a:rPr>
              <a:t>hkam</a:t>
            </a:r>
            <a:r>
              <a:rPr lang="en-US" sz="1600" b="0" baseline="0" dirty="0" smtClean="0">
                <a:latin typeface="Arial"/>
                <a:ea typeface="Arial"/>
                <a:cs typeface="Arial"/>
                <a:sym typeface="Arial"/>
              </a:rPr>
              <a:t> </a:t>
            </a:r>
            <a:r>
              <a:rPr lang="en-US" sz="1600" b="0" baseline="0" dirty="0" err="1" smtClean="0">
                <a:latin typeface="Arial"/>
                <a:ea typeface="Arial"/>
                <a:cs typeface="Arial"/>
                <a:sym typeface="Arial"/>
              </a:rPr>
              <a:t>sharang</a:t>
            </a:r>
            <a:r>
              <a:rPr lang="en-US" sz="1600" b="0" baseline="0" dirty="0" smtClean="0">
                <a:latin typeface="Arial"/>
                <a:ea typeface="Arial"/>
                <a:cs typeface="Arial"/>
                <a:sym typeface="Arial"/>
              </a:rPr>
              <a:t> let </a:t>
            </a:r>
            <a:r>
              <a:rPr lang="en-US" sz="1600" b="0" baseline="0" dirty="0" err="1" smtClean="0">
                <a:latin typeface="Arial"/>
                <a:ea typeface="Arial"/>
                <a:cs typeface="Arial"/>
                <a:sym typeface="Arial"/>
              </a:rPr>
              <a:t>myit</a:t>
            </a:r>
            <a:r>
              <a:rPr lang="en-US" sz="1600" b="0" baseline="0" dirty="0" smtClean="0">
                <a:latin typeface="Arial"/>
                <a:ea typeface="Arial"/>
                <a:cs typeface="Arial"/>
                <a:sym typeface="Arial"/>
              </a:rPr>
              <a:t> </a:t>
            </a:r>
            <a:r>
              <a:rPr lang="en-US" sz="1600" b="0" baseline="0" dirty="0" err="1" smtClean="0">
                <a:latin typeface="Arial"/>
                <a:ea typeface="Arial"/>
                <a:cs typeface="Arial"/>
                <a:sym typeface="Arial"/>
              </a:rPr>
              <a:t>galu</a:t>
            </a:r>
            <a:r>
              <a:rPr lang="en-US" sz="1600" b="0" baseline="0" dirty="0" smtClean="0">
                <a:latin typeface="Arial"/>
                <a:ea typeface="Arial"/>
                <a:cs typeface="Arial"/>
                <a:sym typeface="Arial"/>
              </a:rPr>
              <a:t> n-</a:t>
            </a:r>
            <a:r>
              <a:rPr lang="en-US" sz="1600" b="0" baseline="0" dirty="0" err="1" smtClean="0">
                <a:latin typeface="Arial"/>
                <a:ea typeface="Arial"/>
                <a:cs typeface="Arial"/>
                <a:sym typeface="Arial"/>
              </a:rPr>
              <a:t>na</a:t>
            </a:r>
            <a:r>
              <a:rPr lang="en-US" sz="1600" b="0" baseline="0" dirty="0" smtClean="0">
                <a:latin typeface="Arial"/>
                <a:ea typeface="Arial"/>
                <a:cs typeface="Arial"/>
                <a:sym typeface="Arial"/>
              </a:rPr>
              <a:t> </a:t>
            </a:r>
            <a:r>
              <a:rPr lang="en-US" sz="1600" b="0" baseline="0" dirty="0" err="1" smtClean="0">
                <a:latin typeface="Arial"/>
                <a:ea typeface="Arial"/>
                <a:cs typeface="Arial"/>
                <a:sym typeface="Arial"/>
              </a:rPr>
              <a:t>tinang</a:t>
            </a:r>
            <a:r>
              <a:rPr lang="en-US" sz="1600" b="0" baseline="0" dirty="0" smtClean="0">
                <a:latin typeface="Arial"/>
                <a:ea typeface="Arial"/>
                <a:cs typeface="Arial"/>
                <a:sym typeface="Arial"/>
              </a:rPr>
              <a:t> </a:t>
            </a:r>
            <a:r>
              <a:rPr lang="en-US" sz="1600" b="0" baseline="0" dirty="0" err="1" smtClean="0">
                <a:latin typeface="Arial"/>
                <a:ea typeface="Arial"/>
                <a:cs typeface="Arial"/>
                <a:sym typeface="Arial"/>
              </a:rPr>
              <a:t>tsun</a:t>
            </a:r>
            <a:r>
              <a:rPr lang="en-US" sz="1600" b="0" baseline="0" dirty="0" smtClean="0">
                <a:latin typeface="Arial"/>
                <a:ea typeface="Arial"/>
                <a:cs typeface="Arial"/>
                <a:sym typeface="Arial"/>
              </a:rPr>
              <a:t> </a:t>
            </a:r>
            <a:r>
              <a:rPr lang="en-US" sz="1600" b="0" baseline="0" dirty="0" err="1" smtClean="0">
                <a:latin typeface="Arial"/>
                <a:ea typeface="Arial"/>
                <a:cs typeface="Arial"/>
                <a:sym typeface="Arial"/>
              </a:rPr>
              <a:t>ai</a:t>
            </a:r>
            <a:r>
              <a:rPr lang="en-US" sz="1600" b="0" baseline="0" dirty="0" smtClean="0">
                <a:latin typeface="Arial"/>
                <a:ea typeface="Arial"/>
                <a:cs typeface="Arial"/>
                <a:sym typeface="Arial"/>
              </a:rPr>
              <a:t> </a:t>
            </a:r>
            <a:r>
              <a:rPr lang="en-US" sz="1600" b="0" baseline="0" dirty="0" err="1" smtClean="0">
                <a:latin typeface="Arial"/>
                <a:ea typeface="Arial"/>
                <a:cs typeface="Arial"/>
                <a:sym typeface="Arial"/>
              </a:rPr>
              <a:t>ga</a:t>
            </a:r>
            <a:r>
              <a:rPr lang="en-US" sz="1600" b="0" baseline="0" dirty="0" smtClean="0">
                <a:latin typeface="Arial"/>
                <a:ea typeface="Arial"/>
                <a:cs typeface="Arial"/>
                <a:sym typeface="Arial"/>
              </a:rPr>
              <a:t> </a:t>
            </a:r>
            <a:r>
              <a:rPr lang="en-US" sz="1600" b="0" baseline="0" dirty="0" err="1" smtClean="0">
                <a:latin typeface="Arial"/>
                <a:ea typeface="Arial"/>
                <a:cs typeface="Arial"/>
                <a:sym typeface="Arial"/>
              </a:rPr>
              <a:t>hpe</a:t>
            </a:r>
            <a:r>
              <a:rPr lang="en-US" sz="1600" b="0" baseline="0" dirty="0" smtClean="0">
                <a:latin typeface="Arial"/>
                <a:ea typeface="Arial"/>
                <a:cs typeface="Arial"/>
                <a:sym typeface="Arial"/>
              </a:rPr>
              <a:t> </a:t>
            </a:r>
            <a:r>
              <a:rPr lang="en-US" sz="1600" b="0" baseline="0" dirty="0" err="1" smtClean="0">
                <a:latin typeface="Arial"/>
                <a:ea typeface="Arial"/>
                <a:cs typeface="Arial"/>
                <a:sym typeface="Arial"/>
              </a:rPr>
              <a:t>atsawm</a:t>
            </a:r>
            <a:r>
              <a:rPr lang="en-US" sz="1600" b="0" baseline="0" dirty="0" smtClean="0">
                <a:latin typeface="Arial"/>
                <a:ea typeface="Arial"/>
                <a:cs typeface="Arial"/>
                <a:sym typeface="Arial"/>
              </a:rPr>
              <a:t> </a:t>
            </a:r>
            <a:r>
              <a:rPr lang="en-US" sz="1600" b="0" baseline="0" dirty="0" err="1" smtClean="0">
                <a:latin typeface="Arial"/>
                <a:ea typeface="Arial"/>
                <a:cs typeface="Arial"/>
                <a:sym typeface="Arial"/>
              </a:rPr>
              <a:t>chye</a:t>
            </a:r>
            <a:r>
              <a:rPr lang="en-US" sz="1600" b="0" baseline="0" dirty="0" smtClean="0">
                <a:latin typeface="Arial"/>
                <a:ea typeface="Arial"/>
                <a:cs typeface="Arial"/>
                <a:sym typeface="Arial"/>
              </a:rPr>
              <a:t> </a:t>
            </a:r>
            <a:r>
              <a:rPr lang="en-US" sz="1600" b="0" baseline="0" dirty="0" err="1" smtClean="0">
                <a:latin typeface="Arial"/>
                <a:ea typeface="Arial"/>
                <a:cs typeface="Arial"/>
                <a:sym typeface="Arial"/>
              </a:rPr>
              <a:t>na</a:t>
            </a:r>
            <a:r>
              <a:rPr lang="en-US" sz="1600" b="0" baseline="0" dirty="0" smtClean="0">
                <a:latin typeface="Arial"/>
                <a:ea typeface="Arial"/>
                <a:cs typeface="Arial"/>
                <a:sym typeface="Arial"/>
              </a:rPr>
              <a:t> </a:t>
            </a:r>
            <a:r>
              <a:rPr lang="en-US" sz="1600" b="0" baseline="0" dirty="0" err="1" smtClean="0">
                <a:latin typeface="Arial"/>
                <a:ea typeface="Arial"/>
                <a:cs typeface="Arial"/>
                <a:sym typeface="Arial"/>
              </a:rPr>
              <a:t>hkra</a:t>
            </a:r>
            <a:r>
              <a:rPr lang="en-US" sz="1600" b="0" baseline="0" dirty="0" smtClean="0">
                <a:latin typeface="Arial"/>
                <a:ea typeface="Arial"/>
                <a:cs typeface="Arial"/>
                <a:sym typeface="Arial"/>
              </a:rPr>
              <a:t> </a:t>
            </a:r>
            <a:r>
              <a:rPr lang="en-US" sz="1600" b="0" baseline="0" dirty="0" err="1" smtClean="0">
                <a:latin typeface="Arial"/>
                <a:ea typeface="Arial"/>
                <a:cs typeface="Arial"/>
                <a:sym typeface="Arial"/>
              </a:rPr>
              <a:t>tsun</a:t>
            </a:r>
            <a:r>
              <a:rPr lang="en-US" sz="1600" b="0" baseline="0" dirty="0" smtClean="0">
                <a:latin typeface="Arial"/>
                <a:ea typeface="Arial"/>
                <a:cs typeface="Arial"/>
                <a:sym typeface="Arial"/>
              </a:rPr>
              <a:t> </a:t>
            </a:r>
            <a:r>
              <a:rPr lang="en-US" sz="1600" b="0" baseline="0" dirty="0" err="1" smtClean="0">
                <a:latin typeface="Arial"/>
                <a:ea typeface="Arial"/>
                <a:cs typeface="Arial"/>
                <a:sym typeface="Arial"/>
              </a:rPr>
              <a:t>shaga</a:t>
            </a:r>
            <a:r>
              <a:rPr lang="en-US" sz="1600" b="0" baseline="0" dirty="0" smtClean="0">
                <a:latin typeface="Arial"/>
                <a:ea typeface="Arial"/>
                <a:cs typeface="Arial"/>
                <a:sym typeface="Arial"/>
              </a:rPr>
              <a:t> u.</a:t>
            </a:r>
            <a:endParaRPr sz="1200" b="0" i="0" u="none" strike="noStrike" cap="none" dirty="0">
              <a:solidFill>
                <a:schemeClr val="dk1"/>
              </a:solidFill>
              <a:latin typeface="Calibri"/>
              <a:ea typeface="Calibri"/>
              <a:cs typeface="Calibri"/>
              <a:sym typeface="Calibri"/>
            </a:endParaRPr>
          </a:p>
        </p:txBody>
      </p:sp>
      <p:sp>
        <p:nvSpPr>
          <p:cNvPr id="302" name="Google Shape;302;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dirty="0" err="1" smtClean="0">
                <a:solidFill>
                  <a:schemeClr val="dk1"/>
                </a:solidFill>
              </a:rPr>
              <a:t>Maga</a:t>
            </a:r>
            <a:r>
              <a:rPr lang="en-GB" sz="1200" b="0" dirty="0" smtClean="0">
                <a:solidFill>
                  <a:schemeClr val="dk1"/>
                </a:solidFill>
              </a:rPr>
              <a:t> mi </a:t>
            </a:r>
            <a:r>
              <a:rPr lang="en-GB" sz="1200" b="0" dirty="0" err="1" smtClean="0">
                <a:solidFill>
                  <a:schemeClr val="dk1"/>
                </a:solidFill>
              </a:rPr>
              <a:t>na</a:t>
            </a:r>
            <a:r>
              <a:rPr lang="en-GB" sz="1200" b="0" dirty="0" smtClean="0">
                <a:solidFill>
                  <a:schemeClr val="dk1"/>
                </a:solidFill>
              </a:rPr>
              <a:t> </a:t>
            </a:r>
            <a:r>
              <a:rPr lang="en-GB" sz="1200" b="0" dirty="0" err="1" smtClean="0">
                <a:solidFill>
                  <a:schemeClr val="dk1"/>
                </a:solidFill>
              </a:rPr>
              <a:t>masha</a:t>
            </a:r>
            <a:r>
              <a:rPr lang="en-GB" sz="1200" b="0" dirty="0" smtClean="0">
                <a:solidFill>
                  <a:schemeClr val="dk1"/>
                </a:solidFill>
              </a:rPr>
              <a:t> </a:t>
            </a:r>
            <a:r>
              <a:rPr lang="en-GB" sz="1200" b="0" dirty="0" err="1" smtClean="0">
                <a:solidFill>
                  <a:schemeClr val="dk1"/>
                </a:solidFill>
              </a:rPr>
              <a:t>gaw</a:t>
            </a:r>
            <a:r>
              <a:rPr lang="en-GB" sz="1200" b="0" dirty="0" smtClean="0">
                <a:solidFill>
                  <a:schemeClr val="dk1"/>
                </a:solidFill>
              </a:rPr>
              <a:t> </a:t>
            </a:r>
            <a:r>
              <a:rPr lang="en-GB" sz="1200" b="0" dirty="0" err="1" smtClean="0">
                <a:solidFill>
                  <a:schemeClr val="dk1"/>
                </a:solidFill>
              </a:rPr>
              <a:t>tinang</a:t>
            </a:r>
            <a:r>
              <a:rPr lang="en-GB" sz="1200" b="0" dirty="0" smtClean="0">
                <a:solidFill>
                  <a:schemeClr val="dk1"/>
                </a:solidFill>
              </a:rPr>
              <a:t> a </a:t>
            </a:r>
            <a:r>
              <a:rPr lang="en-GB" sz="1200" b="0" dirty="0" err="1" smtClean="0">
                <a:solidFill>
                  <a:schemeClr val="dk1"/>
                </a:solidFill>
              </a:rPr>
              <a:t>myi</a:t>
            </a:r>
            <a:r>
              <a:rPr lang="en-GB" sz="1200" b="0" dirty="0" smtClean="0">
                <a:solidFill>
                  <a:schemeClr val="dk1"/>
                </a:solidFill>
              </a:rPr>
              <a:t> man </a:t>
            </a:r>
            <a:r>
              <a:rPr lang="en-GB" sz="1200" b="0" dirty="0" err="1" smtClean="0">
                <a:solidFill>
                  <a:schemeClr val="dk1"/>
                </a:solidFill>
              </a:rPr>
              <a:t>hpe</a:t>
            </a:r>
            <a:r>
              <a:rPr lang="en-GB" sz="1200" b="0" dirty="0" smtClean="0">
                <a:solidFill>
                  <a:schemeClr val="dk1"/>
                </a:solidFill>
              </a:rPr>
              <a:t> </a:t>
            </a:r>
            <a:r>
              <a:rPr lang="en-GB" sz="1200" b="0" dirty="0" err="1" smtClean="0">
                <a:solidFill>
                  <a:schemeClr val="dk1"/>
                </a:solidFill>
              </a:rPr>
              <a:t>atsawm</a:t>
            </a:r>
            <a:r>
              <a:rPr lang="en-GB" sz="1200" b="0" dirty="0" smtClean="0">
                <a:solidFill>
                  <a:schemeClr val="dk1"/>
                </a:solidFill>
              </a:rPr>
              <a:t> </a:t>
            </a:r>
            <a:r>
              <a:rPr lang="en-GB" sz="1200" b="0" dirty="0" err="1" smtClean="0">
                <a:solidFill>
                  <a:schemeClr val="dk1"/>
                </a:solidFill>
              </a:rPr>
              <a:t>nmu</a:t>
            </a:r>
            <a:r>
              <a:rPr lang="en-GB" sz="1200" b="0" dirty="0" smtClean="0">
                <a:solidFill>
                  <a:schemeClr val="dk1"/>
                </a:solidFill>
              </a:rPr>
              <a:t> </a:t>
            </a:r>
            <a:r>
              <a:rPr lang="en-GB" sz="1200" b="0" dirty="0" err="1" smtClean="0">
                <a:solidFill>
                  <a:schemeClr val="dk1"/>
                </a:solidFill>
              </a:rPr>
              <a:t>lu</a:t>
            </a:r>
            <a:r>
              <a:rPr lang="en-GB" sz="1200" b="0" dirty="0" smtClean="0">
                <a:solidFill>
                  <a:schemeClr val="dk1"/>
                </a:solidFill>
              </a:rPr>
              <a:t> yang (</a:t>
            </a:r>
            <a:r>
              <a:rPr lang="en-GB" sz="1200" b="0" dirty="0" err="1" smtClean="0">
                <a:solidFill>
                  <a:schemeClr val="dk1"/>
                </a:solidFill>
              </a:rPr>
              <a:t>ga</a:t>
            </a:r>
            <a:r>
              <a:rPr lang="en-GB" sz="1200" b="0" dirty="0" smtClean="0">
                <a:solidFill>
                  <a:schemeClr val="dk1"/>
                </a:solidFill>
              </a:rPr>
              <a:t> </a:t>
            </a:r>
            <a:r>
              <a:rPr lang="en-GB" sz="1200" b="0" dirty="0" err="1" smtClean="0">
                <a:solidFill>
                  <a:schemeClr val="dk1"/>
                </a:solidFill>
              </a:rPr>
              <a:t>shadawn</a:t>
            </a:r>
            <a:r>
              <a:rPr lang="en-GB" sz="1200" b="0" dirty="0" smtClean="0">
                <a:solidFill>
                  <a:schemeClr val="dk1"/>
                </a:solidFill>
              </a:rPr>
              <a:t>-  Mask /PPE </a:t>
            </a:r>
            <a:r>
              <a:rPr lang="en-GB" sz="1200" b="0" dirty="0" err="1" smtClean="0">
                <a:solidFill>
                  <a:schemeClr val="dk1"/>
                </a:solidFill>
              </a:rPr>
              <a:t>ni</a:t>
            </a:r>
            <a:r>
              <a:rPr lang="en-GB" sz="1200" b="0" dirty="0" smtClean="0">
                <a:solidFill>
                  <a:schemeClr val="dk1"/>
                </a:solidFill>
              </a:rPr>
              <a:t> </a:t>
            </a:r>
            <a:r>
              <a:rPr lang="en-GB" sz="1200" b="0" dirty="0" err="1" smtClean="0">
                <a:solidFill>
                  <a:schemeClr val="dk1"/>
                </a:solidFill>
              </a:rPr>
              <a:t>hpun</a:t>
            </a:r>
            <a:r>
              <a:rPr lang="en-GB" sz="1200" b="0" dirty="0" smtClean="0">
                <a:solidFill>
                  <a:schemeClr val="dk1"/>
                </a:solidFill>
              </a:rPr>
              <a:t> da yang) </a:t>
            </a:r>
            <a:r>
              <a:rPr lang="en-GB" sz="1200" b="0" dirty="0" err="1" smtClean="0"/>
              <a:t>tinang</a:t>
            </a:r>
            <a:r>
              <a:rPr lang="en-GB" sz="1200" b="0" dirty="0" smtClean="0"/>
              <a:t> a </a:t>
            </a:r>
            <a:r>
              <a:rPr lang="en-GB" sz="1200" b="0" dirty="0" err="1" smtClean="0"/>
              <a:t>sumla</a:t>
            </a:r>
            <a:r>
              <a:rPr lang="en-GB" sz="1200" b="0" dirty="0" smtClean="0"/>
              <a:t> </a:t>
            </a:r>
            <a:r>
              <a:rPr lang="en-GB" sz="1200" b="0" dirty="0" err="1" smtClean="0"/>
              <a:t>hpe</a:t>
            </a:r>
            <a:r>
              <a:rPr lang="en-GB" sz="1200" b="0" dirty="0" smtClean="0"/>
              <a:t> </a:t>
            </a:r>
            <a:r>
              <a:rPr lang="en-GB" sz="1200" b="0" i="0" u="none" strike="noStrike" cap="none" dirty="0" smtClean="0">
                <a:solidFill>
                  <a:srgbClr val="000000"/>
                </a:solidFill>
                <a:latin typeface="Arial"/>
                <a:ea typeface="Arial"/>
                <a:cs typeface="Arial"/>
                <a:sym typeface="Arial"/>
              </a:rPr>
              <a:t> </a:t>
            </a:r>
            <a:r>
              <a:rPr lang="en-GB" sz="1200" b="0" i="0" u="none" strike="noStrike" cap="none" dirty="0" err="1" smtClean="0">
                <a:solidFill>
                  <a:srgbClr val="000000"/>
                </a:solidFill>
                <a:latin typeface="Arial"/>
                <a:ea typeface="Arial"/>
                <a:cs typeface="Arial"/>
                <a:sym typeface="Arial"/>
              </a:rPr>
              <a:t>bu</a:t>
            </a:r>
            <a:r>
              <a:rPr lang="en-GB" sz="1200" b="0" i="0" u="none" strike="noStrike" cap="none" dirty="0" smtClean="0">
                <a:solidFill>
                  <a:srgbClr val="000000"/>
                </a:solidFill>
                <a:latin typeface="Arial"/>
                <a:ea typeface="Arial"/>
                <a:cs typeface="Arial"/>
                <a:sym typeface="Arial"/>
              </a:rPr>
              <a:t> </a:t>
            </a:r>
            <a:r>
              <a:rPr lang="en-GB" sz="1200" b="0" i="0" u="none" strike="noStrike" cap="none" dirty="0" err="1" smtClean="0">
                <a:solidFill>
                  <a:srgbClr val="000000"/>
                </a:solidFill>
                <a:latin typeface="Arial"/>
                <a:ea typeface="Arial"/>
                <a:cs typeface="Arial"/>
                <a:sym typeface="Arial"/>
              </a:rPr>
              <a:t>hpun</a:t>
            </a:r>
            <a:r>
              <a:rPr lang="en-GB" sz="1200" b="0" i="0" u="none" strike="noStrike" cap="none" dirty="0" smtClean="0">
                <a:solidFill>
                  <a:srgbClr val="000000"/>
                </a:solidFill>
                <a:latin typeface="Arial"/>
                <a:ea typeface="Arial"/>
                <a:cs typeface="Arial"/>
                <a:sym typeface="Arial"/>
              </a:rPr>
              <a:t> </a:t>
            </a:r>
            <a:r>
              <a:rPr lang="en-GB" sz="1200" b="0" i="0" u="none" strike="noStrike" cap="none" dirty="0" err="1" smtClean="0">
                <a:solidFill>
                  <a:srgbClr val="000000"/>
                </a:solidFill>
                <a:latin typeface="Arial"/>
                <a:ea typeface="Arial"/>
                <a:cs typeface="Arial"/>
                <a:sym typeface="Arial"/>
              </a:rPr>
              <a:t>palawng</a:t>
            </a:r>
            <a:r>
              <a:rPr lang="en-GB" sz="1200" b="0" i="0" u="none" strike="noStrike" cap="none" dirty="0" smtClean="0">
                <a:solidFill>
                  <a:srgbClr val="000000"/>
                </a:solidFill>
                <a:latin typeface="Arial"/>
                <a:ea typeface="Arial"/>
                <a:cs typeface="Arial"/>
                <a:sym typeface="Arial"/>
              </a:rPr>
              <a:t> n </a:t>
            </a:r>
            <a:r>
              <a:rPr lang="en-GB" sz="1200" b="0" i="0" u="none" strike="noStrike" cap="none" dirty="0" err="1" smtClean="0">
                <a:solidFill>
                  <a:srgbClr val="000000"/>
                </a:solidFill>
                <a:latin typeface="Arial"/>
                <a:ea typeface="Arial"/>
                <a:cs typeface="Arial"/>
                <a:sym typeface="Arial"/>
              </a:rPr>
              <a:t>tsa</a:t>
            </a:r>
            <a:r>
              <a:rPr lang="en-GB" sz="1200" b="0" i="0" u="none" strike="noStrike" cap="none" dirty="0" smtClean="0">
                <a:solidFill>
                  <a:srgbClr val="000000"/>
                </a:solidFill>
                <a:latin typeface="Arial"/>
                <a:ea typeface="Arial"/>
                <a:cs typeface="Arial"/>
                <a:sym typeface="Arial"/>
              </a:rPr>
              <a:t> </a:t>
            </a:r>
            <a:r>
              <a:rPr lang="en-GB" sz="1200" b="0" i="0" u="none" strike="noStrike" cap="none" dirty="0" err="1" smtClean="0">
                <a:solidFill>
                  <a:srgbClr val="000000"/>
                </a:solidFill>
                <a:latin typeface="Arial"/>
                <a:ea typeface="Arial"/>
                <a:cs typeface="Arial"/>
                <a:sym typeface="Arial"/>
              </a:rPr>
              <a:t>hta</a:t>
            </a:r>
            <a:r>
              <a:rPr lang="en-GB" sz="1200" b="0" i="0" u="none" strike="noStrike" cap="none" dirty="0" smtClean="0">
                <a:solidFill>
                  <a:srgbClr val="000000"/>
                </a:solidFill>
                <a:latin typeface="Arial"/>
                <a:ea typeface="Arial"/>
                <a:cs typeface="Arial"/>
                <a:sym typeface="Arial"/>
              </a:rPr>
              <a:t> </a:t>
            </a:r>
            <a:r>
              <a:rPr lang="en-GB" sz="1200" b="0" i="0" u="none" strike="noStrike" cap="none" dirty="0" err="1" smtClean="0">
                <a:solidFill>
                  <a:srgbClr val="000000"/>
                </a:solidFill>
                <a:latin typeface="Arial"/>
                <a:ea typeface="Arial"/>
                <a:cs typeface="Arial"/>
                <a:sym typeface="Arial"/>
              </a:rPr>
              <a:t>shakap</a:t>
            </a:r>
            <a:r>
              <a:rPr lang="en-GB" sz="1200" b="0" i="0" u="none" strike="noStrike" cap="none" dirty="0" smtClean="0">
                <a:solidFill>
                  <a:srgbClr val="000000"/>
                </a:solidFill>
                <a:latin typeface="Arial"/>
                <a:ea typeface="Arial"/>
                <a:cs typeface="Arial"/>
                <a:sym typeface="Arial"/>
              </a:rPr>
              <a:t> da </a:t>
            </a:r>
            <a:r>
              <a:rPr lang="en-GB" sz="1200" b="0" dirty="0" err="1" smtClean="0"/>
              <a:t>lu</a:t>
            </a:r>
            <a:r>
              <a:rPr lang="en-GB" sz="1200" b="0" dirty="0" smtClean="0"/>
              <a:t> yang </a:t>
            </a:r>
            <a:r>
              <a:rPr lang="en-GB" sz="1200" b="0" dirty="0" err="1" smtClean="0"/>
              <a:t>kaja</a:t>
            </a:r>
            <a:r>
              <a:rPr lang="en-GB" sz="1200" b="0" dirty="0" smtClean="0"/>
              <a:t> </a:t>
            </a:r>
            <a:r>
              <a:rPr lang="en-GB" sz="1200" b="0" dirty="0" err="1" smtClean="0"/>
              <a:t>ai</a:t>
            </a:r>
            <a:r>
              <a:rPr lang="en-GB" sz="1200" b="0" i="0" u="none" strike="noStrike" cap="none" dirty="0" smtClean="0">
                <a:solidFill>
                  <a:srgbClr val="000000"/>
                </a:solidFill>
                <a:latin typeface="Arial"/>
                <a:ea typeface="Arial"/>
                <a:cs typeface="Arial"/>
                <a:sym typeface="Arial"/>
              </a:rPr>
              <a: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smtClean="0">
                <a:latin typeface="Arial"/>
                <a:ea typeface="Arial"/>
                <a:cs typeface="Arial"/>
                <a:sym typeface="Arial"/>
              </a:rPr>
              <a:t>Mask / PPE </a:t>
            </a:r>
            <a:r>
              <a:rPr lang="en-GB" sz="1200" dirty="0" err="1" smtClean="0">
                <a:latin typeface="Arial"/>
                <a:ea typeface="Arial"/>
                <a:cs typeface="Arial"/>
                <a:sym typeface="Arial"/>
              </a:rPr>
              <a:t>hpun</a:t>
            </a:r>
            <a:r>
              <a:rPr lang="en-GB" sz="1200" dirty="0" smtClean="0">
                <a:latin typeface="Arial"/>
                <a:ea typeface="Arial"/>
                <a:cs typeface="Arial"/>
                <a:sym typeface="Arial"/>
              </a:rPr>
              <a:t> da yang </a:t>
            </a:r>
            <a:r>
              <a:rPr lang="en-GB" sz="1200" dirty="0" err="1" smtClean="0">
                <a:latin typeface="Arial"/>
                <a:ea typeface="Arial"/>
                <a:cs typeface="Arial"/>
                <a:sym typeface="Arial"/>
              </a:rPr>
              <a:t>tinang</a:t>
            </a:r>
            <a:r>
              <a:rPr lang="en-GB" sz="1200" dirty="0" smtClean="0">
                <a:latin typeface="Arial"/>
                <a:ea typeface="Arial"/>
                <a:cs typeface="Arial"/>
                <a:sym typeface="Arial"/>
              </a:rPr>
              <a:t> a  n </a:t>
            </a:r>
            <a:r>
              <a:rPr lang="en-GB" sz="1200" dirty="0" err="1" smtClean="0">
                <a:latin typeface="Arial"/>
                <a:ea typeface="Arial"/>
                <a:cs typeface="Arial"/>
                <a:sym typeface="Arial"/>
              </a:rPr>
              <a:t>sam</a:t>
            </a:r>
            <a:r>
              <a:rPr lang="en-GB" sz="1200" dirty="0" smtClean="0">
                <a:latin typeface="Arial"/>
                <a:ea typeface="Arial"/>
                <a:cs typeface="Arial"/>
                <a:sym typeface="Arial"/>
              </a:rPr>
              <a:t> </a:t>
            </a:r>
            <a:r>
              <a:rPr lang="en-GB" sz="1200" dirty="0" err="1" smtClean="0">
                <a:latin typeface="Arial"/>
                <a:ea typeface="Arial"/>
                <a:cs typeface="Arial"/>
                <a:sym typeface="Arial"/>
              </a:rPr>
              <a:t>kumla</a:t>
            </a:r>
            <a:r>
              <a:rPr lang="en-GB" sz="1200" dirty="0" smtClean="0">
                <a:latin typeface="Arial"/>
                <a:ea typeface="Arial"/>
                <a:cs typeface="Arial"/>
                <a:sym typeface="Arial"/>
              </a:rPr>
              <a:t> </a:t>
            </a:r>
            <a:r>
              <a:rPr lang="en-GB" sz="1200" dirty="0" err="1" smtClean="0">
                <a:latin typeface="Arial"/>
                <a:ea typeface="Arial"/>
                <a:cs typeface="Arial"/>
                <a:sym typeface="Arial"/>
              </a:rPr>
              <a:t>hpe</a:t>
            </a:r>
            <a:r>
              <a:rPr lang="en-GB" sz="1200" dirty="0" smtClean="0">
                <a:latin typeface="Arial"/>
                <a:ea typeface="Arial"/>
                <a:cs typeface="Arial"/>
                <a:sym typeface="Arial"/>
              </a:rPr>
              <a:t>  </a:t>
            </a:r>
            <a:r>
              <a:rPr lang="en-GB" sz="1200" dirty="0" err="1" smtClean="0">
                <a:latin typeface="Arial"/>
                <a:ea typeface="Arial"/>
                <a:cs typeface="Arial"/>
                <a:sym typeface="Arial"/>
              </a:rPr>
              <a:t>maga</a:t>
            </a:r>
            <a:r>
              <a:rPr lang="en-GB" sz="1200" dirty="0" smtClean="0">
                <a:latin typeface="Arial"/>
                <a:ea typeface="Arial"/>
                <a:cs typeface="Arial"/>
                <a:sym typeface="Arial"/>
              </a:rPr>
              <a:t> mi </a:t>
            </a:r>
            <a:r>
              <a:rPr lang="en-GB" sz="1200" dirty="0" err="1" smtClean="0">
                <a:latin typeface="Arial"/>
                <a:ea typeface="Arial"/>
                <a:cs typeface="Arial"/>
                <a:sym typeface="Arial"/>
              </a:rPr>
              <a:t>na</a:t>
            </a:r>
            <a:r>
              <a:rPr lang="en-GB" sz="1200" dirty="0" smtClean="0">
                <a:latin typeface="Arial"/>
                <a:ea typeface="Arial"/>
                <a:cs typeface="Arial"/>
                <a:sym typeface="Arial"/>
              </a:rPr>
              <a:t> </a:t>
            </a:r>
            <a:r>
              <a:rPr lang="en-GB" sz="1200" dirty="0" err="1" smtClean="0">
                <a:latin typeface="Arial"/>
                <a:ea typeface="Arial"/>
                <a:cs typeface="Arial"/>
                <a:sym typeface="Arial"/>
              </a:rPr>
              <a:t>masha</a:t>
            </a:r>
            <a:r>
              <a:rPr lang="en-GB" sz="1200" dirty="0" smtClean="0">
                <a:latin typeface="Arial"/>
                <a:ea typeface="Arial"/>
                <a:cs typeface="Arial"/>
                <a:sym typeface="Arial"/>
              </a:rPr>
              <a:t> </a:t>
            </a:r>
            <a:r>
              <a:rPr lang="en-GB" sz="1200" dirty="0" err="1" smtClean="0">
                <a:latin typeface="Arial"/>
                <a:ea typeface="Arial"/>
                <a:cs typeface="Arial"/>
                <a:sym typeface="Arial"/>
              </a:rPr>
              <a:t>chye</a:t>
            </a:r>
            <a:r>
              <a:rPr lang="en-GB" sz="1200" dirty="0" smtClean="0">
                <a:latin typeface="Arial"/>
                <a:ea typeface="Arial"/>
                <a:cs typeface="Arial"/>
                <a:sym typeface="Arial"/>
              </a:rPr>
              <a:t> </a:t>
            </a:r>
            <a:r>
              <a:rPr lang="en-GB" sz="1200" dirty="0" err="1" smtClean="0">
                <a:latin typeface="Arial"/>
                <a:ea typeface="Arial"/>
                <a:cs typeface="Arial"/>
                <a:sym typeface="Arial"/>
              </a:rPr>
              <a:t>na</a:t>
            </a:r>
            <a:r>
              <a:rPr lang="en-GB" sz="1200" dirty="0" smtClean="0">
                <a:latin typeface="Arial"/>
                <a:ea typeface="Arial"/>
                <a:cs typeface="Arial"/>
                <a:sym typeface="Arial"/>
              </a:rPr>
              <a:t> </a:t>
            </a:r>
            <a:r>
              <a:rPr lang="en-GB" sz="1200" dirty="0" err="1" smtClean="0">
                <a:latin typeface="Arial"/>
                <a:ea typeface="Arial"/>
                <a:cs typeface="Arial"/>
                <a:sym typeface="Arial"/>
              </a:rPr>
              <a:t>ngu</a:t>
            </a:r>
            <a:r>
              <a:rPr lang="en-GB" sz="1200" dirty="0" smtClean="0">
                <a:latin typeface="Arial"/>
                <a:ea typeface="Arial"/>
                <a:cs typeface="Arial"/>
                <a:sym typeface="Arial"/>
              </a:rPr>
              <a:t> n-</a:t>
            </a:r>
            <a:r>
              <a:rPr lang="en-GB" sz="1200" dirty="0" err="1" smtClean="0">
                <a:latin typeface="Arial"/>
                <a:ea typeface="Arial"/>
                <a:cs typeface="Arial"/>
                <a:sym typeface="Arial"/>
              </a:rPr>
              <a:t>na</a:t>
            </a:r>
            <a:r>
              <a:rPr lang="en-GB" sz="1200" dirty="0" smtClean="0">
                <a:latin typeface="Arial"/>
                <a:ea typeface="Arial"/>
                <a:cs typeface="Arial"/>
                <a:sym typeface="Arial"/>
              </a:rPr>
              <a:t> sawn la </a:t>
            </a:r>
            <a:r>
              <a:rPr lang="en-GB" sz="1200" dirty="0" err="1" smtClean="0">
                <a:latin typeface="Arial"/>
                <a:ea typeface="Arial"/>
                <a:cs typeface="Arial"/>
                <a:sym typeface="Arial"/>
              </a:rPr>
              <a:t>nmai</a:t>
            </a:r>
            <a:r>
              <a:rPr lang="en-GB" sz="1200" dirty="0" smtClean="0">
                <a:latin typeface="Arial"/>
                <a:ea typeface="Arial"/>
                <a:cs typeface="Arial"/>
                <a:sym typeface="Arial"/>
              </a:rPr>
              <a:t> </a:t>
            </a:r>
            <a:r>
              <a:rPr lang="en-GB" sz="1200" dirty="0" err="1" smtClean="0">
                <a:latin typeface="Arial"/>
                <a:ea typeface="Arial"/>
                <a:cs typeface="Arial"/>
                <a:sym typeface="Arial"/>
              </a:rPr>
              <a:t>ai</a:t>
            </a:r>
            <a:r>
              <a:rPr lang="en-GB" sz="1200" dirty="0" smtClean="0">
                <a:latin typeface="Arial"/>
                <a:ea typeface="Arial"/>
                <a:cs typeface="Arial"/>
                <a:sym typeface="Arial"/>
              </a:rPr>
              <a:t>. </a:t>
            </a:r>
            <a:r>
              <a:rPr lang="en-GB" sz="1200" dirty="0" err="1" smtClean="0"/>
              <a:t>Maga</a:t>
            </a:r>
            <a:r>
              <a:rPr lang="en-GB" sz="1200" dirty="0" smtClean="0"/>
              <a:t> mi </a:t>
            </a:r>
            <a:r>
              <a:rPr lang="en-GB" sz="1200" dirty="0" err="1" smtClean="0"/>
              <a:t>na</a:t>
            </a:r>
            <a:r>
              <a:rPr lang="en-GB" sz="1200" dirty="0" smtClean="0"/>
              <a:t> </a:t>
            </a:r>
            <a:r>
              <a:rPr lang="en-GB" sz="1200" dirty="0" err="1" smtClean="0"/>
              <a:t>masha</a:t>
            </a:r>
            <a:r>
              <a:rPr lang="en-GB" sz="1200" dirty="0" smtClean="0"/>
              <a:t> a </a:t>
            </a:r>
            <a:r>
              <a:rPr lang="en-GB" sz="1200" dirty="0" err="1" smtClean="0"/>
              <a:t>matu</a:t>
            </a:r>
            <a:r>
              <a:rPr lang="en-GB" sz="1200" dirty="0" smtClean="0"/>
              <a:t> </a:t>
            </a:r>
            <a:r>
              <a:rPr lang="en-GB" sz="1200" dirty="0" err="1" smtClean="0"/>
              <a:t>t</a:t>
            </a:r>
            <a:r>
              <a:rPr lang="en-GB" sz="1200" dirty="0" err="1" smtClean="0">
                <a:latin typeface="Arial"/>
                <a:ea typeface="Arial"/>
                <a:cs typeface="Arial"/>
                <a:sym typeface="Arial"/>
              </a:rPr>
              <a:t>inang</a:t>
            </a:r>
            <a:r>
              <a:rPr lang="en-GB" sz="1200" dirty="0" smtClean="0">
                <a:latin typeface="Arial"/>
                <a:ea typeface="Arial"/>
                <a:cs typeface="Arial"/>
                <a:sym typeface="Arial"/>
              </a:rPr>
              <a:t> a n </a:t>
            </a:r>
            <a:r>
              <a:rPr lang="en-GB" sz="1200" dirty="0" err="1" smtClean="0">
                <a:latin typeface="Arial"/>
                <a:ea typeface="Arial"/>
                <a:cs typeface="Arial"/>
                <a:sym typeface="Arial"/>
              </a:rPr>
              <a:t>sam</a:t>
            </a:r>
            <a:r>
              <a:rPr lang="en-GB" sz="1200" dirty="0" smtClean="0">
                <a:latin typeface="Arial"/>
                <a:ea typeface="Arial"/>
                <a:cs typeface="Arial"/>
                <a:sym typeface="Arial"/>
              </a:rPr>
              <a:t> </a:t>
            </a:r>
            <a:r>
              <a:rPr lang="en-GB" sz="1200" dirty="0" err="1" smtClean="0">
                <a:latin typeface="Arial"/>
                <a:ea typeface="Arial"/>
                <a:cs typeface="Arial"/>
                <a:sym typeface="Arial"/>
              </a:rPr>
              <a:t>kumla</a:t>
            </a:r>
            <a:r>
              <a:rPr lang="en-GB" sz="1200" dirty="0" smtClean="0">
                <a:latin typeface="Arial"/>
                <a:ea typeface="Arial"/>
                <a:cs typeface="Arial"/>
                <a:sym typeface="Arial"/>
              </a:rPr>
              <a:t> </a:t>
            </a:r>
            <a:r>
              <a:rPr lang="en-GB" sz="1200" dirty="0" err="1" smtClean="0">
                <a:latin typeface="Arial"/>
                <a:ea typeface="Arial"/>
                <a:cs typeface="Arial"/>
                <a:sym typeface="Arial"/>
              </a:rPr>
              <a:t>hpe</a:t>
            </a:r>
            <a:r>
              <a:rPr lang="en-GB" sz="1200" dirty="0" smtClean="0">
                <a:latin typeface="Arial"/>
                <a:ea typeface="Arial"/>
                <a:cs typeface="Arial"/>
                <a:sym typeface="Arial"/>
              </a:rPr>
              <a:t> </a:t>
            </a:r>
            <a:r>
              <a:rPr lang="en-GB" sz="1200" dirty="0" err="1" smtClean="0">
                <a:latin typeface="Arial"/>
                <a:ea typeface="Arial"/>
                <a:cs typeface="Arial"/>
                <a:sym typeface="Arial"/>
              </a:rPr>
              <a:t>nchye</a:t>
            </a:r>
            <a:r>
              <a:rPr lang="en-GB" sz="1200" dirty="0" smtClean="0">
                <a:latin typeface="Arial"/>
                <a:ea typeface="Arial"/>
                <a:cs typeface="Arial"/>
                <a:sym typeface="Arial"/>
              </a:rPr>
              <a:t> ai </a:t>
            </a:r>
            <a:r>
              <a:rPr lang="en-GB" sz="1200" dirty="0" err="1" smtClean="0">
                <a:latin typeface="Arial"/>
                <a:ea typeface="Arial"/>
                <a:cs typeface="Arial"/>
                <a:sym typeface="Arial"/>
              </a:rPr>
              <a:t>sha</a:t>
            </a:r>
            <a:r>
              <a:rPr lang="en-GB" sz="1200" dirty="0" smtClean="0">
                <a:latin typeface="Arial"/>
                <a:ea typeface="Arial"/>
                <a:cs typeface="Arial"/>
                <a:sym typeface="Arial"/>
              </a:rPr>
              <a:t>  </a:t>
            </a:r>
            <a:r>
              <a:rPr lang="en-GB" sz="1200" dirty="0" err="1" smtClean="0">
                <a:latin typeface="Arial"/>
                <a:ea typeface="Arial"/>
                <a:cs typeface="Arial"/>
                <a:sym typeface="Arial"/>
              </a:rPr>
              <a:t>tsun</a:t>
            </a:r>
            <a:r>
              <a:rPr lang="en-GB" sz="1200" dirty="0" smtClean="0">
                <a:latin typeface="Arial"/>
                <a:ea typeface="Arial"/>
                <a:cs typeface="Arial"/>
                <a:sym typeface="Arial"/>
              </a:rPr>
              <a:t> </a:t>
            </a:r>
            <a:r>
              <a:rPr lang="en-GB" sz="1200" dirty="0" err="1" smtClean="0">
                <a:latin typeface="Arial"/>
                <a:ea typeface="Arial"/>
                <a:cs typeface="Arial"/>
                <a:sym typeface="Arial"/>
              </a:rPr>
              <a:t>shaga</a:t>
            </a:r>
            <a:r>
              <a:rPr lang="en-GB" sz="1200" dirty="0" smtClean="0">
                <a:latin typeface="Arial"/>
                <a:ea typeface="Arial"/>
                <a:cs typeface="Arial"/>
                <a:sym typeface="Arial"/>
              </a:rPr>
              <a:t> </a:t>
            </a:r>
            <a:r>
              <a:rPr lang="en-GB" sz="1200" dirty="0" err="1" smtClean="0">
                <a:latin typeface="Arial"/>
                <a:ea typeface="Arial"/>
                <a:cs typeface="Arial"/>
                <a:sym typeface="Arial"/>
              </a:rPr>
              <a:t>ra</a:t>
            </a:r>
            <a:r>
              <a:rPr lang="en-GB" sz="1200" dirty="0" smtClean="0">
                <a:latin typeface="Arial"/>
                <a:ea typeface="Arial"/>
                <a:cs typeface="Arial"/>
                <a:sym typeface="Arial"/>
              </a:rPr>
              <a:t> ai lam </a:t>
            </a:r>
            <a:r>
              <a:rPr lang="en-GB" sz="1200" dirty="0" err="1" smtClean="0">
                <a:latin typeface="Arial"/>
                <a:ea typeface="Arial"/>
                <a:cs typeface="Arial"/>
                <a:sym typeface="Arial"/>
              </a:rPr>
              <a:t>gaw</a:t>
            </a:r>
            <a:r>
              <a:rPr lang="en-GB" sz="1200" dirty="0" smtClean="0">
                <a:latin typeface="Arial"/>
                <a:ea typeface="Arial"/>
                <a:cs typeface="Arial"/>
                <a:sym typeface="Arial"/>
              </a:rPr>
              <a:t> </a:t>
            </a:r>
            <a:r>
              <a:rPr lang="en-GB" sz="1200" dirty="0" err="1" smtClean="0">
                <a:latin typeface="Arial"/>
                <a:ea typeface="Arial"/>
                <a:cs typeface="Arial"/>
                <a:sym typeface="Arial"/>
              </a:rPr>
              <a:t>manu</a:t>
            </a:r>
            <a:r>
              <a:rPr lang="en-GB" sz="1200" dirty="0" smtClean="0">
                <a:latin typeface="Arial"/>
                <a:ea typeface="Arial"/>
                <a:cs typeface="Arial"/>
                <a:sym typeface="Arial"/>
              </a:rPr>
              <a:t> ai </a:t>
            </a:r>
            <a:r>
              <a:rPr lang="en-GB" sz="1200" dirty="0" err="1" smtClean="0">
                <a:latin typeface="Arial"/>
                <a:ea typeface="Arial"/>
                <a:cs typeface="Arial"/>
                <a:sym typeface="Arial"/>
              </a:rPr>
              <a:t>tsun</a:t>
            </a:r>
            <a:r>
              <a:rPr lang="en-GB" sz="1200" dirty="0" smtClean="0">
                <a:latin typeface="Arial"/>
                <a:ea typeface="Arial"/>
                <a:cs typeface="Arial"/>
                <a:sym typeface="Arial"/>
              </a:rPr>
              <a:t> </a:t>
            </a:r>
            <a:r>
              <a:rPr lang="en-GB" sz="1200" dirty="0" err="1" smtClean="0">
                <a:latin typeface="Arial"/>
                <a:ea typeface="Arial"/>
                <a:cs typeface="Arial"/>
                <a:sym typeface="Arial"/>
              </a:rPr>
              <a:t>shaga</a:t>
            </a:r>
            <a:r>
              <a:rPr lang="en-GB" sz="1200" dirty="0" smtClean="0">
                <a:latin typeface="Arial"/>
                <a:ea typeface="Arial"/>
                <a:cs typeface="Arial"/>
                <a:sym typeface="Arial"/>
              </a:rPr>
              <a:t> lam </a:t>
            </a:r>
            <a:r>
              <a:rPr lang="en-GB" sz="1200" dirty="0" err="1" smtClean="0">
                <a:latin typeface="Arial"/>
                <a:ea typeface="Arial"/>
                <a:cs typeface="Arial"/>
                <a:sym typeface="Arial"/>
              </a:rPr>
              <a:t>byin</a:t>
            </a:r>
            <a:r>
              <a:rPr lang="en-GB" sz="1200" dirty="0" smtClean="0">
                <a:latin typeface="Arial"/>
                <a:ea typeface="Arial"/>
                <a:cs typeface="Arial"/>
                <a:sym typeface="Arial"/>
              </a:rPr>
              <a:t> </a:t>
            </a:r>
            <a:r>
              <a:rPr lang="en-GB" sz="1200" dirty="0" err="1" smtClean="0">
                <a:latin typeface="Arial"/>
                <a:ea typeface="Arial"/>
                <a:cs typeface="Arial"/>
                <a:sym typeface="Arial"/>
              </a:rPr>
              <a:t>na</a:t>
            </a:r>
            <a:r>
              <a:rPr lang="en-GB" sz="1200" dirty="0" smtClean="0">
                <a:latin typeface="Arial"/>
                <a:ea typeface="Arial"/>
                <a:cs typeface="Arial"/>
                <a:sym typeface="Arial"/>
              </a:rPr>
              <a:t> </a:t>
            </a:r>
            <a:r>
              <a:rPr lang="en-GB" sz="1200" dirty="0" err="1" smtClean="0">
                <a:latin typeface="Arial"/>
                <a:ea typeface="Arial"/>
                <a:cs typeface="Arial"/>
                <a:sym typeface="Arial"/>
              </a:rPr>
              <a:t>nrai</a:t>
            </a:r>
            <a:r>
              <a:rPr lang="en-GB" sz="1200" dirty="0" smtClean="0">
                <a:latin typeface="Arial"/>
                <a:ea typeface="Arial"/>
                <a:cs typeface="Arial"/>
                <a:sym typeface="Arial"/>
              </a:rPr>
              <a:t> </a:t>
            </a:r>
            <a:r>
              <a:rPr lang="en-GB" sz="1200" dirty="0" err="1" smtClean="0">
                <a:latin typeface="Arial"/>
                <a:ea typeface="Arial"/>
                <a:cs typeface="Arial"/>
                <a:sym typeface="Arial"/>
              </a:rPr>
              <a:t>nga</a:t>
            </a:r>
            <a:r>
              <a:rPr lang="en-GB" sz="1200" dirty="0" smtClean="0">
                <a:latin typeface="Arial"/>
                <a:ea typeface="Arial"/>
                <a:cs typeface="Arial"/>
                <a:sym typeface="Arial"/>
              </a:rPr>
              <a:t> ai.  </a:t>
            </a:r>
            <a:endParaRPr lang="en-GB" sz="1200" b="1" dirty="0" smtClean="0">
              <a:latin typeface="Arial"/>
              <a:ea typeface="Arial"/>
              <a:cs typeface="Arial"/>
              <a:sym typeface="Arial"/>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b="1" i="0" u="none" strike="noStrike" cap="none" dirty="0" smtClean="0">
              <a:solidFill>
                <a:schemeClr val="dk1"/>
              </a:solidFill>
              <a:latin typeface="Arial"/>
              <a:ea typeface="Arial"/>
              <a:cs typeface="Arial"/>
              <a:sym typeface="Arial"/>
            </a:endParaRPr>
          </a:p>
        </p:txBody>
      </p:sp>
      <p:sp>
        <p:nvSpPr>
          <p:cNvPr id="312" name="Google Shape;312;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i="0" u="none" strike="noStrike" cap="none" dirty="0" smtClean="0">
                <a:solidFill>
                  <a:schemeClr val="dk1"/>
                </a:solidFill>
                <a:latin typeface="Arial"/>
                <a:ea typeface="Arial"/>
                <a:cs typeface="Arial"/>
                <a:sym typeface="Arial"/>
              </a:rPr>
              <a:t> </a:t>
            </a:r>
            <a:r>
              <a:rPr lang="en-GB" sz="1200" b="0" dirty="0" err="1" smtClean="0"/>
              <a:t>M</a:t>
            </a:r>
            <a:r>
              <a:rPr lang="en-GB" sz="1200" b="0" i="0" u="none" strike="noStrike" cap="none" dirty="0" err="1" smtClean="0">
                <a:solidFill>
                  <a:srgbClr val="000000"/>
                </a:solidFill>
                <a:latin typeface="Arial"/>
                <a:ea typeface="Arial"/>
                <a:cs typeface="Arial"/>
                <a:sym typeface="Arial"/>
              </a:rPr>
              <a:t>aga</a:t>
            </a:r>
            <a:r>
              <a:rPr lang="en-GB" sz="1200" b="0" i="0" u="none" strike="noStrike" cap="none" dirty="0" smtClean="0">
                <a:solidFill>
                  <a:srgbClr val="000000"/>
                </a:solidFill>
                <a:latin typeface="Arial"/>
                <a:ea typeface="Arial"/>
                <a:cs typeface="Arial"/>
                <a:sym typeface="Arial"/>
              </a:rPr>
              <a:t> mi </a:t>
            </a:r>
            <a:r>
              <a:rPr lang="en-GB" sz="1200" b="0" i="0" u="none" strike="noStrike" cap="none" dirty="0" err="1" smtClean="0">
                <a:solidFill>
                  <a:srgbClr val="000000"/>
                </a:solidFill>
                <a:latin typeface="Arial"/>
                <a:ea typeface="Arial"/>
                <a:cs typeface="Arial"/>
                <a:sym typeface="Arial"/>
              </a:rPr>
              <a:t>na</a:t>
            </a:r>
            <a:r>
              <a:rPr lang="en-GB" sz="1200" b="0" i="0" u="none" strike="noStrike" cap="none" dirty="0" smtClean="0">
                <a:solidFill>
                  <a:srgbClr val="000000"/>
                </a:solidFill>
                <a:latin typeface="Arial"/>
                <a:ea typeface="Arial"/>
                <a:cs typeface="Arial"/>
                <a:sym typeface="Arial"/>
              </a:rPr>
              <a:t> </a:t>
            </a:r>
            <a:r>
              <a:rPr lang="en-GB" sz="1200" b="0" i="0" u="none" strike="noStrike" cap="none" dirty="0" err="1" smtClean="0">
                <a:solidFill>
                  <a:srgbClr val="000000"/>
                </a:solidFill>
                <a:latin typeface="Arial"/>
                <a:ea typeface="Arial"/>
                <a:cs typeface="Arial"/>
                <a:sym typeface="Arial"/>
              </a:rPr>
              <a:t>masha</a:t>
            </a:r>
            <a:r>
              <a:rPr lang="en-GB" sz="1200" b="0" i="0" u="none" strike="noStrike" cap="none" dirty="0" smtClean="0">
                <a:solidFill>
                  <a:srgbClr val="000000"/>
                </a:solidFill>
                <a:latin typeface="Arial"/>
                <a:ea typeface="Arial"/>
                <a:cs typeface="Arial"/>
                <a:sym typeface="Arial"/>
              </a:rPr>
              <a:t> </a:t>
            </a:r>
            <a:r>
              <a:rPr lang="en-GB" sz="1200" b="0" i="0" u="none" strike="noStrike" cap="none" dirty="0" err="1" smtClean="0">
                <a:solidFill>
                  <a:srgbClr val="000000"/>
                </a:solidFill>
                <a:latin typeface="Arial"/>
                <a:ea typeface="Arial"/>
                <a:cs typeface="Arial"/>
                <a:sym typeface="Arial"/>
              </a:rPr>
              <a:t>gaw</a:t>
            </a:r>
            <a:r>
              <a:rPr lang="en-GB" sz="1200" b="0" i="0" u="none" strike="noStrike" cap="none" dirty="0" smtClean="0">
                <a:solidFill>
                  <a:srgbClr val="000000"/>
                </a:solidFill>
                <a:latin typeface="Arial"/>
                <a:ea typeface="Arial"/>
                <a:cs typeface="Arial"/>
                <a:sym typeface="Arial"/>
              </a:rPr>
              <a:t> </a:t>
            </a:r>
            <a:r>
              <a:rPr lang="en-GB" sz="1200" b="0" i="0" u="none" strike="noStrike" cap="none" dirty="0" err="1" smtClean="0">
                <a:solidFill>
                  <a:srgbClr val="000000"/>
                </a:solidFill>
                <a:latin typeface="Arial"/>
                <a:ea typeface="Arial"/>
                <a:cs typeface="Arial"/>
                <a:sym typeface="Arial"/>
              </a:rPr>
              <a:t>tinang</a:t>
            </a:r>
            <a:r>
              <a:rPr lang="en-GB" sz="1200" b="0" dirty="0" smtClean="0"/>
              <a:t> </a:t>
            </a:r>
            <a:r>
              <a:rPr lang="en-GB" sz="1200" b="0" dirty="0" err="1" smtClean="0"/>
              <a:t>hte</a:t>
            </a:r>
            <a:r>
              <a:rPr lang="en-GB" sz="1200" b="0" dirty="0" smtClean="0"/>
              <a:t> </a:t>
            </a:r>
            <a:r>
              <a:rPr lang="en-GB" sz="1200" b="0" dirty="0" err="1" smtClean="0"/>
              <a:t>tsun</a:t>
            </a:r>
            <a:r>
              <a:rPr lang="en-GB" sz="1200" b="0" dirty="0" smtClean="0"/>
              <a:t> </a:t>
            </a:r>
            <a:r>
              <a:rPr lang="en-GB" sz="1200" b="0" dirty="0" err="1" smtClean="0"/>
              <a:t>shaga</a:t>
            </a:r>
            <a:r>
              <a:rPr lang="en-GB" sz="1200" b="0" dirty="0" smtClean="0"/>
              <a:t> lam </a:t>
            </a:r>
            <a:r>
              <a:rPr lang="en-GB" sz="1200" b="0" dirty="0" err="1" smtClean="0"/>
              <a:t>hta</a:t>
            </a:r>
            <a:r>
              <a:rPr lang="en-GB" sz="1200" b="0" dirty="0" smtClean="0"/>
              <a:t> </a:t>
            </a:r>
            <a:r>
              <a:rPr lang="en-GB" sz="1200" b="0" dirty="0" err="1" smtClean="0"/>
              <a:t>manu</a:t>
            </a:r>
            <a:r>
              <a:rPr lang="en-GB" sz="1200" b="0" dirty="0" smtClean="0"/>
              <a:t> ai lam </a:t>
            </a:r>
            <a:r>
              <a:rPr lang="en-GB" sz="1200" b="0" dirty="0" err="1" smtClean="0"/>
              <a:t>nga</a:t>
            </a:r>
            <a:r>
              <a:rPr lang="en-GB" sz="1200" b="0" dirty="0" smtClean="0"/>
              <a:t> / n-</a:t>
            </a:r>
            <a:r>
              <a:rPr lang="en-GB" sz="1200" b="0" dirty="0" err="1" smtClean="0"/>
              <a:t>nga</a:t>
            </a:r>
            <a:r>
              <a:rPr lang="en-GB" sz="1200" b="0" dirty="0" smtClean="0"/>
              <a:t> </a:t>
            </a:r>
            <a:r>
              <a:rPr lang="en-GB" sz="1200" b="0" dirty="0" err="1" smtClean="0"/>
              <a:t>hpe</a:t>
            </a:r>
            <a:r>
              <a:rPr lang="en-GB" sz="1200" b="0" dirty="0" smtClean="0"/>
              <a:t> </a:t>
            </a:r>
            <a:r>
              <a:rPr lang="en-GB" sz="1200" b="0" dirty="0" err="1" smtClean="0"/>
              <a:t>danleng</a:t>
            </a:r>
            <a:r>
              <a:rPr lang="en-GB" sz="1200" b="0" dirty="0" smtClean="0"/>
              <a:t> </a:t>
            </a:r>
            <a:r>
              <a:rPr lang="en-GB" sz="1200" b="0" dirty="0" err="1" smtClean="0"/>
              <a:t>hkra</a:t>
            </a:r>
            <a:r>
              <a:rPr lang="en-GB" sz="1200" b="0" dirty="0" smtClean="0"/>
              <a:t> </a:t>
            </a:r>
            <a:r>
              <a:rPr lang="en-GB" sz="1200" b="0" dirty="0" err="1" smtClean="0"/>
              <a:t>galaw</a:t>
            </a:r>
            <a:r>
              <a:rPr lang="en-GB" sz="1200" b="0" dirty="0" smtClean="0"/>
              <a:t> u.</a:t>
            </a:r>
            <a:r>
              <a:rPr lang="en-GB" sz="1200" b="0" i="0" u="none" strike="noStrike" cap="none" dirty="0" smtClean="0">
                <a:solidFill>
                  <a:srgbClr val="000000"/>
                </a:solidFill>
                <a:latin typeface="Arial"/>
                <a:ea typeface="Arial"/>
                <a:cs typeface="Arial"/>
                <a:sym typeface="Arial"/>
              </a:rPr>
              <a:t> </a:t>
            </a:r>
            <a:r>
              <a:rPr lang="en-GB" sz="1200" b="0" dirty="0" err="1" smtClean="0"/>
              <a:t>Ga</a:t>
            </a:r>
            <a:r>
              <a:rPr lang="en-GB" sz="1200" b="0" dirty="0" smtClean="0"/>
              <a:t> </a:t>
            </a:r>
            <a:r>
              <a:rPr lang="en-GB" sz="1200" b="0" dirty="0" err="1" smtClean="0"/>
              <a:t>shadawn</a:t>
            </a:r>
            <a:r>
              <a:rPr lang="en-GB" sz="1200" b="0" dirty="0" smtClean="0"/>
              <a:t>- “</a:t>
            </a:r>
            <a:r>
              <a:rPr lang="en-GB" sz="1200" b="0" dirty="0" err="1" smtClean="0"/>
              <a:t>ngai</a:t>
            </a:r>
            <a:r>
              <a:rPr lang="en-GB" sz="1200" b="0" dirty="0" smtClean="0"/>
              <a:t> </a:t>
            </a:r>
            <a:r>
              <a:rPr lang="en-GB" sz="1200" b="0" dirty="0" err="1" smtClean="0"/>
              <a:t>hte</a:t>
            </a:r>
            <a:r>
              <a:rPr lang="en-GB" sz="1200" b="0" dirty="0" smtClean="0"/>
              <a:t> </a:t>
            </a:r>
            <a:r>
              <a:rPr lang="en-GB" sz="1200" b="0" dirty="0" err="1" smtClean="0"/>
              <a:t>ga</a:t>
            </a:r>
            <a:r>
              <a:rPr lang="en-GB" sz="1200" b="0" dirty="0" smtClean="0"/>
              <a:t> </a:t>
            </a:r>
            <a:r>
              <a:rPr lang="en-GB" sz="1200" b="0" dirty="0" err="1" smtClean="0"/>
              <a:t>shaga</a:t>
            </a:r>
            <a:r>
              <a:rPr lang="en-GB" sz="1200" b="0" dirty="0" smtClean="0"/>
              <a:t> </a:t>
            </a:r>
            <a:r>
              <a:rPr lang="en-GB" sz="1200" b="0" dirty="0" err="1" smtClean="0"/>
              <a:t>manu</a:t>
            </a:r>
            <a:r>
              <a:rPr lang="en-GB" sz="1200" b="0" dirty="0" smtClean="0"/>
              <a:t> </a:t>
            </a:r>
            <a:r>
              <a:rPr lang="en-GB" sz="1200" b="0" dirty="0" err="1" smtClean="0"/>
              <a:t>nga</a:t>
            </a:r>
            <a:r>
              <a:rPr lang="en-GB" sz="1200" b="0" dirty="0" smtClean="0"/>
              <a:t> </a:t>
            </a:r>
            <a:r>
              <a:rPr lang="en-GB" sz="1200" b="0" dirty="0" err="1" smtClean="0"/>
              <a:t>ai</a:t>
            </a:r>
            <a:r>
              <a:rPr lang="en-GB" sz="1200" b="0" dirty="0" smtClean="0"/>
              <a:t> kun? </a:t>
            </a:r>
            <a:r>
              <a:rPr lang="en-GB" sz="1200" b="0" dirty="0" err="1" smtClean="0"/>
              <a:t>Num</a:t>
            </a:r>
            <a:r>
              <a:rPr lang="en-GB" sz="1200" b="0" dirty="0" smtClean="0"/>
              <a:t> ma </a:t>
            </a:r>
            <a:r>
              <a:rPr lang="en-GB" sz="1200" b="0" dirty="0" err="1" smtClean="0"/>
              <a:t>shada</a:t>
            </a:r>
            <a:r>
              <a:rPr lang="en-GB" sz="1200" b="0" dirty="0" smtClean="0"/>
              <a:t> </a:t>
            </a:r>
            <a:r>
              <a:rPr lang="en-GB" sz="1200" b="0" dirty="0" err="1" smtClean="0"/>
              <a:t>shaga</a:t>
            </a:r>
            <a:r>
              <a:rPr lang="en-GB" sz="1200" b="0" dirty="0" smtClean="0"/>
              <a:t> </a:t>
            </a:r>
            <a:r>
              <a:rPr lang="en-GB" sz="1200" b="0" dirty="0" err="1" smtClean="0"/>
              <a:t>mayu</a:t>
            </a:r>
            <a:r>
              <a:rPr lang="en-GB" sz="1200" b="0" dirty="0" smtClean="0"/>
              <a:t> yang </a:t>
            </a:r>
            <a:r>
              <a:rPr lang="en-GB" sz="1200" b="0" dirty="0" err="1" smtClean="0"/>
              <a:t>ngai</a:t>
            </a:r>
            <a:r>
              <a:rPr lang="en-GB" sz="1200" b="0" dirty="0" smtClean="0"/>
              <a:t> </a:t>
            </a:r>
            <a:r>
              <a:rPr lang="en-GB" sz="1200" b="0" dirty="0" err="1" smtClean="0"/>
              <a:t>na</a:t>
            </a:r>
            <a:r>
              <a:rPr lang="en-GB" sz="1200" b="0" dirty="0" smtClean="0"/>
              <a:t> </a:t>
            </a:r>
            <a:r>
              <a:rPr lang="en-GB" sz="1200" b="0" dirty="0" err="1" smtClean="0"/>
              <a:t>bungli</a:t>
            </a:r>
            <a:r>
              <a:rPr lang="en-GB" sz="1200" b="0" dirty="0" smtClean="0"/>
              <a:t> </a:t>
            </a:r>
            <a:r>
              <a:rPr lang="en-GB" sz="1200" b="0" dirty="0" err="1" smtClean="0"/>
              <a:t>manaw</a:t>
            </a:r>
            <a:r>
              <a:rPr lang="en-GB" sz="1200" b="0" dirty="0" smtClean="0"/>
              <a:t> </a:t>
            </a:r>
            <a:r>
              <a:rPr lang="en-GB" sz="1200" b="0" dirty="0" err="1" smtClean="0"/>
              <a:t>manang</a:t>
            </a:r>
            <a:r>
              <a:rPr lang="en-GB" sz="1200" b="0" dirty="0" smtClean="0"/>
              <a:t> </a:t>
            </a:r>
            <a:r>
              <a:rPr lang="en-GB" sz="1200" b="0" dirty="0" err="1" smtClean="0"/>
              <a:t>langai</a:t>
            </a:r>
            <a:r>
              <a:rPr lang="en-GB" sz="1200" b="0" dirty="0" smtClean="0"/>
              <a:t> </a:t>
            </a:r>
            <a:r>
              <a:rPr lang="en-GB" sz="1200" b="0" dirty="0" err="1" smtClean="0"/>
              <a:t>hte</a:t>
            </a:r>
            <a:r>
              <a:rPr lang="en-GB" sz="1200" b="0" dirty="0" smtClean="0"/>
              <a:t> </a:t>
            </a:r>
            <a:r>
              <a:rPr lang="en-GB" sz="1200" b="0" dirty="0" err="1" smtClean="0"/>
              <a:t>tsun</a:t>
            </a:r>
            <a:r>
              <a:rPr lang="en-GB" sz="1200" b="0" dirty="0" smtClean="0"/>
              <a:t> </a:t>
            </a:r>
            <a:r>
              <a:rPr lang="en-GB" sz="1200" b="0" dirty="0" err="1" smtClean="0"/>
              <a:t>shaga</a:t>
            </a:r>
            <a:r>
              <a:rPr lang="en-GB" sz="1200" b="0" dirty="0" smtClean="0"/>
              <a:t> </a:t>
            </a:r>
            <a:r>
              <a:rPr lang="en-GB" sz="1200" b="0" dirty="0" err="1" smtClean="0"/>
              <a:t>lu</a:t>
            </a:r>
            <a:r>
              <a:rPr lang="en-GB" sz="1200" b="0" dirty="0" smtClean="0"/>
              <a:t> </a:t>
            </a:r>
            <a:r>
              <a:rPr lang="en-GB" sz="1200" b="0" dirty="0" err="1" smtClean="0"/>
              <a:t>hkra</a:t>
            </a:r>
            <a:r>
              <a:rPr lang="en-GB" sz="1200" b="0" dirty="0" smtClean="0"/>
              <a:t> </a:t>
            </a:r>
            <a:r>
              <a:rPr lang="en-GB" sz="1200" b="0" dirty="0" err="1" smtClean="0"/>
              <a:t>lajang</a:t>
            </a:r>
            <a:r>
              <a:rPr lang="en-GB" sz="1200" b="0" dirty="0" smtClean="0"/>
              <a:t> </a:t>
            </a:r>
            <a:r>
              <a:rPr lang="en-GB" sz="1200" b="0" dirty="0" err="1" smtClean="0"/>
              <a:t>ya</a:t>
            </a:r>
            <a:r>
              <a:rPr lang="en-GB" sz="1200" b="0" dirty="0" smtClean="0"/>
              <a:t> </a:t>
            </a:r>
            <a:r>
              <a:rPr lang="en-GB" sz="1200" b="0" dirty="0" err="1" smtClean="0"/>
              <a:t>ra</a:t>
            </a:r>
            <a:r>
              <a:rPr lang="en-GB" sz="1200" b="0" dirty="0" smtClean="0"/>
              <a:t> </a:t>
            </a:r>
            <a:r>
              <a:rPr lang="en-GB" sz="1200" b="0" dirty="0" err="1" smtClean="0"/>
              <a:t>na</a:t>
            </a:r>
            <a:r>
              <a:rPr lang="en-GB" sz="1200" b="0" dirty="0" smtClean="0"/>
              <a:t> i? </a:t>
            </a:r>
            <a:r>
              <a:rPr lang="en-GB" sz="1200" b="0" i="0" u="none" strike="noStrike" cap="none" dirty="0" smtClean="0">
                <a:solidFill>
                  <a:srgbClr val="000000"/>
                </a:solidFill>
                <a:latin typeface="Arial"/>
                <a:ea typeface="Arial"/>
                <a:cs typeface="Arial"/>
                <a:sym typeface="Arial"/>
              </a:rPr>
              <a:t>”</a:t>
            </a:r>
            <a:endParaRPr lang="en-GB" sz="1200" b="0" i="0" u="none" strike="noStrike" cap="none" dirty="0" smtClean="0">
              <a:solidFill>
                <a:schemeClr val="dk1"/>
              </a:solidFill>
              <a:latin typeface="Arial"/>
              <a:ea typeface="Arial"/>
              <a:cs typeface="Arial"/>
              <a:sym typeface="Arial"/>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err="1" smtClean="0">
                <a:latin typeface="Arial"/>
                <a:ea typeface="Arial"/>
                <a:cs typeface="Arial"/>
                <a:sym typeface="Arial"/>
              </a:rPr>
              <a:t>Maga</a:t>
            </a:r>
            <a:r>
              <a:rPr lang="en-GB" dirty="0" smtClean="0">
                <a:latin typeface="Arial"/>
                <a:ea typeface="Arial"/>
                <a:cs typeface="Arial"/>
                <a:sym typeface="Arial"/>
              </a:rPr>
              <a:t> mi </a:t>
            </a:r>
            <a:r>
              <a:rPr lang="en-GB" dirty="0" err="1" smtClean="0">
                <a:latin typeface="Arial"/>
                <a:ea typeface="Arial"/>
                <a:cs typeface="Arial"/>
                <a:sym typeface="Arial"/>
              </a:rPr>
              <a:t>na</a:t>
            </a:r>
            <a:r>
              <a:rPr lang="en-GB" dirty="0" smtClean="0">
                <a:latin typeface="Arial"/>
                <a:ea typeface="Arial"/>
                <a:cs typeface="Arial"/>
                <a:sym typeface="Arial"/>
              </a:rPr>
              <a:t> </a:t>
            </a:r>
            <a:r>
              <a:rPr lang="en-GB" dirty="0" err="1" smtClean="0">
                <a:latin typeface="Arial"/>
                <a:ea typeface="Arial"/>
                <a:cs typeface="Arial"/>
                <a:sym typeface="Arial"/>
              </a:rPr>
              <a:t>masha</a:t>
            </a:r>
            <a:r>
              <a:rPr lang="en-GB" dirty="0" smtClean="0">
                <a:latin typeface="Arial"/>
                <a:ea typeface="Arial"/>
                <a:cs typeface="Arial"/>
                <a:sym typeface="Arial"/>
              </a:rPr>
              <a:t> </a:t>
            </a:r>
            <a:r>
              <a:rPr lang="en-GB" dirty="0" err="1" smtClean="0">
                <a:latin typeface="Arial"/>
                <a:ea typeface="Arial"/>
                <a:cs typeface="Arial"/>
                <a:sym typeface="Arial"/>
              </a:rPr>
              <a:t>gaw</a:t>
            </a:r>
            <a:r>
              <a:rPr lang="en-GB" dirty="0" smtClean="0">
                <a:latin typeface="Arial"/>
                <a:ea typeface="Arial"/>
                <a:cs typeface="Arial"/>
                <a:sym typeface="Arial"/>
              </a:rPr>
              <a:t> </a:t>
            </a:r>
            <a:r>
              <a:rPr lang="en-GB" dirty="0" err="1" smtClean="0">
                <a:latin typeface="Arial"/>
                <a:ea typeface="Arial"/>
                <a:cs typeface="Arial"/>
                <a:sym typeface="Arial"/>
              </a:rPr>
              <a:t>tinang</a:t>
            </a:r>
            <a:r>
              <a:rPr lang="en-GB" dirty="0" smtClean="0">
                <a:latin typeface="Arial"/>
                <a:ea typeface="Arial"/>
                <a:cs typeface="Arial"/>
                <a:sym typeface="Arial"/>
              </a:rPr>
              <a:t> </a:t>
            </a:r>
            <a:r>
              <a:rPr lang="en-GB" dirty="0" err="1" smtClean="0"/>
              <a:t>hte</a:t>
            </a:r>
            <a:r>
              <a:rPr lang="en-GB" dirty="0" smtClean="0"/>
              <a:t> </a:t>
            </a:r>
            <a:r>
              <a:rPr lang="en-GB" dirty="0" err="1" smtClean="0"/>
              <a:t>tsun</a:t>
            </a:r>
            <a:r>
              <a:rPr lang="en-GB" dirty="0" smtClean="0"/>
              <a:t> </a:t>
            </a:r>
            <a:r>
              <a:rPr lang="en-GB" dirty="0" err="1" smtClean="0"/>
              <a:t>shaga</a:t>
            </a:r>
            <a:r>
              <a:rPr lang="en-GB" dirty="0" smtClean="0"/>
              <a:t> </a:t>
            </a:r>
            <a:r>
              <a:rPr lang="en-GB" dirty="0" err="1" smtClean="0"/>
              <a:t>ai</a:t>
            </a:r>
            <a:r>
              <a:rPr lang="en-GB" dirty="0" smtClean="0"/>
              <a:t> lam </a:t>
            </a:r>
            <a:r>
              <a:rPr lang="en-GB" dirty="0" err="1" smtClean="0"/>
              <a:t>hta</a:t>
            </a:r>
            <a:r>
              <a:rPr lang="en-GB" dirty="0" smtClean="0"/>
              <a:t> </a:t>
            </a:r>
            <a:r>
              <a:rPr lang="en-GB" dirty="0" err="1" smtClean="0"/>
              <a:t>manu</a:t>
            </a:r>
            <a:r>
              <a:rPr lang="en-GB" dirty="0" smtClean="0"/>
              <a:t> </a:t>
            </a:r>
            <a:r>
              <a:rPr lang="en-GB" dirty="0" err="1" smtClean="0"/>
              <a:t>nga</a:t>
            </a:r>
            <a:r>
              <a:rPr lang="en-GB" dirty="0" smtClean="0"/>
              <a:t> </a:t>
            </a:r>
            <a:r>
              <a:rPr lang="en-GB" dirty="0" err="1" smtClean="0"/>
              <a:t>ai</a:t>
            </a:r>
            <a:r>
              <a:rPr lang="en-GB" dirty="0" smtClean="0"/>
              <a:t> </a:t>
            </a:r>
            <a:r>
              <a:rPr lang="en-GB" dirty="0" err="1" smtClean="0"/>
              <a:t>ngu</a:t>
            </a:r>
            <a:r>
              <a:rPr lang="en-GB" dirty="0" smtClean="0"/>
              <a:t> n-</a:t>
            </a:r>
            <a:r>
              <a:rPr lang="en-GB" dirty="0" err="1" smtClean="0"/>
              <a:t>na</a:t>
            </a:r>
            <a:r>
              <a:rPr lang="en-GB" dirty="0" smtClean="0"/>
              <a:t> </a:t>
            </a:r>
            <a:r>
              <a:rPr lang="en-GB" dirty="0" err="1" smtClean="0"/>
              <a:t>hkrang</a:t>
            </a:r>
            <a:r>
              <a:rPr lang="en-GB" dirty="0" smtClean="0"/>
              <a:t> </a:t>
            </a:r>
            <a:r>
              <a:rPr lang="en-GB" dirty="0" err="1" smtClean="0"/>
              <a:t>chyasi</a:t>
            </a:r>
            <a:r>
              <a:rPr lang="en-GB" dirty="0" smtClean="0"/>
              <a:t> sawn la </a:t>
            </a:r>
            <a:r>
              <a:rPr lang="en-GB" dirty="0" err="1" smtClean="0"/>
              <a:t>nmai</a:t>
            </a:r>
            <a:r>
              <a:rPr lang="en-GB" dirty="0" smtClean="0"/>
              <a:t> </a:t>
            </a:r>
            <a:r>
              <a:rPr lang="en-GB" dirty="0" err="1" smtClean="0"/>
              <a:t>ai</a:t>
            </a:r>
            <a:r>
              <a:rPr lang="en-GB" dirty="0" smtClean="0"/>
              <a:t>.</a:t>
            </a:r>
            <a:endParaRPr lang="en-GB" b="1" dirty="0" smtClean="0">
              <a:latin typeface="Arial"/>
              <a:ea typeface="Arial"/>
              <a:cs typeface="Arial"/>
              <a:sym typeface="Arial"/>
            </a:endParaRPr>
          </a:p>
        </p:txBody>
      </p:sp>
      <p:sp>
        <p:nvSpPr>
          <p:cNvPr id="322" name="Google Shape;322;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dirty="0" err="1" smtClean="0">
                <a:solidFill>
                  <a:srgbClr val="000000"/>
                </a:solidFill>
                <a:latin typeface="Arial"/>
                <a:ea typeface="Arial"/>
                <a:cs typeface="Arial"/>
                <a:sym typeface="Arial"/>
              </a:rPr>
              <a:t>Maga</a:t>
            </a:r>
            <a:r>
              <a:rPr lang="en-GB" sz="1200" b="0" i="0" u="none" strike="noStrike" cap="none" dirty="0" smtClean="0">
                <a:solidFill>
                  <a:srgbClr val="000000"/>
                </a:solidFill>
                <a:latin typeface="Arial"/>
                <a:ea typeface="Arial"/>
                <a:cs typeface="Arial"/>
                <a:sym typeface="Arial"/>
              </a:rPr>
              <a:t> mi </a:t>
            </a:r>
            <a:r>
              <a:rPr lang="en-GB" sz="1200" b="0" i="0" u="none" strike="noStrike" cap="none" dirty="0" err="1" smtClean="0">
                <a:solidFill>
                  <a:srgbClr val="000000"/>
                </a:solidFill>
                <a:latin typeface="Arial"/>
                <a:ea typeface="Arial"/>
                <a:cs typeface="Arial"/>
                <a:sym typeface="Arial"/>
              </a:rPr>
              <a:t>na</a:t>
            </a:r>
            <a:r>
              <a:rPr lang="en-GB" sz="1200" b="0" i="0" u="none" strike="noStrike" cap="none" dirty="0" smtClean="0">
                <a:solidFill>
                  <a:srgbClr val="000000"/>
                </a:solidFill>
                <a:latin typeface="Arial"/>
                <a:ea typeface="Arial"/>
                <a:cs typeface="Arial"/>
                <a:sym typeface="Arial"/>
              </a:rPr>
              <a:t> </a:t>
            </a:r>
            <a:r>
              <a:rPr lang="en-GB" sz="1200" b="0" i="0" u="none" strike="noStrike" cap="none" dirty="0" err="1" smtClean="0">
                <a:solidFill>
                  <a:srgbClr val="000000"/>
                </a:solidFill>
                <a:latin typeface="Arial"/>
                <a:ea typeface="Arial"/>
                <a:cs typeface="Arial"/>
                <a:sym typeface="Arial"/>
              </a:rPr>
              <a:t>masha</a:t>
            </a:r>
            <a:r>
              <a:rPr lang="en-GB" sz="1200" b="0" i="0" u="none" strike="noStrike" cap="none" dirty="0" smtClean="0">
                <a:solidFill>
                  <a:srgbClr val="000000"/>
                </a:solidFill>
                <a:latin typeface="Arial"/>
                <a:ea typeface="Arial"/>
                <a:cs typeface="Arial"/>
                <a:sym typeface="Arial"/>
              </a:rPr>
              <a:t> </a:t>
            </a:r>
            <a:r>
              <a:rPr lang="en-GB" sz="1200" b="0" i="0" u="none" strike="noStrike" cap="none" dirty="0" err="1" smtClean="0">
                <a:solidFill>
                  <a:srgbClr val="000000"/>
                </a:solidFill>
                <a:latin typeface="Arial"/>
                <a:ea typeface="Arial"/>
                <a:cs typeface="Arial"/>
                <a:sym typeface="Arial"/>
              </a:rPr>
              <a:t>gaw</a:t>
            </a:r>
            <a:r>
              <a:rPr lang="en-GB" sz="1200" b="0" i="0" u="none" strike="noStrike" cap="none" dirty="0" smtClean="0">
                <a:solidFill>
                  <a:srgbClr val="000000"/>
                </a:solidFill>
                <a:latin typeface="Arial"/>
                <a:ea typeface="Arial"/>
                <a:cs typeface="Arial"/>
                <a:sym typeface="Arial"/>
              </a:rPr>
              <a:t> </a:t>
            </a:r>
            <a:r>
              <a:rPr lang="en-GB" sz="1200" b="0" i="0" u="none" strike="noStrike" cap="none" dirty="0" err="1" smtClean="0">
                <a:solidFill>
                  <a:srgbClr val="000000"/>
                </a:solidFill>
                <a:latin typeface="Arial"/>
                <a:ea typeface="Arial"/>
                <a:cs typeface="Arial"/>
                <a:sym typeface="Arial"/>
              </a:rPr>
              <a:t>tinang</a:t>
            </a:r>
            <a:r>
              <a:rPr lang="en-GB" sz="1200" b="0" i="0" u="none" strike="noStrike" cap="none" dirty="0" smtClean="0">
                <a:solidFill>
                  <a:srgbClr val="000000"/>
                </a:solidFill>
                <a:latin typeface="Arial"/>
                <a:ea typeface="Arial"/>
                <a:cs typeface="Arial"/>
                <a:sym typeface="Arial"/>
              </a:rPr>
              <a:t> </a:t>
            </a:r>
            <a:r>
              <a:rPr lang="en-GB" sz="1200" b="0" i="0" u="none" strike="noStrike" cap="none" dirty="0" err="1" smtClean="0">
                <a:solidFill>
                  <a:srgbClr val="000000"/>
                </a:solidFill>
                <a:latin typeface="Arial"/>
                <a:ea typeface="Arial"/>
                <a:cs typeface="Arial"/>
                <a:sym typeface="Arial"/>
              </a:rPr>
              <a:t>hte</a:t>
            </a:r>
            <a:r>
              <a:rPr lang="en-GB" sz="1200" b="0" i="0" u="none" strike="noStrike" cap="none" dirty="0" smtClean="0">
                <a:solidFill>
                  <a:srgbClr val="000000"/>
                </a:solidFill>
                <a:latin typeface="Arial"/>
                <a:ea typeface="Arial"/>
                <a:cs typeface="Arial"/>
                <a:sym typeface="Arial"/>
              </a:rPr>
              <a:t> </a:t>
            </a:r>
            <a:r>
              <a:rPr lang="en-GB" sz="1200" b="0" i="0" u="none" strike="noStrike" cap="none" dirty="0" err="1" smtClean="0">
                <a:solidFill>
                  <a:srgbClr val="000000"/>
                </a:solidFill>
                <a:latin typeface="Arial"/>
                <a:ea typeface="Arial"/>
                <a:cs typeface="Arial"/>
                <a:sym typeface="Arial"/>
              </a:rPr>
              <a:t>nbung</a:t>
            </a:r>
            <a:r>
              <a:rPr lang="en-GB" sz="1200" b="0" i="0" u="none" strike="noStrike" cap="none" dirty="0" smtClean="0">
                <a:solidFill>
                  <a:srgbClr val="000000"/>
                </a:solidFill>
                <a:latin typeface="Arial"/>
                <a:ea typeface="Arial"/>
                <a:cs typeface="Arial"/>
                <a:sym typeface="Arial"/>
              </a:rPr>
              <a:t> </a:t>
            </a:r>
            <a:r>
              <a:rPr lang="en-GB" sz="1200" b="0" i="0" u="none" strike="noStrike" cap="none" dirty="0" err="1" smtClean="0">
                <a:solidFill>
                  <a:srgbClr val="000000"/>
                </a:solidFill>
                <a:latin typeface="Arial"/>
                <a:ea typeface="Arial"/>
                <a:cs typeface="Arial"/>
                <a:sym typeface="Arial"/>
              </a:rPr>
              <a:t>ai</a:t>
            </a:r>
            <a:r>
              <a:rPr lang="en-GB" sz="1200" b="0" i="0" u="none" strike="noStrike" cap="none" dirty="0" smtClean="0">
                <a:solidFill>
                  <a:srgbClr val="000000"/>
                </a:solidFill>
                <a:latin typeface="Arial"/>
                <a:ea typeface="Arial"/>
                <a:cs typeface="Arial"/>
                <a:sym typeface="Arial"/>
              </a:rPr>
              <a:t> </a:t>
            </a:r>
            <a:r>
              <a:rPr lang="en-GB" sz="1200" b="0" i="0" u="none" strike="noStrike" cap="none" dirty="0" err="1" smtClean="0">
                <a:solidFill>
                  <a:srgbClr val="000000"/>
                </a:solidFill>
                <a:latin typeface="Arial"/>
                <a:ea typeface="Arial"/>
                <a:cs typeface="Arial"/>
                <a:sym typeface="Arial"/>
              </a:rPr>
              <a:t>amyu</a:t>
            </a:r>
            <a:r>
              <a:rPr lang="en-GB" sz="1200" b="0" i="0" u="none" strike="noStrike" cap="none" dirty="0" smtClean="0">
                <a:solidFill>
                  <a:srgbClr val="000000"/>
                </a:solidFill>
                <a:latin typeface="Arial"/>
                <a:ea typeface="Arial"/>
                <a:cs typeface="Arial"/>
                <a:sym typeface="Arial"/>
              </a:rPr>
              <a:t> </a:t>
            </a:r>
            <a:r>
              <a:rPr lang="en-GB" sz="1200" b="0" i="0" u="none" strike="noStrike" cap="none" dirty="0" err="1" smtClean="0">
                <a:solidFill>
                  <a:srgbClr val="000000"/>
                </a:solidFill>
                <a:latin typeface="Arial"/>
                <a:ea typeface="Arial"/>
                <a:cs typeface="Arial"/>
                <a:sym typeface="Arial"/>
              </a:rPr>
              <a:t>ga</a:t>
            </a:r>
            <a:r>
              <a:rPr lang="en-GB" sz="1200" b="0" i="0" u="none" strike="noStrike" cap="none" dirty="0" smtClean="0">
                <a:solidFill>
                  <a:srgbClr val="000000"/>
                </a:solidFill>
                <a:latin typeface="Arial"/>
                <a:ea typeface="Arial"/>
                <a:cs typeface="Arial"/>
                <a:sym typeface="Arial"/>
              </a:rPr>
              <a:t> </a:t>
            </a:r>
            <a:r>
              <a:rPr lang="en-GB" sz="1200" b="0" i="0" u="none" strike="noStrike" cap="none" dirty="0" err="1" smtClean="0">
                <a:solidFill>
                  <a:srgbClr val="000000"/>
                </a:solidFill>
                <a:latin typeface="Arial"/>
                <a:ea typeface="Arial"/>
                <a:cs typeface="Arial"/>
                <a:sym typeface="Arial"/>
              </a:rPr>
              <a:t>shaga</a:t>
            </a:r>
            <a:r>
              <a:rPr lang="en-GB" sz="1200" b="0" i="0" u="none" strike="noStrike" cap="none" dirty="0" smtClean="0">
                <a:solidFill>
                  <a:srgbClr val="000000"/>
                </a:solidFill>
                <a:latin typeface="Arial"/>
                <a:ea typeface="Arial"/>
                <a:cs typeface="Arial"/>
                <a:sym typeface="Arial"/>
              </a:rPr>
              <a:t> yang </a:t>
            </a:r>
            <a:r>
              <a:rPr lang="en-GB" sz="1200" b="0" i="0" u="none" strike="noStrike" cap="none" dirty="0" err="1" smtClean="0">
                <a:solidFill>
                  <a:srgbClr val="000000"/>
                </a:solidFill>
                <a:latin typeface="Arial"/>
                <a:ea typeface="Arial"/>
                <a:cs typeface="Arial"/>
                <a:sym typeface="Arial"/>
              </a:rPr>
              <a:t>grau</a:t>
            </a:r>
            <a:r>
              <a:rPr lang="en-GB" sz="1200" b="0" i="0" u="none" strike="noStrike" cap="none" dirty="0" smtClean="0">
                <a:solidFill>
                  <a:srgbClr val="000000"/>
                </a:solidFill>
                <a:latin typeface="Arial"/>
                <a:ea typeface="Arial"/>
                <a:cs typeface="Arial"/>
                <a:sym typeface="Arial"/>
              </a:rPr>
              <a:t> </a:t>
            </a:r>
            <a:r>
              <a:rPr lang="en-GB" sz="1200" b="0" i="0" u="none" strike="noStrike" cap="none" dirty="0" err="1" smtClean="0">
                <a:solidFill>
                  <a:srgbClr val="000000"/>
                </a:solidFill>
                <a:latin typeface="Arial"/>
                <a:ea typeface="Arial"/>
                <a:cs typeface="Arial"/>
                <a:sym typeface="Arial"/>
              </a:rPr>
              <a:t>mai</a:t>
            </a:r>
            <a:r>
              <a:rPr lang="en-GB" sz="1200" b="0" i="0" u="none" strike="noStrike" cap="none" dirty="0" smtClean="0">
                <a:solidFill>
                  <a:srgbClr val="000000"/>
                </a:solidFill>
                <a:latin typeface="Arial"/>
                <a:ea typeface="Arial"/>
                <a:cs typeface="Arial"/>
                <a:sym typeface="Arial"/>
              </a:rPr>
              <a:t> </a:t>
            </a:r>
            <a:r>
              <a:rPr lang="en-GB" sz="1200" b="0" i="0" u="none" strike="noStrike" cap="none" dirty="0" err="1" smtClean="0">
                <a:solidFill>
                  <a:srgbClr val="000000"/>
                </a:solidFill>
                <a:latin typeface="Arial"/>
                <a:ea typeface="Arial"/>
                <a:cs typeface="Arial"/>
                <a:sym typeface="Arial"/>
              </a:rPr>
              <a:t>kaja</a:t>
            </a:r>
            <a:r>
              <a:rPr lang="en-GB" sz="1200" b="0" i="0" u="none" strike="noStrike" cap="none" dirty="0" smtClean="0">
                <a:solidFill>
                  <a:srgbClr val="000000"/>
                </a:solidFill>
                <a:latin typeface="Arial"/>
                <a:ea typeface="Arial"/>
                <a:cs typeface="Arial"/>
                <a:sym typeface="Arial"/>
              </a:rPr>
              <a:t> </a:t>
            </a:r>
            <a:r>
              <a:rPr lang="en-GB" sz="1200" b="0" i="0" u="none" strike="noStrike" cap="none" dirty="0" err="1" smtClean="0">
                <a:solidFill>
                  <a:srgbClr val="000000"/>
                </a:solidFill>
                <a:latin typeface="Arial"/>
                <a:ea typeface="Arial"/>
                <a:cs typeface="Arial"/>
                <a:sym typeface="Arial"/>
              </a:rPr>
              <a:t>hkra</a:t>
            </a:r>
            <a:r>
              <a:rPr lang="en-GB" sz="1200" b="0" i="0" u="none" strike="noStrike" cap="none" dirty="0" smtClean="0">
                <a:solidFill>
                  <a:srgbClr val="000000"/>
                </a:solidFill>
                <a:latin typeface="Arial"/>
                <a:ea typeface="Arial"/>
                <a:cs typeface="Arial"/>
                <a:sym typeface="Arial"/>
              </a:rPr>
              <a:t> </a:t>
            </a:r>
            <a:r>
              <a:rPr lang="en-GB" sz="1200" b="0" i="0" u="none" strike="noStrike" cap="none" dirty="0" err="1" smtClean="0">
                <a:solidFill>
                  <a:srgbClr val="000000"/>
                </a:solidFill>
                <a:latin typeface="Arial"/>
                <a:ea typeface="Arial"/>
                <a:cs typeface="Arial"/>
                <a:sym typeface="Arial"/>
              </a:rPr>
              <a:t>garum</a:t>
            </a:r>
            <a:r>
              <a:rPr lang="en-GB" sz="1200" b="0" i="0" u="none" strike="noStrike" cap="none" dirty="0" smtClean="0">
                <a:solidFill>
                  <a:srgbClr val="000000"/>
                </a:solidFill>
                <a:latin typeface="Arial"/>
                <a:ea typeface="Arial"/>
                <a:cs typeface="Arial"/>
                <a:sym typeface="Arial"/>
              </a:rPr>
              <a:t> </a:t>
            </a:r>
            <a:r>
              <a:rPr lang="en-GB" sz="1200" b="0" i="0" u="none" strike="noStrike" cap="none" dirty="0" err="1" smtClean="0">
                <a:solidFill>
                  <a:srgbClr val="000000"/>
                </a:solidFill>
                <a:latin typeface="Arial"/>
                <a:ea typeface="Arial"/>
                <a:cs typeface="Arial"/>
                <a:sym typeface="Arial"/>
              </a:rPr>
              <a:t>ya</a:t>
            </a:r>
            <a:r>
              <a:rPr lang="en-GB" sz="1200" b="0" i="0" u="none" strike="noStrike" cap="none" dirty="0" smtClean="0">
                <a:solidFill>
                  <a:srgbClr val="000000"/>
                </a:solidFill>
                <a:latin typeface="Arial"/>
                <a:ea typeface="Arial"/>
                <a:cs typeface="Arial"/>
                <a:sym typeface="Arial"/>
              </a:rPr>
              <a:t> </a:t>
            </a:r>
            <a:r>
              <a:rPr lang="en-GB" sz="1200" b="0" i="0" u="none" strike="noStrike" cap="none" dirty="0" err="1" smtClean="0">
                <a:solidFill>
                  <a:srgbClr val="000000"/>
                </a:solidFill>
                <a:latin typeface="Arial"/>
                <a:ea typeface="Arial"/>
                <a:cs typeface="Arial"/>
                <a:sym typeface="Arial"/>
              </a:rPr>
              <a:t>lu</a:t>
            </a:r>
            <a:r>
              <a:rPr lang="en-GB" sz="1200" b="0" i="0" u="none" strike="noStrike" cap="none" dirty="0" smtClean="0">
                <a:solidFill>
                  <a:srgbClr val="000000"/>
                </a:solidFill>
                <a:latin typeface="Arial"/>
                <a:ea typeface="Arial"/>
                <a:cs typeface="Arial"/>
                <a:sym typeface="Arial"/>
              </a:rPr>
              <a:t> </a:t>
            </a:r>
            <a:r>
              <a:rPr lang="en-GB" sz="1200" b="0" i="0" u="none" strike="noStrike" cap="none" dirty="0" err="1" smtClean="0">
                <a:solidFill>
                  <a:srgbClr val="000000"/>
                </a:solidFill>
                <a:latin typeface="Arial"/>
                <a:ea typeface="Arial"/>
                <a:cs typeface="Arial"/>
                <a:sym typeface="Arial"/>
              </a:rPr>
              <a:t>na</a:t>
            </a:r>
            <a:r>
              <a:rPr lang="en-GB" sz="1200" b="0" i="0" u="none" strike="noStrike" cap="none" dirty="0" smtClean="0">
                <a:solidFill>
                  <a:srgbClr val="000000"/>
                </a:solidFill>
                <a:latin typeface="Arial"/>
                <a:ea typeface="Arial"/>
                <a:cs typeface="Arial"/>
                <a:sym typeface="Arial"/>
              </a:rPr>
              <a:t> </a:t>
            </a:r>
            <a:r>
              <a:rPr lang="en-GB" sz="1200" b="0" i="0" u="none" strike="noStrike" cap="none" dirty="0" err="1" smtClean="0">
                <a:solidFill>
                  <a:srgbClr val="000000"/>
                </a:solidFill>
                <a:latin typeface="Arial"/>
                <a:ea typeface="Arial"/>
                <a:cs typeface="Arial"/>
                <a:sym typeface="Arial"/>
              </a:rPr>
              <a:t>matu</a:t>
            </a:r>
            <a:r>
              <a:rPr lang="en-GB" sz="1200" b="0" i="0" u="none" strike="noStrike" cap="none" dirty="0" smtClean="0">
                <a:solidFill>
                  <a:srgbClr val="000000"/>
                </a:solidFill>
                <a:latin typeface="Arial"/>
                <a:ea typeface="Arial"/>
                <a:cs typeface="Arial"/>
                <a:sym typeface="Arial"/>
              </a:rPr>
              <a:t> </a:t>
            </a:r>
            <a:r>
              <a:rPr lang="en-GB" sz="1200" b="0" i="0" u="none" strike="noStrike" cap="none" dirty="0" err="1" smtClean="0">
                <a:solidFill>
                  <a:srgbClr val="000000"/>
                </a:solidFill>
                <a:latin typeface="Arial"/>
                <a:ea typeface="Arial"/>
                <a:cs typeface="Arial"/>
                <a:sym typeface="Arial"/>
              </a:rPr>
              <a:t>ga</a:t>
            </a:r>
            <a:r>
              <a:rPr lang="en-GB" sz="1200" b="0" i="0" u="none" strike="noStrike" cap="none" dirty="0" smtClean="0">
                <a:solidFill>
                  <a:srgbClr val="000000"/>
                </a:solidFill>
                <a:latin typeface="Arial"/>
                <a:ea typeface="Arial"/>
                <a:cs typeface="Arial"/>
                <a:sym typeface="Arial"/>
              </a:rPr>
              <a:t> gale </a:t>
            </a:r>
            <a:r>
              <a:rPr lang="en-GB" sz="1200" b="0" i="0" u="none" strike="noStrike" cap="none" dirty="0" err="1" smtClean="0">
                <a:solidFill>
                  <a:srgbClr val="000000"/>
                </a:solidFill>
                <a:latin typeface="Arial"/>
                <a:ea typeface="Arial"/>
                <a:cs typeface="Arial"/>
                <a:sym typeface="Arial"/>
              </a:rPr>
              <a:t>tsun</a:t>
            </a:r>
            <a:r>
              <a:rPr lang="en-GB" sz="1200" b="0" i="0" u="none" strike="noStrike" cap="none" dirty="0" smtClean="0">
                <a:solidFill>
                  <a:srgbClr val="000000"/>
                </a:solidFill>
                <a:latin typeface="Arial"/>
                <a:ea typeface="Arial"/>
                <a:cs typeface="Arial"/>
                <a:sym typeface="Arial"/>
              </a:rPr>
              <a:t> </a:t>
            </a:r>
            <a:r>
              <a:rPr lang="en-GB" sz="1200" b="0" i="0" u="none" strike="noStrike" cap="none" dirty="0" err="1" smtClean="0">
                <a:solidFill>
                  <a:srgbClr val="000000"/>
                </a:solidFill>
                <a:latin typeface="Arial"/>
                <a:ea typeface="Arial"/>
                <a:cs typeface="Arial"/>
                <a:sym typeface="Arial"/>
              </a:rPr>
              <a:t>ya</a:t>
            </a:r>
            <a:r>
              <a:rPr lang="en-GB" sz="1200" b="0" i="0" u="none" strike="noStrike" cap="none" dirty="0" smtClean="0">
                <a:solidFill>
                  <a:srgbClr val="000000"/>
                </a:solidFill>
                <a:latin typeface="Arial"/>
                <a:ea typeface="Arial"/>
                <a:cs typeface="Arial"/>
                <a:sym typeface="Arial"/>
              </a:rPr>
              <a:t> </a:t>
            </a:r>
            <a:r>
              <a:rPr lang="en-GB" sz="1200" b="0" i="0" u="none" strike="noStrike" cap="none" dirty="0" err="1" smtClean="0">
                <a:solidFill>
                  <a:srgbClr val="000000"/>
                </a:solidFill>
                <a:latin typeface="Arial"/>
                <a:ea typeface="Arial"/>
                <a:cs typeface="Arial"/>
                <a:sym typeface="Arial"/>
              </a:rPr>
              <a:t>ai</a:t>
            </a:r>
            <a:r>
              <a:rPr lang="en-GB" sz="1200" b="0" i="0" u="none" strike="noStrike" cap="none" dirty="0" smtClean="0">
                <a:solidFill>
                  <a:srgbClr val="000000"/>
                </a:solidFill>
                <a:latin typeface="Arial"/>
                <a:ea typeface="Arial"/>
                <a:cs typeface="Arial"/>
                <a:sym typeface="Arial"/>
              </a:rPr>
              <a:t> </a:t>
            </a:r>
            <a:r>
              <a:rPr lang="en-GB" sz="1200" b="0" i="0" u="none" strike="noStrike" cap="none" dirty="0" err="1" smtClean="0">
                <a:solidFill>
                  <a:srgbClr val="000000"/>
                </a:solidFill>
                <a:latin typeface="Arial"/>
                <a:ea typeface="Arial"/>
                <a:cs typeface="Arial"/>
                <a:sym typeface="Arial"/>
              </a:rPr>
              <a:t>wa</a:t>
            </a:r>
            <a:r>
              <a:rPr lang="en-GB" sz="1200" b="0" i="0" u="none" strike="noStrike" cap="none" dirty="0" smtClean="0">
                <a:solidFill>
                  <a:srgbClr val="000000"/>
                </a:solidFill>
                <a:latin typeface="Arial"/>
                <a:ea typeface="Arial"/>
                <a:cs typeface="Arial"/>
                <a:sym typeface="Arial"/>
              </a:rPr>
              <a:t> a </a:t>
            </a:r>
            <a:r>
              <a:rPr lang="en-GB" sz="1200" b="0" i="0" u="none" strike="noStrike" cap="none" dirty="0" err="1" smtClean="0">
                <a:solidFill>
                  <a:srgbClr val="000000"/>
                </a:solidFill>
                <a:latin typeface="Arial"/>
                <a:ea typeface="Arial"/>
                <a:cs typeface="Arial"/>
                <a:sym typeface="Arial"/>
              </a:rPr>
              <a:t>grum</a:t>
            </a:r>
            <a:r>
              <a:rPr lang="en-GB" sz="1200" b="0" i="0" u="none" strike="noStrike" cap="none" dirty="0" smtClean="0">
                <a:solidFill>
                  <a:srgbClr val="000000"/>
                </a:solidFill>
                <a:latin typeface="Arial"/>
                <a:ea typeface="Arial"/>
                <a:cs typeface="Arial"/>
                <a:sym typeface="Arial"/>
              </a:rPr>
              <a:t> </a:t>
            </a:r>
            <a:r>
              <a:rPr lang="en-GB" sz="1200" b="0" i="0" u="none" strike="noStrike" cap="none" dirty="0" err="1" smtClean="0">
                <a:solidFill>
                  <a:srgbClr val="000000"/>
                </a:solidFill>
                <a:latin typeface="Arial"/>
                <a:ea typeface="Arial"/>
                <a:cs typeface="Arial"/>
                <a:sym typeface="Arial"/>
              </a:rPr>
              <a:t>shingtau</a:t>
            </a:r>
            <a:r>
              <a:rPr lang="en-GB" sz="1200" b="0" i="0" u="none" strike="noStrike" cap="none" dirty="0" smtClean="0">
                <a:solidFill>
                  <a:srgbClr val="000000"/>
                </a:solidFill>
                <a:latin typeface="Arial"/>
                <a:ea typeface="Arial"/>
                <a:cs typeface="Arial"/>
                <a:sym typeface="Arial"/>
              </a:rPr>
              <a:t> lam la </a:t>
            </a:r>
            <a:r>
              <a:rPr lang="en-GB" sz="1200" b="0" i="0" u="none" strike="noStrike" cap="none" dirty="0" err="1" smtClean="0">
                <a:solidFill>
                  <a:srgbClr val="000000"/>
                </a:solidFill>
                <a:latin typeface="Arial"/>
                <a:ea typeface="Arial"/>
                <a:cs typeface="Arial"/>
                <a:sym typeface="Arial"/>
              </a:rPr>
              <a:t>ra</a:t>
            </a:r>
            <a:r>
              <a:rPr lang="en-GB" sz="1200" b="0" i="0" u="none" strike="noStrike" cap="none" dirty="0" smtClean="0">
                <a:solidFill>
                  <a:srgbClr val="000000"/>
                </a:solidFill>
                <a:latin typeface="Arial"/>
                <a:ea typeface="Arial"/>
                <a:cs typeface="Arial"/>
                <a:sym typeface="Arial"/>
              </a:rPr>
              <a:t> </a:t>
            </a:r>
            <a:r>
              <a:rPr lang="en-GB" sz="1200" b="0" i="0" u="none" strike="noStrike" cap="none" dirty="0" err="1" smtClean="0">
                <a:solidFill>
                  <a:srgbClr val="000000"/>
                </a:solidFill>
                <a:latin typeface="Arial"/>
                <a:ea typeface="Arial"/>
                <a:cs typeface="Arial"/>
                <a:sym typeface="Arial"/>
              </a:rPr>
              <a:t>ai</a:t>
            </a:r>
            <a:r>
              <a:rPr lang="en-GB" sz="1200" b="0" i="0" u="none" strike="noStrike" cap="none" dirty="0" smtClean="0">
                <a:solidFill>
                  <a:srgbClr val="000000"/>
                </a:solidFill>
                <a:latin typeface="Arial"/>
                <a:ea typeface="Arial"/>
                <a:cs typeface="Arial"/>
                <a:sym typeface="Arial"/>
              </a:rPr>
              <a:t>.(</a:t>
            </a:r>
            <a:r>
              <a:rPr lang="en-GB" sz="1200" b="0" dirty="0" err="1" smtClean="0"/>
              <a:t>D</a:t>
            </a:r>
            <a:r>
              <a:rPr lang="en-GB" sz="1200" b="0" i="0" u="none" strike="noStrike" cap="none" dirty="0" err="1" smtClean="0">
                <a:solidFill>
                  <a:srgbClr val="000000"/>
                </a:solidFill>
                <a:latin typeface="Arial"/>
                <a:ea typeface="Arial"/>
                <a:cs typeface="Arial"/>
                <a:sym typeface="Arial"/>
              </a:rPr>
              <a:t>inghku</a:t>
            </a:r>
            <a:r>
              <a:rPr lang="en-GB" sz="1200" b="0" i="0" u="none" strike="noStrike" cap="none" dirty="0" smtClean="0">
                <a:solidFill>
                  <a:srgbClr val="000000"/>
                </a:solidFill>
                <a:latin typeface="Arial"/>
                <a:ea typeface="Arial"/>
                <a:cs typeface="Arial"/>
                <a:sym typeface="Arial"/>
              </a:rPr>
              <a:t> </a:t>
            </a:r>
            <a:r>
              <a:rPr lang="en-GB" sz="1200" b="0" i="0" u="none" strike="noStrike" cap="none" dirty="0" err="1" smtClean="0">
                <a:solidFill>
                  <a:srgbClr val="000000"/>
                </a:solidFill>
                <a:latin typeface="Arial"/>
                <a:ea typeface="Arial"/>
                <a:cs typeface="Arial"/>
                <a:sym typeface="Arial"/>
              </a:rPr>
              <a:t>masha</a:t>
            </a:r>
            <a:r>
              <a:rPr lang="en-GB" sz="1200" b="0" dirty="0" smtClean="0"/>
              <a:t> </a:t>
            </a:r>
            <a:r>
              <a:rPr lang="en-GB" sz="1200" b="0" dirty="0" err="1" smtClean="0"/>
              <a:t>hpe</a:t>
            </a:r>
            <a:r>
              <a:rPr lang="en-GB" sz="1200" b="0" dirty="0" smtClean="0"/>
              <a:t> </a:t>
            </a:r>
            <a:r>
              <a:rPr lang="en-GB" sz="1200" b="0" dirty="0" err="1" smtClean="0"/>
              <a:t>kaga</a:t>
            </a:r>
            <a:r>
              <a:rPr lang="en-GB" sz="1200" b="0" dirty="0" smtClean="0"/>
              <a:t> </a:t>
            </a:r>
            <a:r>
              <a:rPr lang="en-GB" sz="1200" b="0" dirty="0" err="1" smtClean="0"/>
              <a:t>lata</a:t>
            </a:r>
            <a:r>
              <a:rPr lang="en-GB" sz="1200" b="0" dirty="0" smtClean="0"/>
              <a:t> </a:t>
            </a:r>
            <a:r>
              <a:rPr lang="en-GB" sz="1200" b="0" dirty="0" err="1" smtClean="0"/>
              <a:t>na</a:t>
            </a:r>
            <a:r>
              <a:rPr lang="en-GB" sz="1200" b="0" dirty="0" smtClean="0"/>
              <a:t> </a:t>
            </a:r>
            <a:r>
              <a:rPr lang="en-GB" sz="1200" b="0" dirty="0" err="1" smtClean="0"/>
              <a:t>masha</a:t>
            </a:r>
            <a:r>
              <a:rPr lang="en-GB" sz="1200" b="0" dirty="0" smtClean="0"/>
              <a:t> n-</a:t>
            </a:r>
            <a:r>
              <a:rPr lang="en-GB" sz="1200" b="0" dirty="0" err="1" smtClean="0"/>
              <a:t>nga</a:t>
            </a:r>
            <a:r>
              <a:rPr lang="en-GB" sz="1200" b="0" dirty="0" smtClean="0"/>
              <a:t> yang she </a:t>
            </a:r>
            <a:r>
              <a:rPr lang="en-GB" sz="1200" b="0" dirty="0" err="1" smtClean="0"/>
              <a:t>ga</a:t>
            </a:r>
            <a:r>
              <a:rPr lang="en-GB" sz="1200" b="0" dirty="0" smtClean="0"/>
              <a:t> gale </a:t>
            </a:r>
            <a:r>
              <a:rPr lang="en-GB" sz="1200" b="0" dirty="0" err="1" smtClean="0"/>
              <a:t>tsun</a:t>
            </a:r>
            <a:r>
              <a:rPr lang="en-GB" sz="1200" b="0" dirty="0" smtClean="0"/>
              <a:t> </a:t>
            </a:r>
            <a:r>
              <a:rPr lang="en-GB" sz="1200" b="0" dirty="0" err="1" smtClean="0"/>
              <a:t>ya</a:t>
            </a:r>
            <a:r>
              <a:rPr lang="en-GB" sz="1200" b="0" dirty="0" smtClean="0"/>
              <a:t> </a:t>
            </a:r>
            <a:r>
              <a:rPr lang="en-GB" sz="1200" b="0" dirty="0" err="1" smtClean="0"/>
              <a:t>na</a:t>
            </a:r>
            <a:r>
              <a:rPr lang="en-GB" sz="1200" b="0" dirty="0" smtClean="0"/>
              <a:t> </a:t>
            </a:r>
            <a:r>
              <a:rPr lang="en-GB" sz="1200" b="0" dirty="0" err="1" smtClean="0"/>
              <a:t>matu</a:t>
            </a:r>
            <a:r>
              <a:rPr lang="en-GB" sz="1200" b="0" dirty="0" smtClean="0"/>
              <a:t> </a:t>
            </a:r>
            <a:r>
              <a:rPr lang="en-GB" sz="1200" b="0" dirty="0" err="1" smtClean="0"/>
              <a:t>asung</a:t>
            </a:r>
            <a:r>
              <a:rPr lang="en-GB" sz="1200" b="0" dirty="0" smtClean="0"/>
              <a:t> </a:t>
            </a:r>
            <a:r>
              <a:rPr lang="en-GB" sz="1200" b="0" dirty="0" err="1" smtClean="0"/>
              <a:t>jashawn</a:t>
            </a:r>
            <a:r>
              <a:rPr lang="en-GB" sz="1200" b="0" dirty="0" smtClean="0"/>
              <a:t> u. Dai </a:t>
            </a:r>
            <a:r>
              <a:rPr lang="en-GB" sz="1200" b="0" dirty="0" err="1" smtClean="0"/>
              <a:t>aten</a:t>
            </a:r>
            <a:r>
              <a:rPr lang="en-GB" sz="1200" b="0" dirty="0" smtClean="0"/>
              <a:t> </a:t>
            </a:r>
            <a:r>
              <a:rPr lang="en-GB" sz="1200" b="0" dirty="0" err="1" smtClean="0"/>
              <a:t>hta</a:t>
            </a:r>
            <a:r>
              <a:rPr lang="en-GB" sz="1200" b="0" dirty="0" smtClean="0"/>
              <a:t> </a:t>
            </a:r>
            <a:r>
              <a:rPr lang="en-GB" sz="1200" b="0" dirty="0" err="1" smtClean="0"/>
              <a:t>maga</a:t>
            </a:r>
            <a:r>
              <a:rPr lang="en-GB" sz="1200" b="0" dirty="0" smtClean="0"/>
              <a:t> mi </a:t>
            </a:r>
            <a:r>
              <a:rPr lang="en-GB" sz="1200" b="0" dirty="0" err="1" smtClean="0"/>
              <a:t>na</a:t>
            </a:r>
            <a:r>
              <a:rPr lang="en-GB" sz="1200" b="0" dirty="0" smtClean="0"/>
              <a:t> </a:t>
            </a:r>
            <a:r>
              <a:rPr lang="en-GB" sz="1200" b="0" dirty="0" err="1" smtClean="0"/>
              <a:t>masha</a:t>
            </a:r>
            <a:r>
              <a:rPr lang="en-GB" sz="1200" b="0" dirty="0" smtClean="0"/>
              <a:t> </a:t>
            </a:r>
            <a:r>
              <a:rPr lang="en-GB" sz="1200" b="0" dirty="0" err="1" smtClean="0"/>
              <a:t>tsun</a:t>
            </a:r>
            <a:r>
              <a:rPr lang="en-GB" sz="1200" b="0" dirty="0" smtClean="0"/>
              <a:t> </a:t>
            </a:r>
            <a:r>
              <a:rPr lang="en-GB" sz="1200" b="0" dirty="0" err="1" smtClean="0"/>
              <a:t>dan</a:t>
            </a:r>
            <a:r>
              <a:rPr lang="en-GB" sz="1200" b="0" dirty="0" smtClean="0"/>
              <a:t> </a:t>
            </a:r>
            <a:r>
              <a:rPr lang="en-GB" sz="1200" b="0" dirty="0" err="1" smtClean="0"/>
              <a:t>ai</a:t>
            </a:r>
            <a:r>
              <a:rPr lang="en-GB" sz="1200" b="0" dirty="0" smtClean="0"/>
              <a:t> </a:t>
            </a:r>
            <a:r>
              <a:rPr lang="en-GB" sz="1200" b="0" dirty="0" err="1" smtClean="0"/>
              <a:t>ga</a:t>
            </a:r>
            <a:r>
              <a:rPr lang="en-GB" sz="1200" b="0" dirty="0" smtClean="0"/>
              <a:t> </a:t>
            </a:r>
            <a:r>
              <a:rPr lang="en-GB" sz="1200" b="0" dirty="0" err="1" smtClean="0"/>
              <a:t>ni</a:t>
            </a:r>
            <a:r>
              <a:rPr lang="en-GB" sz="1200" b="0" dirty="0" smtClean="0"/>
              <a:t> </a:t>
            </a:r>
            <a:r>
              <a:rPr lang="en-GB" sz="1200" b="0" dirty="0" err="1" smtClean="0"/>
              <a:t>hpe</a:t>
            </a:r>
            <a:r>
              <a:rPr lang="en-GB" sz="1200" b="0" dirty="0" smtClean="0"/>
              <a:t> </a:t>
            </a:r>
            <a:r>
              <a:rPr lang="en-GB" sz="1200" b="0" dirty="0" err="1" smtClean="0"/>
              <a:t>langai</a:t>
            </a:r>
            <a:r>
              <a:rPr lang="en-GB" sz="1200" b="0" dirty="0" smtClean="0"/>
              <a:t> </a:t>
            </a:r>
            <a:r>
              <a:rPr lang="en-GB" sz="1200" b="0" dirty="0" err="1" smtClean="0"/>
              <a:t>pyi</a:t>
            </a:r>
            <a:r>
              <a:rPr lang="en-GB" sz="1200" b="0" dirty="0" smtClean="0"/>
              <a:t> n-</a:t>
            </a:r>
            <a:r>
              <a:rPr lang="en-GB" sz="1200" b="0" dirty="0" err="1" smtClean="0"/>
              <a:t>ngam</a:t>
            </a:r>
            <a:r>
              <a:rPr lang="en-GB" sz="1200" b="0" dirty="0" smtClean="0"/>
              <a:t> da </a:t>
            </a:r>
            <a:r>
              <a:rPr lang="en-GB" sz="1200" b="0" dirty="0" err="1" smtClean="0"/>
              <a:t>ai</a:t>
            </a:r>
            <a:r>
              <a:rPr lang="en-GB" sz="1200" b="0" dirty="0" smtClean="0"/>
              <a:t> </a:t>
            </a:r>
            <a:r>
              <a:rPr lang="en-GB" sz="1200" b="0" dirty="0" err="1" smtClean="0"/>
              <a:t>sha</a:t>
            </a:r>
            <a:r>
              <a:rPr lang="en-GB" sz="1200" b="0" dirty="0" smtClean="0"/>
              <a:t> </a:t>
            </a:r>
            <a:r>
              <a:rPr lang="en-GB" sz="1200" b="0" dirty="0" err="1" smtClean="0"/>
              <a:t>ga</a:t>
            </a:r>
            <a:r>
              <a:rPr lang="en-GB" sz="1200" b="0" dirty="0" smtClean="0"/>
              <a:t> gale </a:t>
            </a:r>
            <a:r>
              <a:rPr lang="en-GB" sz="1200" b="0" dirty="0" err="1" smtClean="0"/>
              <a:t>ya</a:t>
            </a:r>
            <a:r>
              <a:rPr lang="en-GB" sz="1200" b="0" dirty="0" smtClean="0"/>
              <a:t> </a:t>
            </a:r>
            <a:r>
              <a:rPr lang="en-GB" sz="1200" b="0" dirty="0" err="1" smtClean="0"/>
              <a:t>na</a:t>
            </a:r>
            <a:r>
              <a:rPr lang="en-GB" sz="1200" b="0" dirty="0" smtClean="0"/>
              <a:t> </a:t>
            </a:r>
            <a:r>
              <a:rPr lang="en-GB" sz="1200" b="0" dirty="0" err="1" smtClean="0"/>
              <a:t>matu</a:t>
            </a:r>
            <a:r>
              <a:rPr lang="en-GB" sz="1200" b="0" dirty="0" smtClean="0"/>
              <a:t> </a:t>
            </a:r>
            <a:r>
              <a:rPr lang="en-GB" sz="1200" b="0" dirty="0" err="1" smtClean="0"/>
              <a:t>tsun</a:t>
            </a:r>
            <a:r>
              <a:rPr lang="en-GB" sz="1200" b="0" dirty="0" smtClean="0"/>
              <a:t> </a:t>
            </a:r>
            <a:r>
              <a:rPr lang="en-GB" sz="1200" b="0" dirty="0" err="1" smtClean="0"/>
              <a:t>ra</a:t>
            </a:r>
            <a:r>
              <a:rPr lang="en-GB" sz="1200" b="0" dirty="0" smtClean="0"/>
              <a:t> </a:t>
            </a:r>
            <a:r>
              <a:rPr lang="en-GB" sz="1200" b="0" dirty="0" err="1" smtClean="0"/>
              <a:t>ai</a:t>
            </a:r>
            <a:r>
              <a:rPr lang="en-GB" sz="1200" b="0" dirty="0" smtClean="0"/>
              <a:t>.)</a:t>
            </a:r>
            <a:endParaRPr lang="en-GB" sz="1200" b="0" i="0" u="none" strike="noStrike" cap="none" dirty="0" smtClean="0">
              <a:solidFill>
                <a:schemeClr val="dk1"/>
              </a:solidFill>
              <a:latin typeface="Arial"/>
              <a:ea typeface="Arial"/>
              <a:cs typeface="Arial"/>
              <a:sym typeface="Arial"/>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err="1" smtClean="0">
                <a:latin typeface="Arial"/>
                <a:ea typeface="Arial"/>
                <a:cs typeface="Arial"/>
                <a:sym typeface="Arial"/>
              </a:rPr>
              <a:t>Maga</a:t>
            </a:r>
            <a:r>
              <a:rPr lang="en-GB" dirty="0" smtClean="0">
                <a:latin typeface="Arial"/>
                <a:ea typeface="Arial"/>
                <a:cs typeface="Arial"/>
                <a:sym typeface="Arial"/>
              </a:rPr>
              <a:t> mi </a:t>
            </a:r>
            <a:r>
              <a:rPr lang="en-GB" dirty="0" err="1" smtClean="0">
                <a:latin typeface="Arial"/>
                <a:ea typeface="Arial"/>
                <a:cs typeface="Arial"/>
                <a:sym typeface="Arial"/>
              </a:rPr>
              <a:t>na</a:t>
            </a:r>
            <a:r>
              <a:rPr lang="en-GB" dirty="0" smtClean="0">
                <a:latin typeface="Arial"/>
                <a:ea typeface="Arial"/>
                <a:cs typeface="Arial"/>
                <a:sym typeface="Arial"/>
              </a:rPr>
              <a:t> </a:t>
            </a:r>
            <a:r>
              <a:rPr lang="en-GB" dirty="0" err="1" smtClean="0">
                <a:latin typeface="Arial"/>
                <a:ea typeface="Arial"/>
                <a:cs typeface="Arial"/>
                <a:sym typeface="Arial"/>
              </a:rPr>
              <a:t>masha</a:t>
            </a:r>
            <a:r>
              <a:rPr lang="en-GB" dirty="0" smtClean="0">
                <a:latin typeface="Arial"/>
                <a:ea typeface="Arial"/>
                <a:cs typeface="Arial"/>
                <a:sym typeface="Arial"/>
              </a:rPr>
              <a:t> </a:t>
            </a:r>
            <a:r>
              <a:rPr lang="en-GB" dirty="0" err="1" smtClean="0">
                <a:latin typeface="Arial"/>
                <a:ea typeface="Arial"/>
                <a:cs typeface="Arial"/>
                <a:sym typeface="Arial"/>
              </a:rPr>
              <a:t>gaw</a:t>
            </a:r>
            <a:r>
              <a:rPr lang="en-GB" dirty="0" smtClean="0">
                <a:latin typeface="Arial"/>
                <a:ea typeface="Arial"/>
                <a:cs typeface="Arial"/>
                <a:sym typeface="Arial"/>
              </a:rPr>
              <a:t> </a:t>
            </a:r>
            <a:r>
              <a:rPr lang="en-GB" dirty="0" err="1" smtClean="0">
                <a:latin typeface="Arial"/>
                <a:ea typeface="Arial"/>
                <a:cs typeface="Arial"/>
                <a:sym typeface="Arial"/>
              </a:rPr>
              <a:t>tinang</a:t>
            </a:r>
            <a:r>
              <a:rPr lang="en-GB" dirty="0" smtClean="0">
                <a:latin typeface="Arial"/>
                <a:ea typeface="Arial"/>
                <a:cs typeface="Arial"/>
                <a:sym typeface="Arial"/>
              </a:rPr>
              <a:t> </a:t>
            </a:r>
            <a:r>
              <a:rPr lang="en-GB" dirty="0" err="1" smtClean="0">
                <a:latin typeface="Arial"/>
                <a:ea typeface="Arial"/>
                <a:cs typeface="Arial"/>
                <a:sym typeface="Arial"/>
              </a:rPr>
              <a:t>tsun</a:t>
            </a:r>
            <a:r>
              <a:rPr lang="en-GB" dirty="0" smtClean="0">
                <a:latin typeface="Arial"/>
                <a:ea typeface="Arial"/>
                <a:cs typeface="Arial"/>
                <a:sym typeface="Arial"/>
              </a:rPr>
              <a:t> </a:t>
            </a:r>
            <a:r>
              <a:rPr lang="en-GB" dirty="0" err="1" smtClean="0">
                <a:latin typeface="Arial"/>
                <a:ea typeface="Arial"/>
                <a:cs typeface="Arial"/>
                <a:sym typeface="Arial"/>
              </a:rPr>
              <a:t>shaga</a:t>
            </a:r>
            <a:r>
              <a:rPr lang="en-GB" dirty="0" smtClean="0">
                <a:latin typeface="Arial"/>
                <a:ea typeface="Arial"/>
                <a:cs typeface="Arial"/>
                <a:sym typeface="Arial"/>
              </a:rPr>
              <a:t> ai </a:t>
            </a:r>
            <a:r>
              <a:rPr lang="en-GB" dirty="0" err="1" smtClean="0">
                <a:latin typeface="Arial"/>
                <a:ea typeface="Arial"/>
                <a:cs typeface="Arial"/>
                <a:sym typeface="Arial"/>
              </a:rPr>
              <a:t>amyu</a:t>
            </a:r>
            <a:r>
              <a:rPr lang="en-GB" dirty="0" smtClean="0">
                <a:latin typeface="Arial"/>
                <a:ea typeface="Arial"/>
                <a:cs typeface="Arial"/>
                <a:sym typeface="Arial"/>
              </a:rPr>
              <a:t> </a:t>
            </a:r>
            <a:r>
              <a:rPr lang="en-GB" dirty="0" err="1" smtClean="0">
                <a:latin typeface="Arial"/>
                <a:ea typeface="Arial"/>
                <a:cs typeface="Arial"/>
                <a:sym typeface="Arial"/>
              </a:rPr>
              <a:t>ga</a:t>
            </a:r>
            <a:r>
              <a:rPr lang="en-GB" dirty="0" smtClean="0">
                <a:latin typeface="Arial"/>
                <a:ea typeface="Arial"/>
                <a:cs typeface="Arial"/>
                <a:sym typeface="Arial"/>
              </a:rPr>
              <a:t> </a:t>
            </a:r>
            <a:r>
              <a:rPr lang="en-GB" dirty="0" err="1" smtClean="0">
                <a:latin typeface="Arial"/>
                <a:ea typeface="Arial"/>
                <a:cs typeface="Arial"/>
                <a:sym typeface="Arial"/>
              </a:rPr>
              <a:t>hpe</a:t>
            </a:r>
            <a:r>
              <a:rPr lang="en-GB" dirty="0" smtClean="0">
                <a:latin typeface="Arial"/>
                <a:ea typeface="Arial"/>
                <a:cs typeface="Arial"/>
                <a:sym typeface="Arial"/>
              </a:rPr>
              <a:t> </a:t>
            </a:r>
            <a:r>
              <a:rPr lang="en-GB" dirty="0" err="1" smtClean="0">
                <a:latin typeface="Arial"/>
                <a:ea typeface="Arial"/>
                <a:cs typeface="Arial"/>
                <a:sym typeface="Arial"/>
              </a:rPr>
              <a:t>chye</a:t>
            </a:r>
            <a:r>
              <a:rPr lang="en-GB" dirty="0" smtClean="0">
                <a:latin typeface="Arial"/>
                <a:ea typeface="Arial"/>
                <a:cs typeface="Arial"/>
                <a:sym typeface="Arial"/>
              </a:rPr>
              <a:t> </a:t>
            </a:r>
            <a:r>
              <a:rPr lang="en-GB" dirty="0" err="1" smtClean="0">
                <a:latin typeface="Arial"/>
                <a:ea typeface="Arial"/>
                <a:cs typeface="Arial"/>
                <a:sym typeface="Arial"/>
              </a:rPr>
              <a:t>na</a:t>
            </a:r>
            <a:r>
              <a:rPr lang="en-GB" dirty="0" smtClean="0">
                <a:latin typeface="Arial"/>
                <a:ea typeface="Arial"/>
                <a:cs typeface="Arial"/>
                <a:sym typeface="Arial"/>
              </a:rPr>
              <a:t> ai </a:t>
            </a:r>
            <a:r>
              <a:rPr lang="en-GB" dirty="0" err="1" smtClean="0">
                <a:latin typeface="Arial"/>
                <a:ea typeface="Arial"/>
                <a:cs typeface="Arial"/>
                <a:sym typeface="Arial"/>
              </a:rPr>
              <a:t>ngu</a:t>
            </a:r>
            <a:r>
              <a:rPr lang="en-GB" dirty="0" smtClean="0">
                <a:latin typeface="Arial"/>
                <a:ea typeface="Arial"/>
                <a:cs typeface="Arial"/>
                <a:sym typeface="Arial"/>
              </a:rPr>
              <a:t> n-</a:t>
            </a:r>
            <a:r>
              <a:rPr lang="en-GB" dirty="0" err="1" smtClean="0">
                <a:latin typeface="Arial"/>
                <a:ea typeface="Arial"/>
                <a:cs typeface="Arial"/>
                <a:sym typeface="Arial"/>
              </a:rPr>
              <a:t>na</a:t>
            </a:r>
            <a:r>
              <a:rPr lang="en-GB" dirty="0" smtClean="0">
                <a:latin typeface="Arial"/>
                <a:ea typeface="Arial"/>
                <a:cs typeface="Arial"/>
                <a:sym typeface="Arial"/>
              </a:rPr>
              <a:t> </a:t>
            </a:r>
            <a:r>
              <a:rPr lang="en-GB" dirty="0" err="1" smtClean="0">
                <a:latin typeface="Arial"/>
                <a:ea typeface="Arial"/>
                <a:cs typeface="Arial"/>
                <a:sym typeface="Arial"/>
              </a:rPr>
              <a:t>hkrang</a:t>
            </a:r>
            <a:r>
              <a:rPr lang="en-GB" dirty="0" smtClean="0">
                <a:latin typeface="Arial"/>
                <a:ea typeface="Arial"/>
                <a:cs typeface="Arial"/>
                <a:sym typeface="Arial"/>
              </a:rPr>
              <a:t> </a:t>
            </a:r>
            <a:r>
              <a:rPr lang="en-GB" dirty="0" err="1" smtClean="0">
                <a:latin typeface="Arial"/>
                <a:ea typeface="Arial"/>
                <a:cs typeface="Arial"/>
                <a:sym typeface="Arial"/>
              </a:rPr>
              <a:t>chyasi</a:t>
            </a:r>
            <a:r>
              <a:rPr lang="en-GB" dirty="0" smtClean="0">
                <a:latin typeface="Arial"/>
                <a:ea typeface="Arial"/>
                <a:cs typeface="Arial"/>
                <a:sym typeface="Arial"/>
              </a:rPr>
              <a:t> sawn la </a:t>
            </a:r>
            <a:r>
              <a:rPr lang="en-GB" dirty="0" err="1" smtClean="0">
                <a:latin typeface="Arial"/>
                <a:ea typeface="Arial"/>
                <a:cs typeface="Arial"/>
                <a:sym typeface="Arial"/>
              </a:rPr>
              <a:t>nmai</a:t>
            </a:r>
            <a:r>
              <a:rPr lang="en-GB" dirty="0" smtClean="0">
                <a:latin typeface="Arial"/>
                <a:ea typeface="Arial"/>
                <a:cs typeface="Arial"/>
                <a:sym typeface="Arial"/>
              </a:rPr>
              <a:t> ai. </a:t>
            </a:r>
            <a:r>
              <a:rPr lang="en-GB" dirty="0" smtClean="0">
                <a:latin typeface="Arial"/>
                <a:ea typeface="Arial"/>
                <a:cs typeface="Arial"/>
                <a:sym typeface="Arial"/>
              </a:rPr>
              <a:t>(</a:t>
            </a:r>
            <a:r>
              <a:rPr lang="en-GB" dirty="0" err="1" smtClean="0">
                <a:latin typeface="Arial"/>
                <a:ea typeface="Arial"/>
                <a:cs typeface="Arial"/>
                <a:sym typeface="Arial"/>
              </a:rPr>
              <a:t>Garum</a:t>
            </a:r>
            <a:r>
              <a:rPr lang="en-GB" dirty="0" smtClean="0">
                <a:latin typeface="Arial"/>
                <a:ea typeface="Arial"/>
                <a:cs typeface="Arial"/>
                <a:sym typeface="Arial"/>
              </a:rPr>
              <a:t> </a:t>
            </a:r>
            <a:r>
              <a:rPr lang="en-GB" dirty="0" err="1" smtClean="0">
                <a:latin typeface="Arial"/>
                <a:ea typeface="Arial"/>
                <a:cs typeface="Arial"/>
                <a:sym typeface="Arial"/>
              </a:rPr>
              <a:t>shingtau</a:t>
            </a:r>
            <a:r>
              <a:rPr lang="en-GB" dirty="0" smtClean="0">
                <a:latin typeface="Arial"/>
                <a:ea typeface="Arial"/>
                <a:cs typeface="Arial"/>
                <a:sym typeface="Arial"/>
              </a:rPr>
              <a:t> lam </a:t>
            </a:r>
            <a:r>
              <a:rPr lang="en-GB" dirty="0" err="1" smtClean="0">
                <a:latin typeface="Arial"/>
                <a:ea typeface="Arial"/>
                <a:cs typeface="Arial"/>
                <a:sym typeface="Arial"/>
              </a:rPr>
              <a:t>ngalaw</a:t>
            </a:r>
            <a:r>
              <a:rPr lang="en-GB" dirty="0" smtClean="0">
                <a:latin typeface="Arial"/>
                <a:ea typeface="Arial"/>
                <a:cs typeface="Arial"/>
                <a:sym typeface="Arial"/>
              </a:rPr>
              <a:t> </a:t>
            </a:r>
            <a:r>
              <a:rPr lang="en-GB" dirty="0" err="1" smtClean="0">
                <a:latin typeface="Arial"/>
                <a:ea typeface="Arial"/>
                <a:cs typeface="Arial"/>
                <a:sym typeface="Arial"/>
              </a:rPr>
              <a:t>shi</a:t>
            </a:r>
            <a:r>
              <a:rPr lang="en-GB" dirty="0" smtClean="0">
                <a:latin typeface="Arial"/>
                <a:ea typeface="Arial"/>
                <a:cs typeface="Arial"/>
                <a:sym typeface="Arial"/>
              </a:rPr>
              <a:t> yang </a:t>
            </a:r>
            <a:r>
              <a:rPr lang="en-GB" dirty="0" err="1" smtClean="0">
                <a:latin typeface="Arial"/>
                <a:ea typeface="Arial"/>
                <a:cs typeface="Arial"/>
                <a:sym typeface="Arial"/>
              </a:rPr>
              <a:t>ga</a:t>
            </a:r>
            <a:r>
              <a:rPr lang="en-GB" dirty="0" smtClean="0">
                <a:latin typeface="Arial"/>
                <a:ea typeface="Arial"/>
                <a:cs typeface="Arial"/>
                <a:sym typeface="Arial"/>
              </a:rPr>
              <a:t> gale </a:t>
            </a:r>
            <a:r>
              <a:rPr lang="en-GB" dirty="0" err="1" smtClean="0">
                <a:latin typeface="Arial"/>
                <a:ea typeface="Arial"/>
                <a:cs typeface="Arial"/>
                <a:sym typeface="Arial"/>
              </a:rPr>
              <a:t>tsun</a:t>
            </a:r>
            <a:r>
              <a:rPr lang="en-GB" dirty="0" smtClean="0">
                <a:latin typeface="Arial"/>
                <a:ea typeface="Arial"/>
                <a:cs typeface="Arial"/>
                <a:sym typeface="Arial"/>
              </a:rPr>
              <a:t> </a:t>
            </a:r>
            <a:r>
              <a:rPr lang="en-GB" dirty="0" err="1" smtClean="0">
                <a:latin typeface="Arial"/>
                <a:ea typeface="Arial"/>
                <a:cs typeface="Arial"/>
                <a:sym typeface="Arial"/>
              </a:rPr>
              <a:t>ya</a:t>
            </a:r>
            <a:r>
              <a:rPr lang="en-GB" dirty="0" smtClean="0">
                <a:latin typeface="Arial"/>
                <a:ea typeface="Arial"/>
                <a:cs typeface="Arial"/>
                <a:sym typeface="Arial"/>
              </a:rPr>
              <a:t> </a:t>
            </a:r>
            <a:r>
              <a:rPr lang="en-GB" dirty="0" err="1" smtClean="0">
                <a:latin typeface="Arial"/>
                <a:ea typeface="Arial"/>
                <a:cs typeface="Arial"/>
                <a:sym typeface="Arial"/>
              </a:rPr>
              <a:t>na</a:t>
            </a:r>
            <a:r>
              <a:rPr lang="en-GB" dirty="0" smtClean="0">
                <a:latin typeface="Arial"/>
                <a:ea typeface="Arial"/>
                <a:cs typeface="Arial"/>
                <a:sym typeface="Arial"/>
              </a:rPr>
              <a:t> </a:t>
            </a:r>
            <a:r>
              <a:rPr lang="en-GB" dirty="0" err="1" smtClean="0">
                <a:latin typeface="Arial"/>
                <a:ea typeface="Arial"/>
                <a:cs typeface="Arial"/>
                <a:sym typeface="Arial"/>
              </a:rPr>
              <a:t>masha</a:t>
            </a:r>
            <a:r>
              <a:rPr lang="en-GB" dirty="0" smtClean="0">
                <a:latin typeface="Arial"/>
                <a:ea typeface="Arial"/>
                <a:cs typeface="Arial"/>
                <a:sym typeface="Arial"/>
              </a:rPr>
              <a:t> </a:t>
            </a:r>
            <a:r>
              <a:rPr lang="en-GB" dirty="0" err="1" smtClean="0">
                <a:latin typeface="Arial"/>
                <a:ea typeface="Arial"/>
                <a:cs typeface="Arial"/>
                <a:sym typeface="Arial"/>
              </a:rPr>
              <a:t>shawn</a:t>
            </a:r>
            <a:r>
              <a:rPr lang="en-GB" dirty="0" smtClean="0">
                <a:latin typeface="Arial"/>
                <a:ea typeface="Arial"/>
                <a:cs typeface="Arial"/>
                <a:sym typeface="Arial"/>
              </a:rPr>
              <a:t> tam </a:t>
            </a:r>
            <a:r>
              <a:rPr lang="en-GB" dirty="0" err="1" smtClean="0">
                <a:latin typeface="Arial"/>
                <a:ea typeface="Arial"/>
                <a:cs typeface="Arial"/>
                <a:sym typeface="Arial"/>
              </a:rPr>
              <a:t>lajang</a:t>
            </a:r>
            <a:r>
              <a:rPr lang="en-GB" dirty="0" smtClean="0">
                <a:latin typeface="Arial"/>
                <a:ea typeface="Arial"/>
                <a:cs typeface="Arial"/>
                <a:sym typeface="Arial"/>
              </a:rPr>
              <a:t> da </a:t>
            </a:r>
            <a:r>
              <a:rPr lang="en-GB" dirty="0" err="1" smtClean="0">
                <a:latin typeface="Arial"/>
                <a:ea typeface="Arial"/>
                <a:cs typeface="Arial"/>
                <a:sym typeface="Arial"/>
              </a:rPr>
              <a:t>ra</a:t>
            </a:r>
            <a:r>
              <a:rPr lang="en-GB" dirty="0" smtClean="0">
                <a:latin typeface="Arial"/>
                <a:ea typeface="Arial"/>
                <a:cs typeface="Arial"/>
                <a:sym typeface="Arial"/>
              </a:rPr>
              <a:t> ai.)</a:t>
            </a:r>
            <a:endParaRPr lang="en-GB" sz="1100" dirty="0" smtClean="0">
              <a:latin typeface="Arial"/>
              <a:ea typeface="Arial"/>
              <a:cs typeface="Arial"/>
              <a:sym typeface="Arial"/>
            </a:endParaRPr>
          </a:p>
          <a:p>
            <a:pPr marL="0" lvl="0" indent="0" algn="l" rtl="0">
              <a:lnSpc>
                <a:spcPct val="100000"/>
              </a:lnSpc>
              <a:spcBef>
                <a:spcPts val="0"/>
              </a:spcBef>
              <a:spcAft>
                <a:spcPts val="0"/>
              </a:spcAft>
              <a:buSzPts val="1400"/>
              <a:buNone/>
            </a:pPr>
            <a:endParaRPr dirty="0"/>
          </a:p>
        </p:txBody>
      </p:sp>
      <p:sp>
        <p:nvSpPr>
          <p:cNvPr id="332" name="Google Shape;332;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 name="Google Shape;342;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dirty="0" smtClean="0">
                <a:solidFill>
                  <a:schemeClr val="dk1"/>
                </a:solidFill>
                <a:latin typeface="Arial"/>
                <a:ea typeface="Arial"/>
                <a:cs typeface="Arial"/>
                <a:sym typeface="Arial"/>
              </a:rPr>
              <a:t>Covid-19 </a:t>
            </a:r>
            <a:r>
              <a:rPr lang="en-GB" sz="1200" b="0" i="0" u="none" strike="noStrike" cap="none" dirty="0" err="1" smtClean="0">
                <a:solidFill>
                  <a:schemeClr val="dk1"/>
                </a:solidFill>
                <a:latin typeface="Arial"/>
                <a:ea typeface="Arial"/>
                <a:cs typeface="Arial"/>
                <a:sym typeface="Arial"/>
              </a:rPr>
              <a:t>ana</a:t>
            </a:r>
            <a:r>
              <a:rPr lang="en-GB" sz="1200" b="0" i="0" u="none" strike="noStrike" cap="none" dirty="0" smtClean="0">
                <a:solidFill>
                  <a:schemeClr val="dk1"/>
                </a:solidFill>
                <a:latin typeface="Arial"/>
                <a:ea typeface="Arial"/>
                <a:cs typeface="Arial"/>
                <a:sym typeface="Arial"/>
              </a:rPr>
              <a:t> </a:t>
            </a:r>
            <a:r>
              <a:rPr lang="en-GB" sz="1200" b="0" i="0" u="none" strike="noStrike" cap="none" dirty="0" err="1" smtClean="0">
                <a:solidFill>
                  <a:schemeClr val="dk1"/>
                </a:solidFill>
                <a:latin typeface="Arial"/>
                <a:ea typeface="Arial"/>
                <a:cs typeface="Arial"/>
                <a:sym typeface="Arial"/>
              </a:rPr>
              <a:t>zinli</a:t>
            </a:r>
            <a:r>
              <a:rPr lang="en-GB" sz="1200" b="0" i="0" u="none" strike="noStrike" cap="none" dirty="0" smtClean="0">
                <a:solidFill>
                  <a:schemeClr val="dk1"/>
                </a:solidFill>
                <a:latin typeface="Arial"/>
                <a:ea typeface="Arial"/>
                <a:cs typeface="Arial"/>
                <a:sym typeface="Arial"/>
              </a:rPr>
              <a:t> </a:t>
            </a:r>
            <a:r>
              <a:rPr lang="en-GB" sz="1200" b="0" i="0" u="none" strike="noStrike" cap="none" dirty="0" err="1" smtClean="0">
                <a:solidFill>
                  <a:schemeClr val="dk1"/>
                </a:solidFill>
                <a:latin typeface="Arial"/>
                <a:ea typeface="Arial"/>
                <a:cs typeface="Arial"/>
                <a:sym typeface="Arial"/>
              </a:rPr>
              <a:t>chyam</a:t>
            </a:r>
            <a:r>
              <a:rPr lang="en-GB" sz="1200" b="0" i="0" u="none" strike="noStrike" cap="none" dirty="0" smtClean="0">
                <a:solidFill>
                  <a:schemeClr val="dk1"/>
                </a:solidFill>
                <a:latin typeface="Arial"/>
                <a:ea typeface="Arial"/>
                <a:cs typeface="Arial"/>
                <a:sym typeface="Arial"/>
              </a:rPr>
              <a:t> bra lam </a:t>
            </a:r>
            <a:r>
              <a:rPr lang="en-GB" sz="1200" b="0" i="0" u="none" strike="noStrike" cap="none" dirty="0" err="1" smtClean="0">
                <a:solidFill>
                  <a:schemeClr val="dk1"/>
                </a:solidFill>
                <a:latin typeface="Arial"/>
                <a:ea typeface="Arial"/>
                <a:cs typeface="Arial"/>
                <a:sym typeface="Arial"/>
              </a:rPr>
              <a:t>hpe</a:t>
            </a:r>
            <a:r>
              <a:rPr lang="en-GB" sz="1200" b="0" i="0" u="none" strike="noStrike" cap="none" dirty="0" smtClean="0">
                <a:solidFill>
                  <a:schemeClr val="dk1"/>
                </a:solidFill>
                <a:latin typeface="Arial"/>
                <a:ea typeface="Arial"/>
                <a:cs typeface="Arial"/>
                <a:sym typeface="Arial"/>
              </a:rPr>
              <a:t> </a:t>
            </a:r>
            <a:r>
              <a:rPr lang="en-GB" sz="1200" b="0" i="0" u="none" strike="noStrike" cap="none" dirty="0" err="1" smtClean="0">
                <a:solidFill>
                  <a:schemeClr val="dk1"/>
                </a:solidFill>
                <a:latin typeface="Arial"/>
                <a:ea typeface="Arial"/>
                <a:cs typeface="Arial"/>
                <a:sym typeface="Arial"/>
              </a:rPr>
              <a:t>makawp</a:t>
            </a:r>
            <a:r>
              <a:rPr lang="en-GB" sz="1200" b="0" i="0" u="none" strike="noStrike" cap="none" dirty="0" smtClean="0">
                <a:solidFill>
                  <a:schemeClr val="dk1"/>
                </a:solidFill>
                <a:latin typeface="Arial"/>
                <a:ea typeface="Arial"/>
                <a:cs typeface="Arial"/>
                <a:sym typeface="Arial"/>
              </a:rPr>
              <a:t> </a:t>
            </a:r>
            <a:r>
              <a:rPr lang="en-GB" sz="1200" b="0" i="0" u="none" strike="noStrike" cap="none" dirty="0" err="1" smtClean="0">
                <a:solidFill>
                  <a:schemeClr val="dk1"/>
                </a:solidFill>
                <a:latin typeface="Arial"/>
                <a:ea typeface="Arial"/>
                <a:cs typeface="Arial"/>
                <a:sym typeface="Arial"/>
              </a:rPr>
              <a:t>maga</a:t>
            </a:r>
            <a:r>
              <a:rPr lang="en-GB" sz="1200" b="0" i="0" u="none" strike="noStrike" cap="none" dirty="0" smtClean="0">
                <a:solidFill>
                  <a:schemeClr val="dk1"/>
                </a:solidFill>
                <a:latin typeface="Arial"/>
                <a:ea typeface="Arial"/>
                <a:cs typeface="Arial"/>
                <a:sym typeface="Arial"/>
              </a:rPr>
              <a:t> </a:t>
            </a:r>
            <a:r>
              <a:rPr lang="en-GB" sz="1200" b="0" i="0" u="none" strike="noStrike" cap="none" dirty="0" err="1" smtClean="0">
                <a:solidFill>
                  <a:schemeClr val="dk1"/>
                </a:solidFill>
                <a:latin typeface="Arial"/>
                <a:ea typeface="Arial"/>
                <a:cs typeface="Arial"/>
                <a:sym typeface="Arial"/>
              </a:rPr>
              <a:t>na</a:t>
            </a:r>
            <a:r>
              <a:rPr lang="en-GB" sz="1200" b="0" i="0" u="none" strike="noStrike" cap="none" dirty="0" smtClean="0">
                <a:solidFill>
                  <a:schemeClr val="dk1"/>
                </a:solidFill>
                <a:latin typeface="Arial"/>
                <a:ea typeface="Arial"/>
                <a:cs typeface="Arial"/>
                <a:sym typeface="Arial"/>
              </a:rPr>
              <a:t> </a:t>
            </a:r>
            <a:r>
              <a:rPr lang="en-GB" sz="1200" b="0" i="0" u="none" strike="noStrike" cap="none" dirty="0" err="1" smtClean="0">
                <a:solidFill>
                  <a:schemeClr val="dk1"/>
                </a:solidFill>
                <a:latin typeface="Arial"/>
                <a:ea typeface="Arial"/>
                <a:cs typeface="Arial"/>
                <a:sym typeface="Arial"/>
              </a:rPr>
              <a:t>matu</a:t>
            </a:r>
            <a:r>
              <a:rPr lang="en-GB" sz="1200" b="0" i="0" u="none" strike="noStrike" cap="none" dirty="0" smtClean="0">
                <a:solidFill>
                  <a:schemeClr val="dk1"/>
                </a:solidFill>
                <a:latin typeface="Arial"/>
                <a:ea typeface="Arial"/>
                <a:cs typeface="Arial"/>
                <a:sym typeface="Arial"/>
              </a:rPr>
              <a:t> </a:t>
            </a:r>
            <a:r>
              <a:rPr lang="en-GB" sz="1200" b="0" i="0" u="none" strike="noStrike" cap="none" dirty="0" err="1" smtClean="0">
                <a:solidFill>
                  <a:schemeClr val="dk1"/>
                </a:solidFill>
                <a:latin typeface="Arial"/>
                <a:ea typeface="Arial"/>
                <a:cs typeface="Arial"/>
                <a:sym typeface="Arial"/>
              </a:rPr>
              <a:t>masha</a:t>
            </a:r>
            <a:r>
              <a:rPr lang="en-GB" sz="1200" b="0" i="0" u="none" strike="noStrike" cap="none" dirty="0" smtClean="0">
                <a:solidFill>
                  <a:schemeClr val="dk1"/>
                </a:solidFill>
                <a:latin typeface="Arial"/>
                <a:ea typeface="Arial"/>
                <a:cs typeface="Arial"/>
                <a:sym typeface="Arial"/>
              </a:rPr>
              <a:t> </a:t>
            </a:r>
            <a:r>
              <a:rPr lang="en-GB" sz="1200" b="0" i="0" u="none" strike="noStrike" cap="none" dirty="0" err="1" smtClean="0">
                <a:solidFill>
                  <a:schemeClr val="dk1"/>
                </a:solidFill>
                <a:latin typeface="Arial"/>
                <a:ea typeface="Arial"/>
                <a:cs typeface="Arial"/>
                <a:sym typeface="Arial"/>
              </a:rPr>
              <a:t>langai</a:t>
            </a:r>
            <a:r>
              <a:rPr lang="en-GB" sz="1200" b="0" i="0" u="none" strike="noStrike" cap="none" dirty="0" smtClean="0">
                <a:solidFill>
                  <a:schemeClr val="dk1"/>
                </a:solidFill>
                <a:latin typeface="Arial"/>
                <a:ea typeface="Arial"/>
                <a:cs typeface="Arial"/>
                <a:sym typeface="Arial"/>
              </a:rPr>
              <a:t> </a:t>
            </a:r>
            <a:r>
              <a:rPr lang="en-GB" sz="1200" b="0" i="0" u="none" strike="noStrike" cap="none" dirty="0" err="1" smtClean="0">
                <a:solidFill>
                  <a:schemeClr val="dk1"/>
                </a:solidFill>
                <a:latin typeface="Arial"/>
                <a:ea typeface="Arial"/>
                <a:cs typeface="Arial"/>
                <a:sym typeface="Arial"/>
              </a:rPr>
              <a:t>hte</a:t>
            </a:r>
            <a:r>
              <a:rPr lang="en-GB" sz="1200" b="0" i="0" u="none" strike="noStrike" cap="none" dirty="0" smtClean="0">
                <a:solidFill>
                  <a:schemeClr val="dk1"/>
                </a:solidFill>
                <a:latin typeface="Arial"/>
                <a:ea typeface="Arial"/>
                <a:cs typeface="Arial"/>
                <a:sym typeface="Arial"/>
              </a:rPr>
              <a:t> </a:t>
            </a:r>
            <a:r>
              <a:rPr lang="en-GB" sz="1200" b="0" i="0" u="none" strike="noStrike" cap="none" dirty="0" err="1" smtClean="0">
                <a:solidFill>
                  <a:schemeClr val="dk1"/>
                </a:solidFill>
                <a:latin typeface="Arial"/>
                <a:ea typeface="Arial"/>
                <a:cs typeface="Arial"/>
                <a:sym typeface="Arial"/>
              </a:rPr>
              <a:t>langai</a:t>
            </a:r>
            <a:r>
              <a:rPr lang="en-GB" sz="1200" b="0" i="0" u="none" strike="noStrike" cap="none" dirty="0" smtClean="0">
                <a:solidFill>
                  <a:schemeClr val="dk1"/>
                </a:solidFill>
                <a:latin typeface="Arial"/>
                <a:ea typeface="Arial"/>
                <a:cs typeface="Arial"/>
                <a:sym typeface="Arial"/>
              </a:rPr>
              <a:t> </a:t>
            </a:r>
            <a:r>
              <a:rPr lang="en-GB" sz="1200" b="0" i="0" u="none" strike="noStrike" cap="none" dirty="0" err="1" smtClean="0">
                <a:solidFill>
                  <a:schemeClr val="dk1"/>
                </a:solidFill>
                <a:latin typeface="Arial"/>
                <a:ea typeface="Arial"/>
                <a:cs typeface="Arial"/>
                <a:sym typeface="Arial"/>
              </a:rPr>
              <a:t>tsan</a:t>
            </a:r>
            <a:r>
              <a:rPr lang="en-GB" sz="1200" b="0" i="0" u="none" strike="noStrike" cap="none" dirty="0" smtClean="0">
                <a:solidFill>
                  <a:schemeClr val="dk1"/>
                </a:solidFill>
                <a:latin typeface="Arial"/>
                <a:ea typeface="Arial"/>
                <a:cs typeface="Arial"/>
                <a:sym typeface="Arial"/>
              </a:rPr>
              <a:t> </a:t>
            </a:r>
            <a:r>
              <a:rPr lang="en-GB" sz="1200" b="0" i="0" u="none" strike="noStrike" cap="none" dirty="0" err="1" smtClean="0">
                <a:solidFill>
                  <a:schemeClr val="dk1"/>
                </a:solidFill>
                <a:latin typeface="Arial"/>
                <a:ea typeface="Arial"/>
                <a:cs typeface="Arial"/>
                <a:sym typeface="Arial"/>
              </a:rPr>
              <a:t>tsan</a:t>
            </a:r>
            <a:r>
              <a:rPr lang="en-GB" sz="1200" b="0" i="0" u="none" strike="noStrike" cap="none" dirty="0" smtClean="0">
                <a:solidFill>
                  <a:schemeClr val="dk1"/>
                </a:solidFill>
                <a:latin typeface="Arial"/>
                <a:ea typeface="Arial"/>
                <a:cs typeface="Arial"/>
                <a:sym typeface="Arial"/>
              </a:rPr>
              <a:t> </a:t>
            </a:r>
            <a:r>
              <a:rPr lang="en-GB" sz="1200" b="0" i="0" u="none" strike="noStrike" cap="none" dirty="0" err="1" smtClean="0">
                <a:solidFill>
                  <a:schemeClr val="dk1"/>
                </a:solidFill>
                <a:latin typeface="Arial"/>
                <a:ea typeface="Arial"/>
                <a:cs typeface="Arial"/>
                <a:sym typeface="Arial"/>
              </a:rPr>
              <a:t>nga</a:t>
            </a:r>
            <a:r>
              <a:rPr lang="en-GB" sz="1200" b="0" i="0" u="none" strike="noStrike" cap="none" dirty="0" smtClean="0">
                <a:solidFill>
                  <a:schemeClr val="dk1"/>
                </a:solidFill>
                <a:latin typeface="Arial"/>
                <a:ea typeface="Arial"/>
                <a:cs typeface="Arial"/>
                <a:sym typeface="Arial"/>
              </a:rPr>
              <a:t> n-</a:t>
            </a:r>
            <a:r>
              <a:rPr lang="en-GB" sz="1200" b="0" i="0" u="none" strike="noStrike" cap="none" dirty="0" err="1" smtClean="0">
                <a:solidFill>
                  <a:schemeClr val="dk1"/>
                </a:solidFill>
                <a:latin typeface="Arial"/>
                <a:ea typeface="Arial"/>
                <a:cs typeface="Arial"/>
                <a:sym typeface="Arial"/>
              </a:rPr>
              <a:t>na</a:t>
            </a:r>
            <a:r>
              <a:rPr lang="en-GB" sz="1200" b="0" i="0" u="none" strike="noStrike" cap="none" dirty="0" smtClean="0">
                <a:solidFill>
                  <a:schemeClr val="dk1"/>
                </a:solidFill>
                <a:latin typeface="Arial"/>
                <a:ea typeface="Arial"/>
                <a:cs typeface="Arial"/>
                <a:sym typeface="Arial"/>
              </a:rPr>
              <a:t> </a:t>
            </a:r>
            <a:r>
              <a:rPr lang="en-GB" sz="1200" b="0" i="0" u="none" strike="noStrike" cap="none" dirty="0" err="1" smtClean="0">
                <a:solidFill>
                  <a:schemeClr val="dk1"/>
                </a:solidFill>
                <a:latin typeface="Arial"/>
                <a:ea typeface="Arial"/>
                <a:cs typeface="Arial"/>
                <a:sym typeface="Arial"/>
              </a:rPr>
              <a:t>hpa</a:t>
            </a:r>
            <a:r>
              <a:rPr lang="en-GB" sz="1200" b="0" i="0" u="none" strike="noStrike" cap="none" dirty="0" smtClean="0">
                <a:solidFill>
                  <a:schemeClr val="dk1"/>
                </a:solidFill>
                <a:latin typeface="Arial"/>
                <a:ea typeface="Arial"/>
                <a:cs typeface="Arial"/>
                <a:sym typeface="Arial"/>
              </a:rPr>
              <a:t> </a:t>
            </a:r>
            <a:r>
              <a:rPr lang="en-GB" sz="1200" b="0" i="0" u="none" strike="noStrike" cap="none" dirty="0" err="1" smtClean="0">
                <a:solidFill>
                  <a:schemeClr val="dk1"/>
                </a:solidFill>
                <a:latin typeface="Arial"/>
                <a:ea typeface="Arial"/>
                <a:cs typeface="Arial"/>
                <a:sym typeface="Arial"/>
              </a:rPr>
              <a:t>majaw</a:t>
            </a:r>
            <a:r>
              <a:rPr lang="en-GB" sz="1200" b="0" i="0" u="none" strike="noStrike" cap="none" dirty="0" smtClean="0">
                <a:solidFill>
                  <a:schemeClr val="dk1"/>
                </a:solidFill>
                <a:latin typeface="Arial"/>
                <a:ea typeface="Arial"/>
                <a:cs typeface="Arial"/>
                <a:sym typeface="Arial"/>
              </a:rPr>
              <a:t> </a:t>
            </a:r>
            <a:r>
              <a:rPr lang="en-GB" sz="1200" b="0" i="0" u="none" strike="noStrike" cap="none" dirty="0" err="1" smtClean="0">
                <a:solidFill>
                  <a:schemeClr val="dk1"/>
                </a:solidFill>
                <a:latin typeface="Arial"/>
                <a:ea typeface="Arial"/>
                <a:cs typeface="Arial"/>
                <a:sym typeface="Arial"/>
              </a:rPr>
              <a:t>dai</a:t>
            </a:r>
            <a:r>
              <a:rPr lang="en-GB" sz="1200" b="0" i="0" u="none" strike="noStrike" cap="none" dirty="0" smtClean="0">
                <a:solidFill>
                  <a:schemeClr val="dk1"/>
                </a:solidFill>
                <a:latin typeface="Arial"/>
                <a:ea typeface="Arial"/>
                <a:cs typeface="Arial"/>
                <a:sym typeface="Arial"/>
              </a:rPr>
              <a:t> </a:t>
            </a:r>
            <a:r>
              <a:rPr lang="en-GB" sz="1200" b="0" i="0" u="none" strike="noStrike" cap="none" dirty="0" err="1" smtClean="0">
                <a:solidFill>
                  <a:schemeClr val="dk1"/>
                </a:solidFill>
                <a:latin typeface="Arial"/>
                <a:ea typeface="Arial"/>
                <a:cs typeface="Arial"/>
                <a:sym typeface="Arial"/>
              </a:rPr>
              <a:t>zawn</a:t>
            </a:r>
            <a:r>
              <a:rPr lang="en-GB" sz="1200" b="0" i="0" u="none" strike="noStrike" cap="none" dirty="0" smtClean="0">
                <a:solidFill>
                  <a:schemeClr val="dk1"/>
                </a:solidFill>
                <a:latin typeface="Arial"/>
                <a:ea typeface="Arial"/>
                <a:cs typeface="Arial"/>
                <a:sym typeface="Arial"/>
              </a:rPr>
              <a:t> </a:t>
            </a:r>
            <a:r>
              <a:rPr lang="en-GB" sz="1200" b="0" i="0" u="none" strike="noStrike" cap="none" dirty="0" err="1" smtClean="0">
                <a:solidFill>
                  <a:schemeClr val="dk1"/>
                </a:solidFill>
                <a:latin typeface="Arial"/>
                <a:ea typeface="Arial"/>
                <a:cs typeface="Arial"/>
                <a:sym typeface="Arial"/>
              </a:rPr>
              <a:t>nga</a:t>
            </a:r>
            <a:r>
              <a:rPr lang="en-GB" sz="1200" b="0" i="0" u="none" strike="noStrike" cap="none" dirty="0" smtClean="0">
                <a:solidFill>
                  <a:schemeClr val="dk1"/>
                </a:solidFill>
                <a:latin typeface="Arial"/>
                <a:ea typeface="Arial"/>
                <a:cs typeface="Arial"/>
                <a:sym typeface="Arial"/>
              </a:rPr>
              <a:t> </a:t>
            </a:r>
            <a:r>
              <a:rPr lang="en-GB" sz="1200" b="0" i="0" u="none" strike="noStrike" cap="none" dirty="0" err="1" smtClean="0">
                <a:solidFill>
                  <a:schemeClr val="dk1"/>
                </a:solidFill>
                <a:latin typeface="Arial"/>
                <a:ea typeface="Arial"/>
                <a:cs typeface="Arial"/>
                <a:sym typeface="Arial"/>
              </a:rPr>
              <a:t>ra</a:t>
            </a:r>
            <a:r>
              <a:rPr lang="en-GB" sz="1200" b="0" i="0" u="none" strike="noStrike" cap="none" dirty="0" smtClean="0">
                <a:solidFill>
                  <a:schemeClr val="dk1"/>
                </a:solidFill>
                <a:latin typeface="Arial"/>
                <a:ea typeface="Arial"/>
                <a:cs typeface="Arial"/>
                <a:sym typeface="Arial"/>
              </a:rPr>
              <a:t> </a:t>
            </a:r>
            <a:r>
              <a:rPr lang="en-GB" sz="1200" b="0" i="0" u="none" strike="noStrike" cap="none" dirty="0" err="1" smtClean="0">
                <a:solidFill>
                  <a:schemeClr val="dk1"/>
                </a:solidFill>
                <a:latin typeface="Arial"/>
                <a:ea typeface="Arial"/>
                <a:cs typeface="Arial"/>
                <a:sym typeface="Arial"/>
              </a:rPr>
              <a:t>ai</a:t>
            </a:r>
            <a:r>
              <a:rPr lang="en-GB" sz="1200" b="0" i="0" u="none" strike="noStrike" cap="none" dirty="0" smtClean="0">
                <a:solidFill>
                  <a:schemeClr val="dk1"/>
                </a:solidFill>
                <a:latin typeface="Arial"/>
                <a:ea typeface="Arial"/>
                <a:cs typeface="Arial"/>
                <a:sym typeface="Arial"/>
              </a:rPr>
              <a:t> lam </a:t>
            </a:r>
            <a:r>
              <a:rPr lang="en-GB" sz="1200" b="0" i="0" u="none" strike="noStrike" cap="none" dirty="0" err="1" smtClean="0">
                <a:solidFill>
                  <a:schemeClr val="dk1"/>
                </a:solidFill>
                <a:latin typeface="Arial"/>
                <a:ea typeface="Arial"/>
                <a:cs typeface="Arial"/>
                <a:sym typeface="Arial"/>
              </a:rPr>
              <a:t>hpe</a:t>
            </a:r>
            <a:r>
              <a:rPr lang="en-GB" sz="1200" b="0" i="0" u="none" strike="noStrike" cap="none" dirty="0" smtClean="0">
                <a:solidFill>
                  <a:schemeClr val="dk1"/>
                </a:solidFill>
                <a:latin typeface="Arial"/>
                <a:ea typeface="Arial"/>
                <a:cs typeface="Arial"/>
                <a:sym typeface="Arial"/>
              </a:rPr>
              <a:t> </a:t>
            </a:r>
            <a:r>
              <a:rPr lang="en-GB" sz="1200" b="0" dirty="0" smtClean="0">
                <a:solidFill>
                  <a:schemeClr val="dk1"/>
                </a:solidFill>
              </a:rPr>
              <a:t>sang </a:t>
            </a:r>
            <a:r>
              <a:rPr lang="en-GB" sz="1200" b="0" dirty="0" err="1" smtClean="0">
                <a:solidFill>
                  <a:schemeClr val="dk1"/>
                </a:solidFill>
              </a:rPr>
              <a:t>lang</a:t>
            </a:r>
            <a:r>
              <a:rPr lang="en-GB" sz="1200" b="0" dirty="0" smtClean="0">
                <a:solidFill>
                  <a:schemeClr val="dk1"/>
                </a:solidFill>
              </a:rPr>
              <a:t> </a:t>
            </a:r>
            <a:r>
              <a:rPr lang="en-GB" sz="1200" b="0" i="0" u="none" strike="noStrike" cap="none" dirty="0" err="1" smtClean="0">
                <a:solidFill>
                  <a:schemeClr val="dk1"/>
                </a:solidFill>
                <a:latin typeface="Arial"/>
                <a:ea typeface="Arial"/>
                <a:cs typeface="Arial"/>
                <a:sym typeface="Arial"/>
              </a:rPr>
              <a:t>dan</a:t>
            </a:r>
            <a:r>
              <a:rPr lang="en-GB" sz="1200" b="0" i="0" u="none" strike="noStrike" cap="none" dirty="0" smtClean="0">
                <a:solidFill>
                  <a:schemeClr val="dk1"/>
                </a:solidFill>
                <a:latin typeface="Arial"/>
                <a:ea typeface="Arial"/>
                <a:cs typeface="Arial"/>
                <a:sym typeface="Arial"/>
              </a:rPr>
              <a:t> u. </a:t>
            </a:r>
            <a:r>
              <a:rPr lang="en-GB" sz="1200" b="0" dirty="0" err="1" smtClean="0">
                <a:solidFill>
                  <a:schemeClr val="dk1"/>
                </a:solidFill>
              </a:rPr>
              <a:t>Ga</a:t>
            </a:r>
            <a:r>
              <a:rPr lang="en-GB" sz="1200" b="0" dirty="0" smtClean="0">
                <a:solidFill>
                  <a:schemeClr val="dk1"/>
                </a:solidFill>
              </a:rPr>
              <a:t> </a:t>
            </a:r>
            <a:r>
              <a:rPr lang="en-GB" sz="1200" b="0" dirty="0" err="1" smtClean="0">
                <a:solidFill>
                  <a:schemeClr val="dk1"/>
                </a:solidFill>
              </a:rPr>
              <a:t>shadawn</a:t>
            </a:r>
            <a:r>
              <a:rPr lang="en-GB" sz="1200" b="0" dirty="0" smtClean="0">
                <a:solidFill>
                  <a:schemeClr val="dk1"/>
                </a:solidFill>
              </a:rPr>
              <a:t>- gawk </a:t>
            </a:r>
            <a:r>
              <a:rPr lang="en-GB" sz="1200" b="0" dirty="0" err="1" smtClean="0">
                <a:solidFill>
                  <a:schemeClr val="dk1"/>
                </a:solidFill>
              </a:rPr>
              <a:t>kaba</a:t>
            </a:r>
            <a:r>
              <a:rPr lang="en-GB" sz="1200" b="0" dirty="0" smtClean="0">
                <a:solidFill>
                  <a:schemeClr val="dk1"/>
                </a:solidFill>
              </a:rPr>
              <a:t> </a:t>
            </a:r>
            <a:r>
              <a:rPr lang="en-GB" sz="1200" b="0" dirty="0" err="1" smtClean="0">
                <a:solidFill>
                  <a:schemeClr val="dk1"/>
                </a:solidFill>
              </a:rPr>
              <a:t>langai</a:t>
            </a:r>
            <a:r>
              <a:rPr lang="en-GB" sz="1200" b="0" dirty="0" smtClean="0">
                <a:solidFill>
                  <a:schemeClr val="dk1"/>
                </a:solidFill>
              </a:rPr>
              <a:t> </a:t>
            </a:r>
            <a:r>
              <a:rPr lang="en-GB" sz="1200" b="0" dirty="0" err="1" smtClean="0">
                <a:solidFill>
                  <a:schemeClr val="dk1"/>
                </a:solidFill>
              </a:rPr>
              <a:t>hta</a:t>
            </a:r>
            <a:r>
              <a:rPr lang="en-GB" sz="1200" b="0" dirty="0" smtClean="0">
                <a:solidFill>
                  <a:schemeClr val="dk1"/>
                </a:solidFill>
              </a:rPr>
              <a:t> </a:t>
            </a:r>
            <a:r>
              <a:rPr lang="en-GB" sz="1200" b="0" dirty="0" err="1" smtClean="0">
                <a:solidFill>
                  <a:schemeClr val="dk1"/>
                </a:solidFill>
              </a:rPr>
              <a:t>langai</a:t>
            </a:r>
            <a:r>
              <a:rPr lang="en-GB" sz="1200" b="0" dirty="0" smtClean="0">
                <a:solidFill>
                  <a:schemeClr val="dk1"/>
                </a:solidFill>
              </a:rPr>
              <a:t> </a:t>
            </a:r>
            <a:r>
              <a:rPr lang="en-GB" sz="1200" b="0" dirty="0" err="1" smtClean="0">
                <a:solidFill>
                  <a:schemeClr val="dk1"/>
                </a:solidFill>
              </a:rPr>
              <a:t>hte</a:t>
            </a:r>
            <a:r>
              <a:rPr lang="en-GB" sz="1200" b="0" dirty="0" smtClean="0">
                <a:solidFill>
                  <a:schemeClr val="dk1"/>
                </a:solidFill>
              </a:rPr>
              <a:t> </a:t>
            </a:r>
            <a:r>
              <a:rPr lang="en-GB" sz="1200" b="0" dirty="0" err="1" smtClean="0">
                <a:solidFill>
                  <a:schemeClr val="dk1"/>
                </a:solidFill>
              </a:rPr>
              <a:t>langai</a:t>
            </a:r>
            <a:r>
              <a:rPr lang="en-GB" sz="1200" b="0" dirty="0" smtClean="0">
                <a:solidFill>
                  <a:schemeClr val="dk1"/>
                </a:solidFill>
              </a:rPr>
              <a:t> </a:t>
            </a:r>
            <a:r>
              <a:rPr lang="en-GB" sz="1200" b="0" dirty="0" err="1" smtClean="0">
                <a:solidFill>
                  <a:schemeClr val="dk1"/>
                </a:solidFill>
              </a:rPr>
              <a:t>lapran</a:t>
            </a:r>
            <a:r>
              <a:rPr lang="en-GB" sz="1200" b="0" dirty="0" smtClean="0">
                <a:solidFill>
                  <a:schemeClr val="dk1"/>
                </a:solidFill>
              </a:rPr>
              <a:t> lama mi </a:t>
            </a:r>
            <a:r>
              <a:rPr lang="en-GB" sz="1200" b="0" dirty="0" err="1" smtClean="0">
                <a:solidFill>
                  <a:schemeClr val="dk1"/>
                </a:solidFill>
              </a:rPr>
              <a:t>shinggang</a:t>
            </a:r>
            <a:r>
              <a:rPr lang="en-GB" sz="1200" b="0" dirty="0" smtClean="0">
                <a:solidFill>
                  <a:schemeClr val="dk1"/>
                </a:solidFill>
              </a:rPr>
              <a:t> da n-</a:t>
            </a:r>
            <a:r>
              <a:rPr lang="en-GB" sz="1200" b="0" dirty="0" err="1" smtClean="0">
                <a:solidFill>
                  <a:schemeClr val="dk1"/>
                </a:solidFill>
              </a:rPr>
              <a:t>na</a:t>
            </a:r>
            <a:r>
              <a:rPr lang="en-GB" sz="1200" b="0" dirty="0" smtClean="0">
                <a:solidFill>
                  <a:schemeClr val="dk1"/>
                </a:solidFill>
              </a:rPr>
              <a:t> (</a:t>
            </a:r>
            <a:r>
              <a:rPr lang="en-GB" sz="1200" b="0" dirty="0" err="1" smtClean="0">
                <a:solidFill>
                  <a:schemeClr val="dk1"/>
                </a:solidFill>
              </a:rPr>
              <a:t>shr</a:t>
            </a:r>
            <a:r>
              <a:rPr lang="en-GB" sz="1200" b="0" dirty="0" smtClean="0">
                <a:solidFill>
                  <a:schemeClr val="dk1"/>
                </a:solidFill>
              </a:rPr>
              <a:t>) phone </a:t>
            </a:r>
            <a:r>
              <a:rPr lang="en-GB" sz="1200" b="0" dirty="0" err="1" smtClean="0">
                <a:solidFill>
                  <a:schemeClr val="dk1"/>
                </a:solidFill>
              </a:rPr>
              <a:t>hte</a:t>
            </a:r>
            <a:r>
              <a:rPr lang="en-GB" sz="1200" b="0" dirty="0" smtClean="0">
                <a:solidFill>
                  <a:schemeClr val="dk1"/>
                </a:solidFill>
              </a:rPr>
              <a:t> </a:t>
            </a:r>
            <a:r>
              <a:rPr lang="en-GB" sz="1200" b="0" dirty="0" err="1" smtClean="0">
                <a:solidFill>
                  <a:schemeClr val="dk1"/>
                </a:solidFill>
              </a:rPr>
              <a:t>sha</a:t>
            </a:r>
            <a:r>
              <a:rPr lang="en-GB" sz="1200" b="0" dirty="0" smtClean="0">
                <a:solidFill>
                  <a:schemeClr val="dk1"/>
                </a:solidFill>
              </a:rPr>
              <a:t> </a:t>
            </a:r>
            <a:r>
              <a:rPr lang="en-GB" sz="1200" b="0" dirty="0" err="1" smtClean="0">
                <a:solidFill>
                  <a:schemeClr val="dk1"/>
                </a:solidFill>
              </a:rPr>
              <a:t>tsun</a:t>
            </a:r>
            <a:r>
              <a:rPr lang="en-GB" sz="1200" b="0" dirty="0" smtClean="0">
                <a:solidFill>
                  <a:schemeClr val="dk1"/>
                </a:solidFill>
              </a:rPr>
              <a:t> </a:t>
            </a:r>
            <a:r>
              <a:rPr lang="en-GB" sz="1200" b="0" dirty="0" err="1" smtClean="0">
                <a:solidFill>
                  <a:schemeClr val="dk1"/>
                </a:solidFill>
              </a:rPr>
              <a:t>shaga</a:t>
            </a:r>
            <a:r>
              <a:rPr lang="en-GB" sz="1200" b="0" dirty="0" smtClean="0">
                <a:solidFill>
                  <a:schemeClr val="dk1"/>
                </a:solidFill>
              </a:rPr>
              <a:t> </a:t>
            </a:r>
            <a:r>
              <a:rPr lang="en-GB" sz="1200" b="0" dirty="0" err="1" smtClean="0">
                <a:solidFill>
                  <a:schemeClr val="dk1"/>
                </a:solidFill>
              </a:rPr>
              <a:t>ai</a:t>
            </a:r>
            <a:r>
              <a:rPr lang="en-GB" sz="1200" b="0" dirty="0" smtClean="0">
                <a:solidFill>
                  <a:schemeClr val="dk1"/>
                </a:solidFill>
              </a:rPr>
              <a:t> lam.</a:t>
            </a:r>
            <a:endParaRPr lang="en-GB" sz="1200" b="0" i="0" u="none" strike="noStrike" cap="none" dirty="0" smtClean="0">
              <a:solidFill>
                <a:srgbClr val="000000"/>
              </a:solidFill>
              <a:latin typeface="Arial"/>
              <a:ea typeface="Arial"/>
              <a:cs typeface="Arial"/>
              <a:sym typeface="Arial"/>
            </a:endParaRPr>
          </a:p>
          <a:p>
            <a:pPr marL="457200" marR="0" lvl="0" indent="-228600" algn="l" rtl="0">
              <a:lnSpc>
                <a:spcPct val="100000"/>
              </a:lnSpc>
              <a:spcBef>
                <a:spcPts val="0"/>
              </a:spcBef>
              <a:spcAft>
                <a:spcPts val="0"/>
              </a:spcAft>
              <a:buSzPts val="1400"/>
              <a:buNone/>
            </a:pPr>
            <a:r>
              <a:rPr lang="en-GB" sz="1200" dirty="0" err="1" smtClean="0">
                <a:latin typeface="Arial"/>
                <a:ea typeface="Arial"/>
                <a:cs typeface="Arial"/>
                <a:sym typeface="Arial"/>
              </a:rPr>
              <a:t>Tsan</a:t>
            </a:r>
            <a:r>
              <a:rPr lang="en-GB" sz="1200" dirty="0" smtClean="0">
                <a:latin typeface="Arial"/>
                <a:ea typeface="Arial"/>
                <a:cs typeface="Arial"/>
                <a:sym typeface="Arial"/>
              </a:rPr>
              <a:t> </a:t>
            </a:r>
            <a:r>
              <a:rPr lang="en-GB" sz="1200" dirty="0" err="1" smtClean="0">
                <a:latin typeface="Arial"/>
                <a:ea typeface="Arial"/>
                <a:cs typeface="Arial"/>
                <a:sym typeface="Arial"/>
              </a:rPr>
              <a:t>tsan</a:t>
            </a:r>
            <a:r>
              <a:rPr lang="en-GB" sz="1200" dirty="0" smtClean="0">
                <a:latin typeface="Arial"/>
                <a:ea typeface="Arial"/>
                <a:cs typeface="Arial"/>
                <a:sym typeface="Arial"/>
              </a:rPr>
              <a:t> </a:t>
            </a:r>
            <a:r>
              <a:rPr lang="en-GB" sz="1200" dirty="0" err="1" smtClean="0">
                <a:latin typeface="Arial"/>
                <a:ea typeface="Arial"/>
                <a:cs typeface="Arial"/>
                <a:sym typeface="Arial"/>
              </a:rPr>
              <a:t>nga</a:t>
            </a:r>
            <a:r>
              <a:rPr lang="en-GB" sz="1200" dirty="0" smtClean="0">
                <a:latin typeface="Arial"/>
                <a:ea typeface="Arial"/>
                <a:cs typeface="Arial"/>
                <a:sym typeface="Arial"/>
              </a:rPr>
              <a:t> </a:t>
            </a:r>
            <a:r>
              <a:rPr lang="en-GB" sz="1200" dirty="0" err="1" smtClean="0">
                <a:latin typeface="Arial"/>
                <a:ea typeface="Arial"/>
                <a:cs typeface="Arial"/>
                <a:sym typeface="Arial"/>
              </a:rPr>
              <a:t>na</a:t>
            </a:r>
            <a:r>
              <a:rPr lang="en-GB" sz="1200" dirty="0" smtClean="0">
                <a:latin typeface="Arial"/>
                <a:ea typeface="Arial"/>
                <a:cs typeface="Arial"/>
                <a:sym typeface="Arial"/>
              </a:rPr>
              <a:t> </a:t>
            </a:r>
            <a:r>
              <a:rPr lang="en-GB" sz="1200" dirty="0" err="1" smtClean="0">
                <a:latin typeface="Arial"/>
                <a:ea typeface="Arial"/>
                <a:cs typeface="Arial"/>
                <a:sym typeface="Arial"/>
              </a:rPr>
              <a:t>matu</a:t>
            </a:r>
            <a:r>
              <a:rPr lang="en-GB" sz="1200" dirty="0" smtClean="0">
                <a:latin typeface="Arial"/>
                <a:ea typeface="Arial"/>
                <a:cs typeface="Arial"/>
                <a:sym typeface="Arial"/>
              </a:rPr>
              <a:t> </a:t>
            </a:r>
            <a:r>
              <a:rPr lang="en-GB" sz="1200" dirty="0" err="1" smtClean="0">
                <a:latin typeface="Arial"/>
                <a:ea typeface="Arial"/>
                <a:cs typeface="Arial"/>
                <a:sym typeface="Arial"/>
              </a:rPr>
              <a:t>masat</a:t>
            </a:r>
            <a:r>
              <a:rPr lang="en-GB" sz="1200" dirty="0" smtClean="0">
                <a:latin typeface="Arial"/>
                <a:ea typeface="Arial"/>
                <a:cs typeface="Arial"/>
                <a:sym typeface="Arial"/>
              </a:rPr>
              <a:t> da </a:t>
            </a:r>
            <a:r>
              <a:rPr lang="en-GB" sz="1200" dirty="0" err="1" smtClean="0">
                <a:latin typeface="Arial"/>
                <a:ea typeface="Arial"/>
                <a:cs typeface="Arial"/>
                <a:sym typeface="Arial"/>
              </a:rPr>
              <a:t>ai</a:t>
            </a:r>
            <a:r>
              <a:rPr lang="en-GB" sz="1200" dirty="0" smtClean="0">
                <a:latin typeface="Arial"/>
                <a:ea typeface="Arial"/>
                <a:cs typeface="Arial"/>
                <a:sym typeface="Arial"/>
              </a:rPr>
              <a:t>  </a:t>
            </a:r>
            <a:r>
              <a:rPr lang="en-GB" sz="1200" dirty="0" err="1" smtClean="0">
                <a:latin typeface="Arial"/>
                <a:ea typeface="Arial"/>
                <a:cs typeface="Arial"/>
                <a:sym typeface="Arial"/>
              </a:rPr>
              <a:t>rit</a:t>
            </a:r>
            <a:r>
              <a:rPr lang="en-GB" sz="1200" dirty="0" smtClean="0">
                <a:latin typeface="Arial"/>
                <a:ea typeface="Arial"/>
                <a:cs typeface="Arial"/>
                <a:sym typeface="Arial"/>
              </a:rPr>
              <a:t> </a:t>
            </a:r>
            <a:r>
              <a:rPr lang="en-GB" sz="1200" dirty="0" err="1" smtClean="0">
                <a:latin typeface="Arial"/>
                <a:ea typeface="Arial"/>
                <a:cs typeface="Arial"/>
                <a:sym typeface="Arial"/>
              </a:rPr>
              <a:t>kawp</a:t>
            </a:r>
            <a:r>
              <a:rPr lang="en-GB" sz="1200" dirty="0" smtClean="0">
                <a:latin typeface="Arial"/>
                <a:ea typeface="Arial"/>
                <a:cs typeface="Arial"/>
                <a:sym typeface="Arial"/>
              </a:rPr>
              <a:t> </a:t>
            </a:r>
            <a:r>
              <a:rPr lang="en-GB" sz="1200" dirty="0" err="1" smtClean="0">
                <a:latin typeface="Arial"/>
                <a:ea typeface="Arial"/>
                <a:cs typeface="Arial"/>
                <a:sym typeface="Arial"/>
              </a:rPr>
              <a:t>tara</a:t>
            </a:r>
            <a:r>
              <a:rPr lang="en-GB" sz="1200" dirty="0" smtClean="0">
                <a:latin typeface="Arial"/>
                <a:ea typeface="Arial"/>
                <a:cs typeface="Arial"/>
                <a:sym typeface="Arial"/>
              </a:rPr>
              <a:t> </a:t>
            </a:r>
            <a:r>
              <a:rPr lang="en-GB" sz="1200" dirty="0" err="1" smtClean="0">
                <a:latin typeface="Arial"/>
                <a:ea typeface="Arial"/>
                <a:cs typeface="Arial"/>
                <a:sym typeface="Arial"/>
              </a:rPr>
              <a:t>ni</a:t>
            </a:r>
            <a:r>
              <a:rPr lang="en-GB" sz="1200" dirty="0" smtClean="0">
                <a:latin typeface="Arial"/>
                <a:ea typeface="Arial"/>
                <a:cs typeface="Arial"/>
                <a:sym typeface="Arial"/>
              </a:rPr>
              <a:t> </a:t>
            </a:r>
            <a:r>
              <a:rPr lang="en-GB" sz="1200" dirty="0" err="1" smtClean="0">
                <a:latin typeface="Arial"/>
                <a:ea typeface="Arial"/>
                <a:cs typeface="Arial"/>
                <a:sym typeface="Arial"/>
              </a:rPr>
              <a:t>hpe</a:t>
            </a:r>
            <a:r>
              <a:rPr lang="en-GB" sz="1200" dirty="0" smtClean="0">
                <a:latin typeface="Arial"/>
                <a:ea typeface="Arial"/>
                <a:cs typeface="Arial"/>
                <a:sym typeface="Arial"/>
              </a:rPr>
              <a:t> </a:t>
            </a:r>
            <a:r>
              <a:rPr lang="en-GB" sz="1200" dirty="0" err="1" smtClean="0">
                <a:latin typeface="Arial"/>
                <a:ea typeface="Arial"/>
                <a:cs typeface="Arial"/>
                <a:sym typeface="Arial"/>
              </a:rPr>
              <a:t>lale</a:t>
            </a:r>
            <a:r>
              <a:rPr lang="en-GB" sz="1200" dirty="0" smtClean="0">
                <a:latin typeface="Arial"/>
                <a:ea typeface="Arial"/>
                <a:cs typeface="Arial"/>
                <a:sym typeface="Arial"/>
              </a:rPr>
              <a:t> n-</a:t>
            </a:r>
            <a:r>
              <a:rPr lang="en-GB" sz="1200" dirty="0" err="1" smtClean="0">
                <a:latin typeface="Arial"/>
                <a:ea typeface="Arial"/>
                <a:cs typeface="Arial"/>
                <a:sym typeface="Arial"/>
              </a:rPr>
              <a:t>na</a:t>
            </a:r>
            <a:r>
              <a:rPr lang="en-GB" sz="1200" dirty="0" smtClean="0">
                <a:latin typeface="Arial"/>
                <a:ea typeface="Arial"/>
                <a:cs typeface="Arial"/>
                <a:sym typeface="Arial"/>
              </a:rPr>
              <a:t> </a:t>
            </a:r>
            <a:r>
              <a:rPr lang="en-GB" sz="1200" dirty="0" err="1" smtClean="0"/>
              <a:t>tinang</a:t>
            </a:r>
            <a:r>
              <a:rPr lang="en-GB" sz="1200" dirty="0" smtClean="0"/>
              <a:t> </a:t>
            </a:r>
            <a:r>
              <a:rPr lang="en-GB" sz="1200" dirty="0" err="1" smtClean="0"/>
              <a:t>hkum</a:t>
            </a:r>
            <a:r>
              <a:rPr lang="en-GB" sz="1200" dirty="0" smtClean="0"/>
              <a:t> </a:t>
            </a:r>
            <a:r>
              <a:rPr lang="en-GB" sz="1200" dirty="0" err="1" smtClean="0"/>
              <a:t>tinang</a:t>
            </a:r>
            <a:r>
              <a:rPr lang="en-GB" sz="1200" dirty="0" smtClean="0"/>
              <a:t> (</a:t>
            </a:r>
            <a:r>
              <a:rPr lang="en-GB" sz="1200" dirty="0" err="1" smtClean="0"/>
              <a:t>shr</a:t>
            </a:r>
            <a:r>
              <a:rPr lang="en-GB" sz="1200" dirty="0" smtClean="0"/>
              <a:t>) </a:t>
            </a:r>
            <a:r>
              <a:rPr lang="en-GB" sz="1200" dirty="0" err="1" smtClean="0"/>
              <a:t>kaga</a:t>
            </a:r>
            <a:r>
              <a:rPr lang="en-GB" sz="1200" dirty="0" smtClean="0"/>
              <a:t> </a:t>
            </a:r>
            <a:r>
              <a:rPr lang="en-GB" sz="1200" dirty="0" err="1" smtClean="0"/>
              <a:t>masha</a:t>
            </a:r>
            <a:r>
              <a:rPr lang="en-GB" sz="1200" dirty="0" smtClean="0"/>
              <a:t> </a:t>
            </a:r>
            <a:r>
              <a:rPr lang="en-GB" sz="1200" dirty="0" err="1" smtClean="0"/>
              <a:t>ni</a:t>
            </a:r>
            <a:r>
              <a:rPr lang="en-GB" sz="1200" dirty="0" smtClean="0"/>
              <a:t> </a:t>
            </a:r>
            <a:r>
              <a:rPr lang="en-GB" sz="1200" dirty="0" err="1" smtClean="0"/>
              <a:t>hpe</a:t>
            </a:r>
            <a:r>
              <a:rPr lang="en-GB" sz="1200" dirty="0" smtClean="0"/>
              <a:t> </a:t>
            </a:r>
            <a:r>
              <a:rPr lang="en-GB" sz="1200" dirty="0" err="1" smtClean="0"/>
              <a:t>Covid</a:t>
            </a:r>
            <a:r>
              <a:rPr lang="en-GB" sz="1200" dirty="0" smtClean="0"/>
              <a:t> -19 </a:t>
            </a:r>
            <a:r>
              <a:rPr lang="en-GB" sz="1200" dirty="0" err="1" smtClean="0"/>
              <a:t>chyam</a:t>
            </a:r>
            <a:r>
              <a:rPr lang="en-GB" sz="1200" dirty="0" smtClean="0"/>
              <a:t> bra </a:t>
            </a:r>
            <a:r>
              <a:rPr lang="en-GB" sz="1200" dirty="0" err="1" smtClean="0"/>
              <a:t>hkra</a:t>
            </a:r>
            <a:r>
              <a:rPr lang="en-GB" sz="1200" dirty="0" smtClean="0"/>
              <a:t> </a:t>
            </a:r>
            <a:r>
              <a:rPr lang="en-GB" sz="1200" dirty="0" err="1" smtClean="0"/>
              <a:t>nmai</a:t>
            </a:r>
            <a:r>
              <a:rPr lang="en-GB" sz="1200" dirty="0" smtClean="0"/>
              <a:t> </a:t>
            </a:r>
            <a:r>
              <a:rPr lang="en-GB" sz="1200" dirty="0" err="1" smtClean="0"/>
              <a:t>galaw</a:t>
            </a:r>
            <a:r>
              <a:rPr lang="en-GB" sz="1200" dirty="0" smtClean="0"/>
              <a:t> </a:t>
            </a:r>
            <a:r>
              <a:rPr lang="en-GB" sz="1200" dirty="0" err="1" smtClean="0"/>
              <a:t>ai</a:t>
            </a:r>
            <a:r>
              <a:rPr lang="en-GB" sz="1200" dirty="0" smtClean="0"/>
              <a:t>.</a:t>
            </a:r>
            <a:endParaRPr dirty="0"/>
          </a:p>
        </p:txBody>
      </p:sp>
      <p:sp>
        <p:nvSpPr>
          <p:cNvPr id="343" name="Google Shape;343;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p7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sz="1200" b="0" i="0" u="none" strike="noStrike" cap="none" dirty="0" smtClean="0">
                <a:solidFill>
                  <a:schemeClr val="dk1"/>
                </a:solidFill>
                <a:latin typeface="Calibri"/>
                <a:ea typeface="Calibri"/>
                <a:cs typeface="Calibri"/>
                <a:sym typeface="Calibri"/>
              </a:rPr>
              <a:t>Sum </a:t>
            </a:r>
            <a:r>
              <a:rPr lang="en-GB" sz="1200" b="0" i="0" u="none" strike="noStrike" cap="none" dirty="0" err="1" smtClean="0">
                <a:solidFill>
                  <a:schemeClr val="dk1"/>
                </a:solidFill>
                <a:latin typeface="Calibri"/>
                <a:ea typeface="Calibri"/>
                <a:cs typeface="Calibri"/>
                <a:sym typeface="Calibri"/>
              </a:rPr>
              <a:t>tsan</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kaw</a:t>
            </a:r>
            <a:r>
              <a:rPr lang="en-GB" sz="1200" b="0" i="0" u="none" strike="noStrike" cap="none" dirty="0" smtClean="0">
                <a:solidFill>
                  <a:schemeClr val="dk1"/>
                </a:solidFill>
                <a:latin typeface="Calibri"/>
                <a:ea typeface="Calibri"/>
                <a:cs typeface="Calibri"/>
                <a:sym typeface="Calibri"/>
              </a:rPr>
              <a:t> n-</a:t>
            </a:r>
            <a:r>
              <a:rPr lang="en-GB" sz="1200" b="0" i="0" u="none" strike="noStrike" cap="none" dirty="0" err="1" smtClean="0">
                <a:solidFill>
                  <a:schemeClr val="dk1"/>
                </a:solidFill>
                <a:latin typeface="Calibri"/>
                <a:ea typeface="Calibri"/>
                <a:cs typeface="Calibri"/>
                <a:sym typeface="Calibri"/>
              </a:rPr>
              <a:t>na</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garum</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shingtau</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ya</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ra</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ai</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aten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hta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tinang</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gara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hku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garum</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ya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lu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lam </a:t>
            </a:r>
            <a:r>
              <a:rPr lang="en-GB" sz="1200" b="0" i="0" u="none" strike="noStrike" cap="none" baseline="0" dirty="0" err="1" smtClean="0">
                <a:solidFill>
                  <a:schemeClr val="dk1"/>
                </a:solidFill>
                <a:latin typeface="Calibri"/>
                <a:ea typeface="Calibri"/>
                <a:cs typeface="Calibri"/>
                <a:sym typeface="Calibri"/>
              </a:rPr>
              <a:t>hpe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hka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ja</a:t>
            </a:r>
            <a:r>
              <a:rPr lang="en-GB" sz="1200" b="0" i="0" u="none" strike="noStrike" cap="none" baseline="0" dirty="0" smtClean="0">
                <a:solidFill>
                  <a:schemeClr val="dk1"/>
                </a:solidFill>
                <a:latin typeface="Calibri"/>
                <a:ea typeface="Calibri"/>
                <a:cs typeface="Calibri"/>
                <a:sym typeface="Calibri"/>
              </a:rPr>
              <a:t> la </a:t>
            </a:r>
            <a:r>
              <a:rPr lang="en-GB" sz="1200" b="0" i="0" u="none" strike="noStrike" cap="none" baseline="0" dirty="0" err="1" smtClean="0">
                <a:solidFill>
                  <a:schemeClr val="dk1"/>
                </a:solidFill>
                <a:latin typeface="Calibri"/>
                <a:ea typeface="Calibri"/>
                <a:cs typeface="Calibri"/>
                <a:sym typeface="Calibri"/>
              </a:rPr>
              <a:t>ga.</a:t>
            </a:r>
            <a:endParaRPr lang="en-GB" sz="1200" b="0" i="0" u="none" strike="noStrike" cap="none" dirty="0" smtClean="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353" name="Google Shape;353;p7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0" name="Google Shape;360;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sz="1200" b="0" i="0" u="none" strike="noStrike" cap="none" dirty="0" err="1" smtClean="0">
                <a:solidFill>
                  <a:schemeClr val="dk1"/>
                </a:solidFill>
                <a:latin typeface="Calibri"/>
                <a:ea typeface="Calibri"/>
                <a:cs typeface="Calibri"/>
                <a:sym typeface="Calibri"/>
              </a:rPr>
              <a:t>Ndai</a:t>
            </a:r>
            <a:r>
              <a:rPr lang="en-GB" sz="1200" b="0" i="0" u="none" strike="noStrike" cap="none" dirty="0" smtClean="0">
                <a:solidFill>
                  <a:schemeClr val="dk1"/>
                </a:solidFill>
                <a:latin typeface="Calibri"/>
                <a:ea typeface="Calibri"/>
                <a:cs typeface="Calibri"/>
                <a:sym typeface="Calibri"/>
              </a:rPr>
              <a:t> daw </a:t>
            </a:r>
            <a:r>
              <a:rPr lang="en-GB" sz="1200" b="0" i="0" u="none" strike="noStrike" cap="none" dirty="0" err="1" smtClean="0">
                <a:solidFill>
                  <a:schemeClr val="dk1"/>
                </a:solidFill>
                <a:latin typeface="Calibri"/>
                <a:ea typeface="Calibri"/>
                <a:cs typeface="Calibri"/>
                <a:sym typeface="Calibri"/>
              </a:rPr>
              <a:t>chyen</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hta</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tinang</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hku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smtClean="0">
                <a:solidFill>
                  <a:schemeClr val="dk1"/>
                </a:solidFill>
                <a:latin typeface="Calibri"/>
                <a:ea typeface="Calibri"/>
                <a:cs typeface="Calibri"/>
                <a:sym typeface="Calibri"/>
              </a:rPr>
              <a:t>n-</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masan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hkra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madat</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ya</a:t>
            </a:r>
            <a:r>
              <a:rPr lang="en-GB" sz="1200" b="0" i="0" u="none" strike="noStrike" cap="none" baseline="0" dirty="0" smtClean="0">
                <a:solidFill>
                  <a:schemeClr val="dk1"/>
                </a:solidFill>
                <a:latin typeface="Calibri"/>
                <a:ea typeface="Calibri"/>
                <a:cs typeface="Calibri"/>
                <a:sym typeface="Calibri"/>
              </a:rPr>
              <a:t> ai lam </a:t>
            </a:r>
            <a:r>
              <a:rPr lang="en-GB" sz="1200" b="0" i="0" u="none" strike="noStrike" cap="none" baseline="0" dirty="0" err="1" smtClean="0">
                <a:solidFill>
                  <a:schemeClr val="dk1"/>
                </a:solidFill>
                <a:latin typeface="Calibri"/>
                <a:ea typeface="Calibri"/>
                <a:cs typeface="Calibri"/>
                <a:sym typeface="Calibri"/>
              </a:rPr>
              <a:t>hte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masha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ni</a:t>
            </a:r>
            <a:r>
              <a:rPr lang="en-GB" sz="1200" b="0" i="0" u="none" strike="noStrike" cap="none" baseline="0" dirty="0" smtClean="0">
                <a:solidFill>
                  <a:schemeClr val="dk1"/>
                </a:solidFill>
                <a:latin typeface="Calibri"/>
                <a:ea typeface="Calibri"/>
                <a:cs typeface="Calibri"/>
                <a:sym typeface="Calibri"/>
              </a:rPr>
              <a:t> a n </a:t>
            </a:r>
            <a:r>
              <a:rPr lang="en-GB" sz="1200" b="0" i="0" u="none" strike="noStrike" cap="none" baseline="0" dirty="0" err="1" smtClean="0">
                <a:solidFill>
                  <a:schemeClr val="dk1"/>
                </a:solidFill>
                <a:latin typeface="Calibri"/>
                <a:ea typeface="Calibri"/>
                <a:cs typeface="Calibri"/>
                <a:sym typeface="Calibri"/>
              </a:rPr>
              <a:t>tsa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gara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hku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garum</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ya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mai</a:t>
            </a:r>
            <a:r>
              <a:rPr lang="en-GB" sz="1200" b="0" i="0" u="none" strike="noStrike" cap="none" baseline="0" dirty="0" smtClean="0">
                <a:solidFill>
                  <a:schemeClr val="dk1"/>
                </a:solidFill>
                <a:latin typeface="Calibri"/>
                <a:ea typeface="Calibri"/>
                <a:cs typeface="Calibri"/>
                <a:sym typeface="Calibri"/>
              </a:rPr>
              <a:t> ai lam </a:t>
            </a:r>
            <a:r>
              <a:rPr lang="en-GB" sz="1200" b="0" i="0" u="none" strike="noStrike" cap="none" baseline="0" dirty="0" err="1" smtClean="0">
                <a:solidFill>
                  <a:schemeClr val="dk1"/>
                </a:solidFill>
                <a:latin typeface="Calibri"/>
                <a:ea typeface="Calibri"/>
                <a:cs typeface="Calibri"/>
                <a:sym typeface="Calibri"/>
              </a:rPr>
              <a:t>hpe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maju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jung</a:t>
            </a:r>
            <a:r>
              <a:rPr lang="en-GB" sz="1200" b="0" i="0" u="none" strike="noStrike" cap="none" baseline="0" dirty="0" smtClean="0">
                <a:solidFill>
                  <a:schemeClr val="dk1"/>
                </a:solidFill>
                <a:latin typeface="Calibri"/>
                <a:ea typeface="Calibri"/>
                <a:cs typeface="Calibri"/>
                <a:sym typeface="Calibri"/>
              </a:rPr>
              <a:t> n-</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hka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ja</a:t>
            </a:r>
            <a:r>
              <a:rPr lang="en-GB" sz="1200" b="0" i="0" u="none" strike="noStrike" cap="none" baseline="0" dirty="0" smtClean="0">
                <a:solidFill>
                  <a:schemeClr val="dk1"/>
                </a:solidFill>
                <a:latin typeface="Calibri"/>
                <a:ea typeface="Calibri"/>
                <a:cs typeface="Calibri"/>
                <a:sym typeface="Calibri"/>
              </a:rPr>
              <a:t> mat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rai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nga</a:t>
            </a:r>
            <a:r>
              <a:rPr lang="en-GB" sz="1200" b="0" i="0" u="none" strike="noStrike" cap="none" baseline="0" dirty="0" smtClean="0">
                <a:solidFill>
                  <a:schemeClr val="dk1"/>
                </a:solidFill>
                <a:latin typeface="Calibri"/>
                <a:ea typeface="Calibri"/>
                <a:cs typeface="Calibri"/>
                <a:sym typeface="Calibri"/>
              </a:rPr>
              <a:t> ai.</a:t>
            </a:r>
            <a:r>
              <a:rPr lang="en-GB" dirty="0"/>
              <a:t/>
            </a:r>
            <a:br>
              <a:rPr lang="en-GB" dirty="0"/>
            </a:br>
            <a:endParaRPr dirty="0"/>
          </a:p>
        </p:txBody>
      </p:sp>
      <p:sp>
        <p:nvSpPr>
          <p:cNvPr id="361" name="Google Shape;361;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err="1" smtClean="0">
                <a:latin typeface="Arial"/>
                <a:ea typeface="Arial"/>
                <a:cs typeface="Arial"/>
                <a:sym typeface="Arial"/>
              </a:rPr>
              <a:t>Madat</a:t>
            </a:r>
            <a:r>
              <a:rPr lang="en-GB" sz="1200" dirty="0" smtClean="0">
                <a:latin typeface="Arial"/>
                <a:ea typeface="Arial"/>
                <a:cs typeface="Arial"/>
                <a:sym typeface="Arial"/>
              </a:rPr>
              <a:t> </a:t>
            </a:r>
            <a:r>
              <a:rPr lang="en-GB" sz="1200" dirty="0" err="1" smtClean="0">
                <a:latin typeface="Arial"/>
                <a:ea typeface="Arial"/>
                <a:cs typeface="Arial"/>
                <a:sym typeface="Arial"/>
              </a:rPr>
              <a:t>ya</a:t>
            </a:r>
            <a:r>
              <a:rPr lang="en-GB" sz="1200" dirty="0" smtClean="0">
                <a:latin typeface="Arial"/>
                <a:ea typeface="Arial"/>
                <a:cs typeface="Arial"/>
                <a:sym typeface="Arial"/>
              </a:rPr>
              <a:t> </a:t>
            </a:r>
            <a:r>
              <a:rPr lang="en-GB" sz="1200" dirty="0" err="1" smtClean="0">
                <a:latin typeface="Arial"/>
                <a:ea typeface="Arial"/>
                <a:cs typeface="Arial"/>
                <a:sym typeface="Arial"/>
              </a:rPr>
              <a:t>ai</a:t>
            </a:r>
            <a:r>
              <a:rPr lang="en-GB" sz="1200" dirty="0" smtClean="0">
                <a:latin typeface="Arial"/>
                <a:ea typeface="Arial"/>
                <a:cs typeface="Arial"/>
                <a:sym typeface="Arial"/>
              </a:rPr>
              <a:t> lam </a:t>
            </a:r>
            <a:r>
              <a:rPr lang="en-GB" sz="1200" dirty="0" err="1" smtClean="0">
                <a:latin typeface="Arial"/>
                <a:ea typeface="Arial"/>
                <a:cs typeface="Arial"/>
                <a:sym typeface="Arial"/>
              </a:rPr>
              <a:t>gaw</a:t>
            </a:r>
            <a:r>
              <a:rPr lang="en-GB" sz="1200" dirty="0" smtClean="0">
                <a:latin typeface="Arial"/>
                <a:ea typeface="Arial"/>
                <a:cs typeface="Arial"/>
                <a:sym typeface="Arial"/>
              </a:rPr>
              <a:t> n-gun jaw </a:t>
            </a:r>
            <a:r>
              <a:rPr lang="en-GB" sz="1200" dirty="0" err="1" smtClean="0">
                <a:latin typeface="Arial"/>
                <a:ea typeface="Arial"/>
                <a:cs typeface="Arial"/>
                <a:sym typeface="Arial"/>
              </a:rPr>
              <a:t>shingtau</a:t>
            </a:r>
            <a:r>
              <a:rPr lang="en-GB" sz="1200" dirty="0" smtClean="0">
                <a:latin typeface="Arial"/>
                <a:ea typeface="Arial"/>
                <a:cs typeface="Arial"/>
                <a:sym typeface="Arial"/>
              </a:rPr>
              <a:t> </a:t>
            </a:r>
            <a:r>
              <a:rPr lang="en-GB" sz="1200" dirty="0" err="1" smtClean="0">
                <a:latin typeface="Arial"/>
                <a:ea typeface="Arial"/>
                <a:cs typeface="Arial"/>
                <a:sym typeface="Arial"/>
              </a:rPr>
              <a:t>ya</a:t>
            </a:r>
            <a:r>
              <a:rPr lang="en-GB" sz="1200" dirty="0" smtClean="0">
                <a:latin typeface="Arial"/>
                <a:ea typeface="Arial"/>
                <a:cs typeface="Arial"/>
                <a:sym typeface="Arial"/>
              </a:rPr>
              <a:t> </a:t>
            </a:r>
            <a:r>
              <a:rPr lang="en-GB" sz="1200" dirty="0" err="1" smtClean="0">
                <a:latin typeface="Arial"/>
                <a:ea typeface="Arial"/>
                <a:cs typeface="Arial"/>
                <a:sym typeface="Arial"/>
              </a:rPr>
              <a:t>ai</a:t>
            </a:r>
            <a:r>
              <a:rPr lang="en-GB" sz="1200" dirty="0" smtClean="0">
                <a:latin typeface="Arial"/>
                <a:ea typeface="Arial"/>
                <a:cs typeface="Arial"/>
                <a:sym typeface="Arial"/>
              </a:rPr>
              <a:t> </a:t>
            </a:r>
            <a:r>
              <a:rPr lang="en-GB" sz="1200" dirty="0" err="1" smtClean="0">
                <a:latin typeface="Arial"/>
                <a:ea typeface="Arial"/>
                <a:cs typeface="Arial"/>
                <a:sym typeface="Arial"/>
              </a:rPr>
              <a:t>matut</a:t>
            </a:r>
            <a:r>
              <a:rPr lang="en-GB" sz="1200" dirty="0" smtClean="0">
                <a:latin typeface="Arial"/>
                <a:ea typeface="Arial"/>
                <a:cs typeface="Arial"/>
                <a:sym typeface="Arial"/>
              </a:rPr>
              <a:t> </a:t>
            </a:r>
            <a:r>
              <a:rPr lang="en-GB" sz="1200" dirty="0" err="1" smtClean="0">
                <a:latin typeface="Arial"/>
                <a:ea typeface="Arial"/>
                <a:cs typeface="Arial"/>
                <a:sym typeface="Arial"/>
              </a:rPr>
              <a:t>mahkai</a:t>
            </a:r>
            <a:r>
              <a:rPr lang="en-GB" sz="1200" dirty="0" smtClean="0">
                <a:latin typeface="Arial"/>
                <a:ea typeface="Arial"/>
                <a:cs typeface="Arial"/>
                <a:sym typeface="Arial"/>
              </a:rPr>
              <a:t> lam </a:t>
            </a:r>
            <a:r>
              <a:rPr lang="en-GB" sz="1200" dirty="0" err="1" smtClean="0">
                <a:latin typeface="Arial"/>
                <a:ea typeface="Arial"/>
                <a:cs typeface="Arial"/>
                <a:sym typeface="Arial"/>
              </a:rPr>
              <a:t>hta</a:t>
            </a:r>
            <a:r>
              <a:rPr lang="en-GB" sz="1200" dirty="0" smtClean="0">
                <a:latin typeface="Arial"/>
                <a:ea typeface="Arial"/>
                <a:cs typeface="Arial"/>
                <a:sym typeface="Arial"/>
              </a:rPr>
              <a:t> </a:t>
            </a:r>
            <a:r>
              <a:rPr lang="en-GB" sz="1200" dirty="0" err="1" smtClean="0">
                <a:latin typeface="Arial"/>
                <a:ea typeface="Arial"/>
                <a:cs typeface="Arial"/>
                <a:sym typeface="Arial"/>
              </a:rPr>
              <a:t>akyak</a:t>
            </a:r>
            <a:r>
              <a:rPr lang="en-GB" sz="1200" dirty="0" smtClean="0">
                <a:latin typeface="Arial"/>
                <a:ea typeface="Arial"/>
                <a:cs typeface="Arial"/>
                <a:sym typeface="Arial"/>
              </a:rPr>
              <a:t> </a:t>
            </a:r>
            <a:r>
              <a:rPr lang="en-GB" sz="1200" dirty="0" err="1" smtClean="0">
                <a:latin typeface="Arial"/>
                <a:ea typeface="Arial"/>
                <a:cs typeface="Arial"/>
                <a:sym typeface="Arial"/>
              </a:rPr>
              <a:t>dik</a:t>
            </a:r>
            <a:r>
              <a:rPr lang="en-GB" sz="1200" dirty="0" smtClean="0">
                <a:latin typeface="Arial"/>
                <a:ea typeface="Arial"/>
                <a:cs typeface="Arial"/>
                <a:sym typeface="Arial"/>
              </a:rPr>
              <a:t> </a:t>
            </a:r>
            <a:r>
              <a:rPr lang="en-GB" sz="1200" dirty="0" err="1" smtClean="0">
                <a:latin typeface="Arial"/>
                <a:ea typeface="Arial"/>
                <a:cs typeface="Arial"/>
                <a:sym typeface="Arial"/>
              </a:rPr>
              <a:t>ai</a:t>
            </a:r>
            <a:r>
              <a:rPr lang="en-GB" sz="1200" dirty="0" smtClean="0">
                <a:latin typeface="Arial"/>
                <a:ea typeface="Arial"/>
                <a:cs typeface="Arial"/>
                <a:sym typeface="Arial"/>
              </a:rPr>
              <a:t> daw </a:t>
            </a:r>
            <a:r>
              <a:rPr lang="en-GB" sz="1200" dirty="0" err="1" smtClean="0">
                <a:latin typeface="Arial"/>
                <a:ea typeface="Arial"/>
                <a:cs typeface="Arial"/>
                <a:sym typeface="Arial"/>
              </a:rPr>
              <a:t>chyen</a:t>
            </a:r>
            <a:r>
              <a:rPr lang="en-GB" sz="1200" dirty="0" smtClean="0">
                <a:latin typeface="Arial"/>
                <a:ea typeface="Arial"/>
                <a:cs typeface="Arial"/>
                <a:sym typeface="Arial"/>
              </a:rPr>
              <a:t> </a:t>
            </a:r>
            <a:r>
              <a:rPr lang="en-GB" sz="1200" dirty="0" err="1" smtClean="0">
                <a:latin typeface="Arial"/>
                <a:ea typeface="Arial"/>
                <a:cs typeface="Arial"/>
                <a:sym typeface="Arial"/>
              </a:rPr>
              <a:t>langai</a:t>
            </a:r>
            <a:r>
              <a:rPr lang="en-GB" sz="1200" dirty="0" smtClean="0">
                <a:latin typeface="Arial"/>
                <a:ea typeface="Arial"/>
                <a:cs typeface="Arial"/>
                <a:sym typeface="Arial"/>
              </a:rPr>
              <a:t> </a:t>
            </a:r>
            <a:r>
              <a:rPr lang="en-GB" sz="1200" dirty="0" err="1" smtClean="0">
                <a:latin typeface="Arial"/>
                <a:ea typeface="Arial"/>
                <a:cs typeface="Arial"/>
                <a:sym typeface="Arial"/>
              </a:rPr>
              <a:t>rai</a:t>
            </a:r>
            <a:r>
              <a:rPr lang="en-GB" sz="1200" dirty="0" smtClean="0"/>
              <a:t> </a:t>
            </a:r>
            <a:r>
              <a:rPr lang="en-GB" sz="1200" dirty="0" err="1" smtClean="0"/>
              <a:t>nga</a:t>
            </a:r>
            <a:r>
              <a:rPr lang="en-GB" sz="1200" dirty="0" smtClean="0"/>
              <a:t> </a:t>
            </a:r>
            <a:r>
              <a:rPr lang="en-GB" sz="1200" dirty="0" err="1" smtClean="0"/>
              <a:t>ai</a:t>
            </a:r>
            <a:r>
              <a:rPr lang="en-GB" sz="1200" dirty="0" smtClean="0"/>
              <a:t>.</a:t>
            </a:r>
            <a:endParaRPr lang="en-GB" sz="1200" dirty="0" smtClean="0">
              <a:latin typeface="Arial"/>
              <a:ea typeface="Arial"/>
              <a:cs typeface="Arial"/>
              <a:sym typeface="Arial"/>
            </a:endParaRPr>
          </a:p>
          <a:p>
            <a:pPr marL="457200" marR="0" lvl="0" indent="-228600" algn="l" rtl="0">
              <a:lnSpc>
                <a:spcPct val="100000"/>
              </a:lnSpc>
              <a:spcBef>
                <a:spcPts val="0"/>
              </a:spcBef>
              <a:spcAft>
                <a:spcPts val="0"/>
              </a:spcAft>
              <a:buSzPts val="1400"/>
              <a:buNone/>
            </a:pPr>
            <a:r>
              <a:rPr lang="en-GB" sz="1200" b="0" i="0" u="none" strike="noStrike" cap="none" dirty="0" smtClean="0">
                <a:solidFill>
                  <a:schemeClr val="dk1"/>
                </a:solidFill>
                <a:latin typeface="Calibri"/>
                <a:ea typeface="Calibri"/>
                <a:cs typeface="Calibri"/>
                <a:sym typeface="Calibri"/>
              </a:rPr>
              <a:t>Masha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langai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hpe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garum</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shingtau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ya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shaloi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tinang</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hku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hpaji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kalang</a:t>
            </a:r>
            <a:r>
              <a:rPr lang="en-GB" sz="1200" b="0" i="0" u="none" strike="noStrike" cap="none" baseline="0" dirty="0" smtClean="0">
                <a:solidFill>
                  <a:schemeClr val="dk1"/>
                </a:solidFill>
                <a:latin typeface="Calibri"/>
                <a:ea typeface="Calibri"/>
                <a:cs typeface="Calibri"/>
                <a:sym typeface="Calibri"/>
              </a:rPr>
              <a:t> ta jaw </a:t>
            </a:r>
            <a:r>
              <a:rPr lang="en-GB" sz="1200" b="0" i="0" u="none" strike="noStrike" cap="none" baseline="0" dirty="0" err="1" smtClean="0">
                <a:solidFill>
                  <a:schemeClr val="dk1"/>
                </a:solidFill>
                <a:latin typeface="Calibri"/>
                <a:ea typeface="Calibri"/>
                <a:cs typeface="Calibri"/>
                <a:sym typeface="Calibri"/>
              </a:rPr>
              <a:t>mayu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ra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Rai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tim</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dai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zawn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galaw</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lam </a:t>
            </a:r>
            <a:r>
              <a:rPr lang="en-GB" sz="1200" b="0" i="0" u="none" strike="noStrike" cap="none" baseline="0" dirty="0" err="1" smtClean="0">
                <a:solidFill>
                  <a:schemeClr val="dk1"/>
                </a:solidFill>
                <a:latin typeface="Calibri"/>
                <a:ea typeface="Calibri"/>
                <a:cs typeface="Calibri"/>
                <a:sym typeface="Calibri"/>
              </a:rPr>
              <a:t>hta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masha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hpe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aten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ra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daram</a:t>
            </a:r>
            <a:r>
              <a:rPr lang="en-GB" sz="1200" b="0" i="0" u="none" strike="noStrike" cap="none" baseline="0" dirty="0" smtClean="0">
                <a:solidFill>
                  <a:schemeClr val="dk1"/>
                </a:solidFill>
                <a:latin typeface="Calibri"/>
                <a:ea typeface="Calibri"/>
                <a:cs typeface="Calibri"/>
                <a:sym typeface="Calibri"/>
              </a:rPr>
              <a:t> jaw n-</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tsun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shaga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ahkang</a:t>
            </a:r>
            <a:r>
              <a:rPr lang="en-GB" sz="1200" b="0" i="0" u="none" strike="noStrike" cap="none" baseline="0" dirty="0" smtClean="0">
                <a:solidFill>
                  <a:schemeClr val="dk1"/>
                </a:solidFill>
                <a:latin typeface="Calibri"/>
                <a:ea typeface="Calibri"/>
                <a:cs typeface="Calibri"/>
                <a:sym typeface="Calibri"/>
              </a:rPr>
              <a:t> jaw let </a:t>
            </a:r>
            <a:r>
              <a:rPr lang="en-GB" sz="1200" b="0" i="0" u="none" strike="noStrike" cap="none" baseline="0" dirty="0" err="1" smtClean="0">
                <a:solidFill>
                  <a:schemeClr val="dk1"/>
                </a:solidFill>
                <a:latin typeface="Calibri"/>
                <a:ea typeface="Calibri"/>
                <a:cs typeface="Calibri"/>
                <a:sym typeface="Calibri"/>
              </a:rPr>
              <a:t>atsawm</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madat</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ya</a:t>
            </a:r>
            <a:r>
              <a:rPr lang="en-GB" sz="1200" b="0" i="0" u="none" strike="noStrike" cap="none" baseline="0" dirty="0" smtClean="0">
                <a:solidFill>
                  <a:schemeClr val="dk1"/>
                </a:solidFill>
                <a:latin typeface="Calibri"/>
                <a:ea typeface="Calibri"/>
                <a:cs typeface="Calibri"/>
                <a:sym typeface="Calibri"/>
              </a:rPr>
              <a:t> u. </a:t>
            </a:r>
            <a:r>
              <a:rPr lang="en-GB" sz="1200" b="0" i="0" u="none" strike="noStrike" cap="none" baseline="0" dirty="0" err="1" smtClean="0">
                <a:solidFill>
                  <a:schemeClr val="dk1"/>
                </a:solidFill>
                <a:latin typeface="Calibri"/>
                <a:ea typeface="Calibri"/>
                <a:cs typeface="Calibri"/>
                <a:sym typeface="Calibri"/>
              </a:rPr>
              <a:t>Ndai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ladat</a:t>
            </a:r>
            <a:r>
              <a:rPr lang="en-GB" sz="1200" b="0" i="0" u="none" strike="noStrike" cap="none" baseline="0" dirty="0" smtClean="0">
                <a:solidFill>
                  <a:schemeClr val="dk1"/>
                </a:solidFill>
                <a:latin typeface="Calibri"/>
                <a:ea typeface="Calibri"/>
                <a:cs typeface="Calibri"/>
                <a:sym typeface="Calibri"/>
              </a:rPr>
              <a:t> a </a:t>
            </a:r>
            <a:r>
              <a:rPr lang="en-GB" sz="1200" b="0" i="0" u="none" strike="noStrike" cap="none" baseline="0" dirty="0" err="1" smtClean="0">
                <a:solidFill>
                  <a:schemeClr val="dk1"/>
                </a:solidFill>
                <a:latin typeface="Calibri"/>
                <a:ea typeface="Calibri"/>
                <a:cs typeface="Calibri"/>
                <a:sym typeface="Calibri"/>
              </a:rPr>
              <a:t>majaw</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shanhte</a:t>
            </a:r>
            <a:r>
              <a:rPr lang="en-GB" sz="1200" b="0" i="0" u="none" strike="noStrike" cap="none" baseline="0" dirty="0" smtClean="0">
                <a:solidFill>
                  <a:schemeClr val="dk1"/>
                </a:solidFill>
                <a:latin typeface="Calibri"/>
                <a:ea typeface="Calibri"/>
                <a:cs typeface="Calibri"/>
                <a:sym typeface="Calibri"/>
              </a:rPr>
              <a:t> a </a:t>
            </a:r>
            <a:r>
              <a:rPr lang="en-GB" sz="1200" b="0" i="0" u="none" strike="noStrike" cap="none" baseline="0" dirty="0" err="1" smtClean="0">
                <a:solidFill>
                  <a:schemeClr val="dk1"/>
                </a:solidFill>
                <a:latin typeface="Calibri"/>
                <a:ea typeface="Calibri"/>
                <a:cs typeface="Calibri"/>
                <a:sym typeface="Calibri"/>
              </a:rPr>
              <a:t>mabyin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hte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ra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ahkyak</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smtClean="0">
                <a:solidFill>
                  <a:schemeClr val="dk1"/>
                </a:solidFill>
                <a:latin typeface="Calibri"/>
                <a:ea typeface="Calibri"/>
                <a:cs typeface="Calibri"/>
                <a:sym typeface="Calibri"/>
              </a:rPr>
              <a:t>ai lam </a:t>
            </a:r>
            <a:r>
              <a:rPr lang="en-GB" sz="1200" b="0" i="0" u="none" strike="noStrike" cap="none" baseline="0" dirty="0" err="1" smtClean="0">
                <a:solidFill>
                  <a:schemeClr val="dk1"/>
                </a:solidFill>
                <a:latin typeface="Calibri"/>
                <a:ea typeface="Calibri"/>
                <a:cs typeface="Calibri"/>
                <a:sym typeface="Calibri"/>
              </a:rPr>
              <a:t>ni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hpe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teng</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chye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lu</a:t>
            </a:r>
            <a:r>
              <a:rPr lang="en-GB" sz="1200" b="0" i="0" u="none" strike="noStrike" cap="none" baseline="0" dirty="0" smtClean="0">
                <a:solidFill>
                  <a:schemeClr val="dk1"/>
                </a:solidFill>
                <a:latin typeface="Calibri"/>
                <a:ea typeface="Calibri"/>
                <a:cs typeface="Calibri"/>
                <a:sym typeface="Calibri"/>
              </a:rPr>
              <a:t> n-</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shanhte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myit</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simsa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wa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matu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shingtau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ya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lu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rai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nga</a:t>
            </a:r>
            <a:r>
              <a:rPr lang="en-GB" sz="1200" b="0" i="0" u="none" strike="noStrike" cap="none" baseline="0" dirty="0" smtClean="0">
                <a:solidFill>
                  <a:schemeClr val="dk1"/>
                </a:solidFill>
                <a:latin typeface="Calibri"/>
                <a:ea typeface="Calibri"/>
                <a:cs typeface="Calibri"/>
                <a:sym typeface="Calibri"/>
              </a:rPr>
              <a:t> ai. Dai </a:t>
            </a:r>
            <a:r>
              <a:rPr lang="en-GB" sz="1200" b="0" i="0" u="none" strike="noStrike" cap="none" baseline="0" dirty="0" err="1" smtClean="0">
                <a:solidFill>
                  <a:schemeClr val="dk1"/>
                </a:solidFill>
                <a:latin typeface="Calibri"/>
                <a:ea typeface="Calibri"/>
                <a:cs typeface="Calibri"/>
                <a:sym typeface="Calibri"/>
              </a:rPr>
              <a:t>hta</a:t>
            </a:r>
            <a:r>
              <a:rPr lang="en-GB" sz="1200" b="0" i="0" u="none" strike="noStrike" cap="none" baseline="0" dirty="0" smtClean="0">
                <a:solidFill>
                  <a:schemeClr val="dk1"/>
                </a:solidFill>
                <a:latin typeface="Calibri"/>
                <a:ea typeface="Calibri"/>
                <a:cs typeface="Calibri"/>
                <a:sym typeface="Calibri"/>
              </a:rPr>
              <a:t> n-</a:t>
            </a:r>
            <a:r>
              <a:rPr lang="en-GB" sz="1200" b="0" i="0" u="none" strike="noStrike" cap="none" baseline="0" dirty="0" err="1" smtClean="0">
                <a:solidFill>
                  <a:schemeClr val="dk1"/>
                </a:solidFill>
                <a:latin typeface="Calibri"/>
                <a:ea typeface="Calibri"/>
                <a:cs typeface="Calibri"/>
                <a:sym typeface="Calibri"/>
              </a:rPr>
              <a:t>ga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grau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masan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ladat</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hte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garum</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shingtau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ya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lu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rai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nga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a:t>
            </a:r>
            <a:endParaRPr lang="en-GB" sz="1200" b="0" i="0" u="none" strike="noStrike" cap="none" dirty="0" smtClean="0">
              <a:solidFill>
                <a:schemeClr val="dk1"/>
              </a:solidFill>
              <a:latin typeface="Calibri"/>
              <a:ea typeface="Calibri"/>
              <a:cs typeface="Calibri"/>
              <a:sym typeface="Calibri"/>
            </a:endParaRPr>
          </a:p>
        </p:txBody>
      </p:sp>
      <p:sp>
        <p:nvSpPr>
          <p:cNvPr id="368" name="Google Shape;368;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sz="1200" b="0" i="0" u="none" strike="noStrike" cap="none" dirty="0" err="1" smtClean="0">
                <a:solidFill>
                  <a:schemeClr val="dk1"/>
                </a:solidFill>
                <a:latin typeface="Calibri"/>
                <a:ea typeface="Calibri"/>
                <a:cs typeface="Calibri"/>
                <a:sym typeface="Calibri"/>
              </a:rPr>
              <a:t>Myit</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tsam</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pu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ba</a:t>
            </a:r>
            <a:r>
              <a:rPr lang="en-GB" sz="1200" b="0" i="0" u="none" strike="noStrike" cap="none" baseline="0" dirty="0" smtClean="0">
                <a:solidFill>
                  <a:schemeClr val="dk1"/>
                </a:solidFill>
                <a:latin typeface="Calibri"/>
                <a:ea typeface="Calibri"/>
                <a:cs typeface="Calibri"/>
                <a:sym typeface="Calibri"/>
              </a:rPr>
              <a:t> lam </a:t>
            </a:r>
            <a:r>
              <a:rPr lang="en-GB" sz="1200" b="0" i="0" u="none" strike="noStrike" cap="none" baseline="0" dirty="0" err="1" smtClean="0">
                <a:solidFill>
                  <a:schemeClr val="dk1"/>
                </a:solidFill>
                <a:latin typeface="Calibri"/>
                <a:ea typeface="Calibri"/>
                <a:cs typeface="Calibri"/>
                <a:sym typeface="Calibri"/>
              </a:rPr>
              <a:t>hkam</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nga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masha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hpe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garum</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shingtau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ya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matu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tinang</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hku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atsawm</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madat</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ya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chye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hkra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sharin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hka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ja</a:t>
            </a:r>
            <a:r>
              <a:rPr lang="en-GB" sz="1200" b="0" i="0" u="none" strike="noStrike" cap="none" baseline="0" dirty="0" smtClean="0">
                <a:solidFill>
                  <a:schemeClr val="dk1"/>
                </a:solidFill>
                <a:latin typeface="Calibri"/>
                <a:ea typeface="Calibri"/>
                <a:cs typeface="Calibri"/>
                <a:sym typeface="Calibri"/>
              </a:rPr>
              <a:t> da </a:t>
            </a:r>
            <a:r>
              <a:rPr lang="en-GB" sz="1200" b="0" i="0" u="none" strike="noStrike" cap="none" baseline="0" dirty="0" err="1" smtClean="0">
                <a:solidFill>
                  <a:schemeClr val="dk1"/>
                </a:solidFill>
                <a:latin typeface="Calibri"/>
                <a:ea typeface="Calibri"/>
                <a:cs typeface="Calibri"/>
                <a:sym typeface="Calibri"/>
              </a:rPr>
              <a:t>ra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Madat</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ya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lam </a:t>
            </a:r>
            <a:r>
              <a:rPr lang="en-GB" sz="1200" b="0" i="0" u="none" strike="noStrike" cap="none" baseline="0" dirty="0" err="1" smtClean="0">
                <a:solidFill>
                  <a:schemeClr val="dk1"/>
                </a:solidFill>
                <a:latin typeface="Calibri"/>
                <a:ea typeface="Calibri"/>
                <a:cs typeface="Calibri"/>
                <a:sym typeface="Calibri"/>
              </a:rPr>
              <a:t>hpe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matut</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ka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madun</a:t>
            </a:r>
            <a:r>
              <a:rPr lang="en-GB" sz="1200" b="0" i="0" u="none" strike="noStrike" cap="none" baseline="0" dirty="0" smtClean="0">
                <a:solidFill>
                  <a:schemeClr val="dk1"/>
                </a:solidFill>
                <a:latin typeface="Calibri"/>
                <a:ea typeface="Calibri"/>
                <a:cs typeface="Calibri"/>
                <a:sym typeface="Calibri"/>
              </a:rPr>
              <a:t> mat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lam </a:t>
            </a:r>
            <a:r>
              <a:rPr lang="en-GB" sz="1200" b="0" i="0" u="none" strike="noStrike" cap="none" baseline="0" dirty="0" err="1" smtClean="0">
                <a:solidFill>
                  <a:schemeClr val="dk1"/>
                </a:solidFill>
                <a:latin typeface="Calibri"/>
                <a:ea typeface="Calibri"/>
                <a:cs typeface="Calibri"/>
                <a:sym typeface="Calibri"/>
              </a:rPr>
              <a:t>ni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hpe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madat</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mara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hkan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sa</a:t>
            </a:r>
            <a:r>
              <a:rPr lang="en-GB" sz="1200" b="0" i="0" u="none" strike="noStrike" cap="none" baseline="0" dirty="0" smtClean="0">
                <a:solidFill>
                  <a:schemeClr val="dk1"/>
                </a:solidFill>
                <a:latin typeface="Calibri"/>
                <a:ea typeface="Calibri"/>
                <a:cs typeface="Calibri"/>
                <a:sym typeface="Calibri"/>
              </a:rPr>
              <a:t> n-</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garum</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shingtau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ya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a:t>
            </a:r>
            <a:endParaRPr sz="1200" b="0" i="0" u="none" strike="noStrike" cap="none"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GB" dirty="0"/>
              <a:t/>
            </a:r>
            <a:br>
              <a:rPr lang="en-GB" dirty="0"/>
            </a:br>
            <a:endParaRPr dirty="0"/>
          </a:p>
        </p:txBody>
      </p:sp>
      <p:sp>
        <p:nvSpPr>
          <p:cNvPr id="375" name="Google Shape;375;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sz="1200" b="1" dirty="0" err="1" smtClean="0">
                <a:latin typeface="Arial"/>
                <a:ea typeface="Arial"/>
                <a:cs typeface="Arial"/>
                <a:sym typeface="Arial"/>
              </a:rPr>
              <a:t>Myit</a:t>
            </a:r>
            <a:r>
              <a:rPr lang="en-GB" sz="1200" b="1" dirty="0" smtClean="0">
                <a:latin typeface="Arial"/>
                <a:ea typeface="Arial"/>
                <a:cs typeface="Arial"/>
                <a:sym typeface="Arial"/>
              </a:rPr>
              <a:t> </a:t>
            </a:r>
            <a:r>
              <a:rPr lang="en-GB" sz="1200" b="1" dirty="0" err="1" smtClean="0">
                <a:latin typeface="Arial"/>
                <a:ea typeface="Arial"/>
                <a:cs typeface="Arial"/>
                <a:sym typeface="Arial"/>
              </a:rPr>
              <a:t>maju</a:t>
            </a:r>
            <a:r>
              <a:rPr lang="en-GB" sz="1200" b="1" dirty="0" smtClean="0">
                <a:latin typeface="Arial"/>
                <a:ea typeface="Arial"/>
                <a:cs typeface="Arial"/>
                <a:sym typeface="Arial"/>
              </a:rPr>
              <a:t> </a:t>
            </a:r>
            <a:r>
              <a:rPr lang="en-GB" sz="1200" b="1" dirty="0" err="1" smtClean="0">
                <a:latin typeface="Arial"/>
                <a:ea typeface="Arial"/>
                <a:cs typeface="Arial"/>
                <a:sym typeface="Arial"/>
              </a:rPr>
              <a:t>nbra</a:t>
            </a:r>
            <a:r>
              <a:rPr lang="en-GB" sz="1200" b="1" dirty="0" smtClean="0">
                <a:latin typeface="Arial"/>
                <a:ea typeface="Arial"/>
                <a:cs typeface="Arial"/>
                <a:sym typeface="Arial"/>
              </a:rPr>
              <a:t> </a:t>
            </a:r>
            <a:r>
              <a:rPr lang="en-GB" sz="1200" b="1" dirty="0" err="1" smtClean="0">
                <a:latin typeface="Arial"/>
                <a:ea typeface="Arial"/>
                <a:cs typeface="Arial"/>
                <a:sym typeface="Arial"/>
              </a:rPr>
              <a:t>ai</a:t>
            </a:r>
            <a:r>
              <a:rPr lang="en-GB" sz="1200" b="1" dirty="0" smtClean="0">
                <a:latin typeface="Arial"/>
                <a:ea typeface="Arial"/>
                <a:cs typeface="Arial"/>
                <a:sym typeface="Arial"/>
              </a:rPr>
              <a:t> </a:t>
            </a:r>
            <a:r>
              <a:rPr lang="en-GB" sz="1200" b="1" dirty="0" err="1" smtClean="0">
                <a:latin typeface="Arial"/>
                <a:ea typeface="Arial"/>
                <a:cs typeface="Arial"/>
                <a:sym typeface="Arial"/>
              </a:rPr>
              <a:t>sha</a:t>
            </a:r>
            <a:r>
              <a:rPr lang="en-GB" sz="1200" b="1" dirty="0" smtClean="0">
                <a:latin typeface="Arial"/>
                <a:ea typeface="Arial"/>
                <a:cs typeface="Arial"/>
                <a:sym typeface="Arial"/>
              </a:rPr>
              <a:t> </a:t>
            </a:r>
            <a:r>
              <a:rPr lang="en-GB" sz="1200" b="1" dirty="0" err="1" smtClean="0">
                <a:latin typeface="Arial"/>
                <a:ea typeface="Arial"/>
                <a:cs typeface="Arial"/>
                <a:sym typeface="Arial"/>
              </a:rPr>
              <a:t>atsawm</a:t>
            </a:r>
            <a:r>
              <a:rPr lang="en-GB" sz="1200" b="1" dirty="0" smtClean="0">
                <a:latin typeface="Arial"/>
                <a:ea typeface="Arial"/>
                <a:cs typeface="Arial"/>
                <a:sym typeface="Arial"/>
              </a:rPr>
              <a:t> </a:t>
            </a:r>
            <a:r>
              <a:rPr lang="en-GB" sz="1200" b="1" dirty="0" err="1" smtClean="0">
                <a:latin typeface="Arial"/>
                <a:ea typeface="Arial"/>
                <a:cs typeface="Arial"/>
                <a:sym typeface="Arial"/>
              </a:rPr>
              <a:t>madat</a:t>
            </a:r>
            <a:r>
              <a:rPr lang="en-GB" sz="1200" b="1" dirty="0" smtClean="0">
                <a:latin typeface="Arial"/>
                <a:ea typeface="Arial"/>
                <a:cs typeface="Arial"/>
                <a:sym typeface="Arial"/>
              </a:rPr>
              <a:t> u.</a:t>
            </a:r>
          </a:p>
          <a:p>
            <a:pPr marL="285750" lvl="0" indent="-228600" algn="l" rtl="0">
              <a:lnSpc>
                <a:spcPct val="150000"/>
              </a:lnSpc>
              <a:spcBef>
                <a:spcPts val="0"/>
              </a:spcBef>
              <a:spcAft>
                <a:spcPts val="0"/>
              </a:spcAft>
              <a:buClr>
                <a:schemeClr val="dk1"/>
              </a:buClr>
              <a:buSzPct val="108107"/>
              <a:buFont typeface="Arial"/>
              <a:buChar char="•"/>
            </a:pPr>
            <a:r>
              <a:rPr lang="en-GB" sz="1200" dirty="0" err="1" smtClean="0">
                <a:latin typeface="Arial"/>
                <a:ea typeface="Arial"/>
                <a:cs typeface="Arial"/>
                <a:sym typeface="Arial"/>
              </a:rPr>
              <a:t>Kalang</a:t>
            </a:r>
            <a:r>
              <a:rPr lang="en-GB" sz="1200" dirty="0" smtClean="0">
                <a:latin typeface="Arial"/>
                <a:ea typeface="Arial"/>
                <a:cs typeface="Arial"/>
                <a:sym typeface="Arial"/>
              </a:rPr>
              <a:t> </a:t>
            </a:r>
            <a:r>
              <a:rPr lang="en-GB" sz="1200" dirty="0" err="1" smtClean="0">
                <a:latin typeface="Arial"/>
                <a:ea typeface="Arial"/>
                <a:cs typeface="Arial"/>
                <a:sym typeface="Arial"/>
              </a:rPr>
              <a:t>marang</a:t>
            </a:r>
            <a:r>
              <a:rPr lang="en-GB" sz="1200" dirty="0" smtClean="0">
                <a:latin typeface="Arial"/>
                <a:ea typeface="Arial"/>
                <a:cs typeface="Arial"/>
                <a:sym typeface="Arial"/>
              </a:rPr>
              <a:t> </a:t>
            </a:r>
            <a:r>
              <a:rPr lang="en-GB" sz="1200" dirty="0" err="1" smtClean="0">
                <a:latin typeface="Arial"/>
                <a:ea typeface="Arial"/>
                <a:cs typeface="Arial"/>
                <a:sym typeface="Arial"/>
              </a:rPr>
              <a:t>tinang</a:t>
            </a:r>
            <a:r>
              <a:rPr lang="en-GB" sz="1200" dirty="0" smtClean="0">
                <a:latin typeface="Arial"/>
                <a:ea typeface="Arial"/>
                <a:cs typeface="Arial"/>
                <a:sym typeface="Arial"/>
              </a:rPr>
              <a:t> </a:t>
            </a:r>
            <a:r>
              <a:rPr lang="en-GB" sz="1200" dirty="0" err="1" smtClean="0">
                <a:latin typeface="Arial"/>
                <a:ea typeface="Arial"/>
                <a:cs typeface="Arial"/>
                <a:sym typeface="Arial"/>
              </a:rPr>
              <a:t>gaw</a:t>
            </a:r>
            <a:r>
              <a:rPr lang="en-GB" sz="1200" dirty="0" smtClean="0">
                <a:latin typeface="Arial"/>
                <a:ea typeface="Arial"/>
                <a:cs typeface="Arial"/>
                <a:sym typeface="Arial"/>
              </a:rPr>
              <a:t> </a:t>
            </a:r>
            <a:r>
              <a:rPr lang="en-GB" sz="1200" dirty="0" err="1" smtClean="0">
                <a:latin typeface="Arial"/>
                <a:ea typeface="Arial"/>
                <a:cs typeface="Arial"/>
                <a:sym typeface="Arial"/>
              </a:rPr>
              <a:t>maga</a:t>
            </a:r>
            <a:r>
              <a:rPr lang="en-GB" sz="1200" dirty="0" smtClean="0">
                <a:latin typeface="Arial"/>
                <a:ea typeface="Arial"/>
                <a:cs typeface="Arial"/>
                <a:sym typeface="Arial"/>
              </a:rPr>
              <a:t> mi </a:t>
            </a:r>
            <a:r>
              <a:rPr lang="en-GB" sz="1200" dirty="0" err="1" smtClean="0">
                <a:latin typeface="Arial"/>
                <a:ea typeface="Arial"/>
                <a:cs typeface="Arial"/>
                <a:sym typeface="Arial"/>
              </a:rPr>
              <a:t>na</a:t>
            </a:r>
            <a:r>
              <a:rPr lang="en-GB" sz="1200" dirty="0" smtClean="0">
                <a:latin typeface="Arial"/>
                <a:ea typeface="Arial"/>
                <a:cs typeface="Arial"/>
                <a:sym typeface="Arial"/>
              </a:rPr>
              <a:t> </a:t>
            </a:r>
            <a:r>
              <a:rPr lang="en-GB" sz="1200" dirty="0" err="1" smtClean="0">
                <a:latin typeface="Arial"/>
                <a:ea typeface="Arial"/>
                <a:cs typeface="Arial"/>
                <a:sym typeface="Arial"/>
              </a:rPr>
              <a:t>masha</a:t>
            </a:r>
            <a:r>
              <a:rPr lang="en-GB" sz="1200" dirty="0" smtClean="0">
                <a:latin typeface="Arial"/>
                <a:ea typeface="Arial"/>
                <a:cs typeface="Arial"/>
                <a:sym typeface="Arial"/>
              </a:rPr>
              <a:t> </a:t>
            </a:r>
            <a:r>
              <a:rPr lang="en-GB" sz="1200" dirty="0" err="1" smtClean="0"/>
              <a:t>tsun</a:t>
            </a:r>
            <a:r>
              <a:rPr lang="en-GB" sz="1200" dirty="0" smtClean="0"/>
              <a:t> </a:t>
            </a:r>
            <a:r>
              <a:rPr lang="en-GB" sz="1200" dirty="0" err="1" smtClean="0"/>
              <a:t>shaga</a:t>
            </a:r>
            <a:r>
              <a:rPr lang="en-GB" sz="1200" dirty="0" smtClean="0"/>
              <a:t> </a:t>
            </a:r>
            <a:r>
              <a:rPr lang="en-GB" sz="1200" dirty="0" err="1" smtClean="0"/>
              <a:t>nga</a:t>
            </a:r>
            <a:r>
              <a:rPr lang="en-GB" sz="1200" dirty="0" smtClean="0"/>
              <a:t> </a:t>
            </a:r>
            <a:r>
              <a:rPr lang="en-GB" sz="1200" dirty="0" err="1" smtClean="0"/>
              <a:t>ai</a:t>
            </a:r>
            <a:r>
              <a:rPr lang="en-GB" sz="1200" dirty="0" smtClean="0"/>
              <a:t> </a:t>
            </a:r>
            <a:r>
              <a:rPr lang="en-GB" sz="1200" dirty="0" err="1" smtClean="0"/>
              <a:t>hpe</a:t>
            </a:r>
            <a:r>
              <a:rPr lang="en-GB" sz="1200" dirty="0" smtClean="0"/>
              <a:t> </a:t>
            </a:r>
            <a:r>
              <a:rPr lang="en-GB" sz="1200" dirty="0" err="1" smtClean="0"/>
              <a:t>na</a:t>
            </a:r>
            <a:r>
              <a:rPr lang="en-GB" sz="1200" dirty="0" smtClean="0"/>
              <a:t> </a:t>
            </a:r>
            <a:r>
              <a:rPr lang="en-GB" sz="1200" dirty="0" err="1" smtClean="0"/>
              <a:t>lu</a:t>
            </a:r>
            <a:r>
              <a:rPr lang="en-GB" sz="1200" dirty="0" smtClean="0"/>
              <a:t> taw </a:t>
            </a:r>
            <a:r>
              <a:rPr lang="en-GB" sz="1200" dirty="0" err="1" smtClean="0"/>
              <a:t>nga</a:t>
            </a:r>
            <a:r>
              <a:rPr lang="en-GB" sz="1200" dirty="0" smtClean="0"/>
              <a:t> </a:t>
            </a:r>
            <a:r>
              <a:rPr lang="en-GB" sz="1200" dirty="0" err="1" smtClean="0"/>
              <a:t>tim</a:t>
            </a:r>
            <a:r>
              <a:rPr lang="en-GB" sz="1200" dirty="0" smtClean="0"/>
              <a:t> </a:t>
            </a:r>
            <a:r>
              <a:rPr lang="en-GB" sz="1200" dirty="0" err="1" smtClean="0"/>
              <a:t>gaja</a:t>
            </a:r>
            <a:r>
              <a:rPr lang="en-GB" sz="1200" dirty="0" smtClean="0"/>
              <a:t> </a:t>
            </a:r>
            <a:r>
              <a:rPr lang="en-GB" sz="1200" dirty="0" err="1" smtClean="0"/>
              <a:t>wa</a:t>
            </a:r>
            <a:r>
              <a:rPr lang="en-GB" sz="1200" dirty="0" smtClean="0"/>
              <a:t> </a:t>
            </a:r>
            <a:r>
              <a:rPr lang="en-GB" sz="1200" dirty="0" err="1" smtClean="0"/>
              <a:t>madat</a:t>
            </a:r>
            <a:r>
              <a:rPr lang="en-GB" sz="1200" dirty="0" smtClean="0"/>
              <a:t> taw </a:t>
            </a:r>
            <a:r>
              <a:rPr lang="en-GB" sz="1200" dirty="0" err="1" smtClean="0"/>
              <a:t>ai</a:t>
            </a:r>
            <a:r>
              <a:rPr lang="en-GB" sz="1200" dirty="0" smtClean="0"/>
              <a:t> lam </a:t>
            </a:r>
            <a:r>
              <a:rPr lang="en-GB" sz="1200" dirty="0" err="1" smtClean="0"/>
              <a:t>nbyin</a:t>
            </a:r>
            <a:r>
              <a:rPr lang="en-GB" sz="1200" dirty="0" smtClean="0"/>
              <a:t> </a:t>
            </a:r>
            <a:r>
              <a:rPr lang="en-GB" sz="1200" dirty="0" err="1" smtClean="0"/>
              <a:t>chye</a:t>
            </a:r>
            <a:r>
              <a:rPr lang="en-GB" sz="1200" dirty="0" smtClean="0"/>
              <a:t> </a:t>
            </a:r>
            <a:r>
              <a:rPr lang="en-GB" sz="1200" dirty="0" err="1" smtClean="0"/>
              <a:t>ai</a:t>
            </a:r>
            <a:r>
              <a:rPr lang="en-GB" sz="1200" dirty="0" smtClean="0"/>
              <a:t>. Dai </a:t>
            </a:r>
            <a:r>
              <a:rPr lang="en-GB" sz="1200" dirty="0" err="1" smtClean="0"/>
              <a:t>gaw</a:t>
            </a:r>
            <a:r>
              <a:rPr lang="en-GB" sz="1200" dirty="0" smtClean="0"/>
              <a:t> TV </a:t>
            </a:r>
            <a:r>
              <a:rPr lang="en-GB" sz="1200" dirty="0" err="1" smtClean="0"/>
              <a:t>hpaw</a:t>
            </a:r>
            <a:r>
              <a:rPr lang="en-GB" sz="1200" dirty="0" smtClean="0"/>
              <a:t> da n-</a:t>
            </a:r>
            <a:r>
              <a:rPr lang="en-GB" sz="1200" dirty="0" err="1" smtClean="0"/>
              <a:t>na</a:t>
            </a:r>
            <a:r>
              <a:rPr lang="en-GB" sz="1200" dirty="0" smtClean="0"/>
              <a:t> </a:t>
            </a:r>
            <a:r>
              <a:rPr lang="en-GB" sz="1200" dirty="0" err="1" smtClean="0"/>
              <a:t>manang</a:t>
            </a:r>
            <a:r>
              <a:rPr lang="en-GB" sz="1200" dirty="0" smtClean="0"/>
              <a:t> </a:t>
            </a:r>
            <a:r>
              <a:rPr lang="en-GB" sz="1200" dirty="0" err="1" smtClean="0"/>
              <a:t>hte</a:t>
            </a:r>
            <a:r>
              <a:rPr lang="en-GB" sz="1200" dirty="0" smtClean="0"/>
              <a:t> phone </a:t>
            </a:r>
            <a:r>
              <a:rPr lang="en-GB" sz="1200" dirty="0" err="1" smtClean="0"/>
              <a:t>shaga</a:t>
            </a:r>
            <a:r>
              <a:rPr lang="en-GB" sz="1200" dirty="0" smtClean="0"/>
              <a:t> </a:t>
            </a:r>
            <a:r>
              <a:rPr lang="en-GB" sz="1200" dirty="0" err="1" smtClean="0"/>
              <a:t>nga</a:t>
            </a:r>
            <a:r>
              <a:rPr lang="en-GB" sz="1200" dirty="0" smtClean="0"/>
              <a:t> </a:t>
            </a:r>
            <a:r>
              <a:rPr lang="en-GB" sz="1200" dirty="0" err="1" smtClean="0"/>
              <a:t>ai</a:t>
            </a:r>
            <a:r>
              <a:rPr lang="en-GB" sz="1200" dirty="0" smtClean="0"/>
              <a:t> </a:t>
            </a:r>
            <a:r>
              <a:rPr lang="en-GB" sz="1200" dirty="0" err="1" smtClean="0"/>
              <a:t>zawn</a:t>
            </a:r>
            <a:r>
              <a:rPr lang="en-GB" sz="1200" dirty="0" smtClean="0"/>
              <a:t> </a:t>
            </a:r>
            <a:r>
              <a:rPr lang="en-GB" sz="1200" dirty="0" err="1" smtClean="0"/>
              <a:t>rai</a:t>
            </a:r>
            <a:r>
              <a:rPr lang="en-GB" sz="1200" dirty="0" smtClean="0"/>
              <a:t> </a:t>
            </a:r>
            <a:r>
              <a:rPr lang="en-GB" sz="1200" dirty="0" err="1" smtClean="0"/>
              <a:t>nga</a:t>
            </a:r>
            <a:r>
              <a:rPr lang="en-GB" sz="1200" dirty="0" smtClean="0"/>
              <a:t> </a:t>
            </a:r>
            <a:r>
              <a:rPr lang="en-GB" sz="1200" dirty="0" err="1" smtClean="0"/>
              <a:t>ai</a:t>
            </a:r>
            <a:r>
              <a:rPr lang="en-GB" sz="1200" dirty="0" smtClean="0"/>
              <a:t>. </a:t>
            </a:r>
            <a:r>
              <a:rPr lang="en-GB" sz="1200" dirty="0" err="1" smtClean="0"/>
              <a:t>Rai</a:t>
            </a:r>
            <a:r>
              <a:rPr lang="en-GB" sz="1200" dirty="0" smtClean="0"/>
              <a:t> </a:t>
            </a:r>
            <a:r>
              <a:rPr lang="en-GB" sz="1200" dirty="0" err="1" smtClean="0"/>
              <a:t>tim</a:t>
            </a:r>
            <a:r>
              <a:rPr lang="en-GB" sz="1200" dirty="0" smtClean="0"/>
              <a:t>, TV pat </a:t>
            </a:r>
            <a:r>
              <a:rPr lang="en-GB" sz="1200" dirty="0" err="1" smtClean="0"/>
              <a:t>kau</a:t>
            </a:r>
            <a:r>
              <a:rPr lang="en-GB" sz="1200" dirty="0" smtClean="0"/>
              <a:t> yang </a:t>
            </a:r>
            <a:r>
              <a:rPr lang="en-GB" sz="1200" dirty="0" err="1" smtClean="0"/>
              <a:t>manang</a:t>
            </a:r>
            <a:r>
              <a:rPr lang="en-GB" sz="1200" dirty="0" smtClean="0"/>
              <a:t> </a:t>
            </a:r>
            <a:r>
              <a:rPr lang="en-GB" sz="1200" dirty="0" err="1" smtClean="0"/>
              <a:t>tsun</a:t>
            </a:r>
            <a:r>
              <a:rPr lang="en-GB" sz="1200" dirty="0" smtClean="0"/>
              <a:t> </a:t>
            </a:r>
            <a:r>
              <a:rPr lang="en-GB" sz="1200" dirty="0" err="1" smtClean="0"/>
              <a:t>shaga</a:t>
            </a:r>
            <a:r>
              <a:rPr lang="en-GB" sz="1200" dirty="0" smtClean="0"/>
              <a:t> </a:t>
            </a:r>
            <a:r>
              <a:rPr lang="en-GB" sz="1200" dirty="0" err="1" smtClean="0"/>
              <a:t>nga</a:t>
            </a:r>
            <a:r>
              <a:rPr lang="en-GB" sz="1200" dirty="0" smtClean="0"/>
              <a:t> </a:t>
            </a:r>
            <a:r>
              <a:rPr lang="en-GB" sz="1200" dirty="0" err="1" smtClean="0"/>
              <a:t>ai</a:t>
            </a:r>
            <a:r>
              <a:rPr lang="en-GB" sz="1200" dirty="0" smtClean="0"/>
              <a:t> </a:t>
            </a:r>
            <a:r>
              <a:rPr lang="en-GB" sz="1200" dirty="0" err="1" smtClean="0"/>
              <a:t>hpe</a:t>
            </a:r>
            <a:r>
              <a:rPr lang="en-GB" sz="1200" dirty="0" smtClean="0"/>
              <a:t> </a:t>
            </a:r>
            <a:r>
              <a:rPr lang="en-GB" sz="1200" dirty="0" err="1" smtClean="0"/>
              <a:t>atsawm</a:t>
            </a:r>
            <a:r>
              <a:rPr lang="en-GB" sz="1200" dirty="0" smtClean="0"/>
              <a:t> </a:t>
            </a:r>
            <a:r>
              <a:rPr lang="en-GB" sz="1200" dirty="0" err="1" smtClean="0"/>
              <a:t>sha</a:t>
            </a:r>
            <a:r>
              <a:rPr lang="en-GB" sz="1200" dirty="0" smtClean="0"/>
              <a:t> </a:t>
            </a:r>
            <a:r>
              <a:rPr lang="en-GB" sz="1200" dirty="0" err="1" smtClean="0"/>
              <a:t>maju</a:t>
            </a:r>
            <a:r>
              <a:rPr lang="en-GB" sz="1200" dirty="0" smtClean="0"/>
              <a:t> </a:t>
            </a:r>
            <a:r>
              <a:rPr lang="en-GB" sz="1200" dirty="0" err="1" smtClean="0"/>
              <a:t>jung</a:t>
            </a:r>
            <a:r>
              <a:rPr lang="en-GB" sz="1200" dirty="0" smtClean="0"/>
              <a:t> </a:t>
            </a:r>
            <a:r>
              <a:rPr lang="en-GB" sz="1200" dirty="0" err="1" smtClean="0"/>
              <a:t>madat</a:t>
            </a:r>
            <a:r>
              <a:rPr lang="en-GB" sz="1200" dirty="0" smtClean="0"/>
              <a:t> </a:t>
            </a:r>
            <a:r>
              <a:rPr lang="en-GB" sz="1200" dirty="0" err="1" smtClean="0"/>
              <a:t>lu</a:t>
            </a:r>
            <a:r>
              <a:rPr lang="en-GB" sz="1200" dirty="0" smtClean="0"/>
              <a:t> </a:t>
            </a:r>
            <a:r>
              <a:rPr lang="en-GB" sz="1200" dirty="0" err="1" smtClean="0"/>
              <a:t>na</a:t>
            </a:r>
            <a:r>
              <a:rPr lang="en-GB" sz="1200" dirty="0" smtClean="0"/>
              <a:t> </a:t>
            </a:r>
            <a:r>
              <a:rPr lang="en-GB" sz="1200" dirty="0" err="1" smtClean="0"/>
              <a:t>rai</a:t>
            </a:r>
            <a:r>
              <a:rPr lang="en-GB" sz="1200" dirty="0" smtClean="0"/>
              <a:t> </a:t>
            </a:r>
            <a:r>
              <a:rPr lang="en-GB" sz="1200" dirty="0" err="1" smtClean="0"/>
              <a:t>nga</a:t>
            </a:r>
            <a:r>
              <a:rPr lang="en-GB" sz="1200" dirty="0" smtClean="0"/>
              <a:t> </a:t>
            </a:r>
            <a:r>
              <a:rPr lang="en-GB" sz="1200" dirty="0" err="1" smtClean="0"/>
              <a:t>ai</a:t>
            </a:r>
            <a:r>
              <a:rPr lang="en-GB" sz="1200" dirty="0" smtClean="0"/>
              <a:t>. </a:t>
            </a:r>
            <a:r>
              <a:rPr lang="en-GB" sz="1200" dirty="0" err="1" smtClean="0"/>
              <a:t>Ndai</a:t>
            </a:r>
            <a:r>
              <a:rPr lang="en-GB" sz="1200" dirty="0" smtClean="0"/>
              <a:t> </a:t>
            </a:r>
            <a:r>
              <a:rPr lang="en-GB" sz="1200" dirty="0" err="1" smtClean="0"/>
              <a:t>gaw</a:t>
            </a:r>
            <a:r>
              <a:rPr lang="en-GB" sz="1200" dirty="0" smtClean="0"/>
              <a:t> </a:t>
            </a:r>
            <a:r>
              <a:rPr lang="en-GB" sz="1200" dirty="0" err="1" smtClean="0"/>
              <a:t>myit</a:t>
            </a:r>
            <a:r>
              <a:rPr lang="en-GB" sz="1200" dirty="0" smtClean="0"/>
              <a:t> </a:t>
            </a:r>
            <a:r>
              <a:rPr lang="en-GB" sz="1200" dirty="0" err="1" smtClean="0"/>
              <a:t>maju</a:t>
            </a:r>
            <a:r>
              <a:rPr lang="en-GB" sz="1200" dirty="0" smtClean="0"/>
              <a:t> </a:t>
            </a:r>
            <a:r>
              <a:rPr lang="en-GB" sz="1200" dirty="0" err="1" smtClean="0"/>
              <a:t>nbra</a:t>
            </a:r>
            <a:r>
              <a:rPr lang="en-GB" sz="1200" dirty="0" smtClean="0"/>
              <a:t> </a:t>
            </a:r>
            <a:r>
              <a:rPr lang="en-GB" sz="1200" dirty="0" err="1" smtClean="0"/>
              <a:t>ai</a:t>
            </a:r>
            <a:r>
              <a:rPr lang="en-GB" sz="1200" dirty="0" smtClean="0"/>
              <a:t> </a:t>
            </a:r>
            <a:r>
              <a:rPr lang="en-GB" sz="1200" dirty="0" err="1" smtClean="0"/>
              <a:t>sha</a:t>
            </a:r>
            <a:r>
              <a:rPr lang="en-GB" sz="1200" dirty="0" smtClean="0"/>
              <a:t> </a:t>
            </a:r>
            <a:r>
              <a:rPr lang="en-GB" sz="1200" dirty="0" err="1" smtClean="0"/>
              <a:t>atsawm</a:t>
            </a:r>
            <a:r>
              <a:rPr lang="en-GB" sz="1200" dirty="0" smtClean="0"/>
              <a:t> </a:t>
            </a:r>
            <a:r>
              <a:rPr lang="en-GB" sz="1200" dirty="0" err="1" smtClean="0"/>
              <a:t>madat</a:t>
            </a:r>
            <a:r>
              <a:rPr lang="en-GB" sz="1200" dirty="0" smtClean="0"/>
              <a:t> </a:t>
            </a:r>
            <a:r>
              <a:rPr lang="en-GB" sz="1200" dirty="0" err="1" smtClean="0"/>
              <a:t>ai</a:t>
            </a:r>
            <a:r>
              <a:rPr lang="en-GB" sz="1200" dirty="0" smtClean="0"/>
              <a:t> lam </a:t>
            </a:r>
            <a:r>
              <a:rPr lang="en-GB" sz="1200" dirty="0" err="1" smtClean="0"/>
              <a:t>rai</a:t>
            </a:r>
            <a:r>
              <a:rPr lang="en-GB" sz="1200" dirty="0" smtClean="0"/>
              <a:t> </a:t>
            </a:r>
            <a:r>
              <a:rPr lang="en-GB" sz="1200" dirty="0" err="1" smtClean="0"/>
              <a:t>nga</a:t>
            </a:r>
            <a:r>
              <a:rPr lang="en-GB" sz="1200" dirty="0" smtClean="0"/>
              <a:t> </a:t>
            </a:r>
            <a:r>
              <a:rPr lang="en-GB" sz="1200" dirty="0" err="1" smtClean="0"/>
              <a:t>ai</a:t>
            </a:r>
            <a:r>
              <a:rPr lang="en-GB" sz="1200" dirty="0" smtClean="0"/>
              <a:t>.</a:t>
            </a:r>
            <a:endParaRPr lang="en-GB" dirty="0" smtClean="0">
              <a:latin typeface="Arial"/>
              <a:ea typeface="Arial"/>
              <a:cs typeface="Arial"/>
              <a:sym typeface="Arial"/>
            </a:endParaRPr>
          </a:p>
          <a:p>
            <a:pPr marL="285750" lvl="0" indent="-228600" algn="l" rtl="0">
              <a:lnSpc>
                <a:spcPct val="150000"/>
              </a:lnSpc>
              <a:spcBef>
                <a:spcPts val="0"/>
              </a:spcBef>
              <a:spcAft>
                <a:spcPts val="0"/>
              </a:spcAft>
              <a:buClr>
                <a:schemeClr val="dk1"/>
              </a:buClr>
              <a:buSzPct val="108107"/>
              <a:buFont typeface="Arial"/>
              <a:buChar char="•"/>
            </a:pPr>
            <a:r>
              <a:rPr lang="en-GB" sz="1200" dirty="0" err="1" smtClean="0"/>
              <a:t>Tinang</a:t>
            </a:r>
            <a:r>
              <a:rPr lang="en-GB" sz="1200" dirty="0" smtClean="0"/>
              <a:t> </a:t>
            </a:r>
            <a:r>
              <a:rPr lang="en-GB" sz="1200" dirty="0" err="1" smtClean="0"/>
              <a:t>gaw</a:t>
            </a:r>
            <a:r>
              <a:rPr lang="en-GB" sz="1200" dirty="0" smtClean="0"/>
              <a:t> </a:t>
            </a:r>
            <a:r>
              <a:rPr lang="en-GB" sz="1200" dirty="0" err="1" smtClean="0"/>
              <a:t>ndai</a:t>
            </a:r>
            <a:r>
              <a:rPr lang="en-GB" sz="1200" dirty="0" smtClean="0"/>
              <a:t> kung </a:t>
            </a:r>
            <a:r>
              <a:rPr lang="en-GB" sz="1200" dirty="0" err="1" smtClean="0"/>
              <a:t>kyang</a:t>
            </a:r>
            <a:r>
              <a:rPr lang="en-GB" sz="1200" dirty="0" smtClean="0"/>
              <a:t> lam </a:t>
            </a:r>
            <a:r>
              <a:rPr lang="en-GB" sz="1200" dirty="0" err="1" smtClean="0"/>
              <a:t>hpe</a:t>
            </a:r>
            <a:r>
              <a:rPr lang="en-GB" sz="1200" dirty="0" smtClean="0"/>
              <a:t> jai </a:t>
            </a:r>
            <a:r>
              <a:rPr lang="en-GB" sz="1200" dirty="0" err="1" smtClean="0"/>
              <a:t>lang</a:t>
            </a:r>
            <a:r>
              <a:rPr lang="en-GB" sz="1200" dirty="0" smtClean="0"/>
              <a:t> yang </a:t>
            </a:r>
            <a:r>
              <a:rPr lang="en-GB" sz="1200" dirty="0" err="1" smtClean="0"/>
              <a:t>myit</a:t>
            </a:r>
            <a:r>
              <a:rPr lang="en-GB" sz="1200" dirty="0" smtClean="0"/>
              <a:t> </a:t>
            </a:r>
            <a:r>
              <a:rPr lang="en-GB" sz="1200" dirty="0" err="1" smtClean="0"/>
              <a:t>tsam</a:t>
            </a:r>
            <a:r>
              <a:rPr lang="en-GB" sz="1200" dirty="0" smtClean="0"/>
              <a:t> </a:t>
            </a:r>
            <a:r>
              <a:rPr lang="en-GB" sz="1200" dirty="0" err="1" smtClean="0"/>
              <a:t>pu</a:t>
            </a:r>
            <a:r>
              <a:rPr lang="en-GB" sz="1200" dirty="0" smtClean="0"/>
              <a:t> </a:t>
            </a:r>
            <a:r>
              <a:rPr lang="en-GB" sz="1200" dirty="0" err="1" smtClean="0"/>
              <a:t>ba</a:t>
            </a:r>
            <a:r>
              <a:rPr lang="en-GB" sz="1200" dirty="0" smtClean="0"/>
              <a:t> lam </a:t>
            </a:r>
            <a:r>
              <a:rPr lang="en-GB" sz="1200" dirty="0" err="1" smtClean="0"/>
              <a:t>hkam</a:t>
            </a:r>
            <a:r>
              <a:rPr lang="en-GB" sz="1200" dirty="0" smtClean="0"/>
              <a:t> </a:t>
            </a:r>
            <a:r>
              <a:rPr lang="en-GB" sz="1200" dirty="0" err="1" smtClean="0"/>
              <a:t>sha</a:t>
            </a:r>
            <a:r>
              <a:rPr lang="en-GB" sz="1200" dirty="0" smtClean="0"/>
              <a:t> </a:t>
            </a:r>
            <a:r>
              <a:rPr lang="en-GB" sz="1200" dirty="0" err="1" smtClean="0"/>
              <a:t>nga</a:t>
            </a:r>
            <a:r>
              <a:rPr lang="en-GB" sz="1200" dirty="0" smtClean="0"/>
              <a:t> </a:t>
            </a:r>
            <a:r>
              <a:rPr lang="en-GB" sz="1200" dirty="0" err="1" smtClean="0"/>
              <a:t>ai</a:t>
            </a:r>
            <a:r>
              <a:rPr lang="en-GB" sz="1200" dirty="0" smtClean="0"/>
              <a:t> </a:t>
            </a:r>
            <a:r>
              <a:rPr lang="en-GB" sz="1200" dirty="0" err="1" smtClean="0"/>
              <a:t>wa</a:t>
            </a:r>
            <a:r>
              <a:rPr lang="en-GB" sz="1200" dirty="0" smtClean="0"/>
              <a:t> </a:t>
            </a:r>
            <a:r>
              <a:rPr lang="en-GB" sz="1200" dirty="0" err="1" smtClean="0"/>
              <a:t>hpe</a:t>
            </a:r>
            <a:r>
              <a:rPr lang="en-GB" sz="1200" dirty="0" smtClean="0"/>
              <a:t> </a:t>
            </a:r>
            <a:r>
              <a:rPr lang="en-GB" sz="1200" dirty="0" err="1" smtClean="0"/>
              <a:t>tinang</a:t>
            </a:r>
            <a:r>
              <a:rPr lang="en-GB" sz="1200" dirty="0" smtClean="0"/>
              <a:t> a n </a:t>
            </a:r>
            <a:r>
              <a:rPr lang="en-GB" sz="1200" dirty="0" err="1" smtClean="0"/>
              <a:t>tsa</a:t>
            </a:r>
            <a:r>
              <a:rPr lang="en-GB" sz="1200" dirty="0" smtClean="0"/>
              <a:t> </a:t>
            </a:r>
            <a:r>
              <a:rPr lang="en-GB" sz="1200" dirty="0" err="1" smtClean="0"/>
              <a:t>kam</a:t>
            </a:r>
            <a:r>
              <a:rPr lang="en-GB" sz="1200" dirty="0" smtClean="0"/>
              <a:t> </a:t>
            </a:r>
            <a:r>
              <a:rPr lang="en-GB" sz="1200" dirty="0" err="1" smtClean="0"/>
              <a:t>ai</a:t>
            </a:r>
            <a:r>
              <a:rPr lang="en-GB" sz="1200" dirty="0" smtClean="0"/>
              <a:t> </a:t>
            </a:r>
            <a:r>
              <a:rPr lang="en-GB" sz="1200" dirty="0" err="1" smtClean="0"/>
              <a:t>myit</a:t>
            </a:r>
            <a:r>
              <a:rPr lang="en-GB" sz="1200" dirty="0" smtClean="0"/>
              <a:t> </a:t>
            </a:r>
            <a:r>
              <a:rPr lang="en-GB" sz="1200" dirty="0" err="1" smtClean="0"/>
              <a:t>nga</a:t>
            </a:r>
            <a:r>
              <a:rPr lang="en-GB" sz="1200" dirty="0" smtClean="0"/>
              <a:t> </a:t>
            </a:r>
            <a:r>
              <a:rPr lang="en-GB" sz="1200" dirty="0" err="1" smtClean="0"/>
              <a:t>wa</a:t>
            </a:r>
            <a:r>
              <a:rPr lang="en-GB" sz="1200" dirty="0" smtClean="0"/>
              <a:t> </a:t>
            </a:r>
            <a:r>
              <a:rPr lang="en-GB" sz="1200" dirty="0" err="1" smtClean="0"/>
              <a:t>hkra</a:t>
            </a:r>
            <a:r>
              <a:rPr lang="en-GB" sz="1200" dirty="0" smtClean="0"/>
              <a:t> </a:t>
            </a:r>
            <a:r>
              <a:rPr lang="en-GB" sz="1200" dirty="0" err="1" smtClean="0"/>
              <a:t>galaw</a:t>
            </a:r>
            <a:r>
              <a:rPr lang="en-GB" sz="1200" dirty="0" smtClean="0"/>
              <a:t> </a:t>
            </a:r>
            <a:r>
              <a:rPr lang="en-GB" sz="1200" dirty="0" err="1" smtClean="0"/>
              <a:t>lu</a:t>
            </a:r>
            <a:r>
              <a:rPr lang="en-GB" sz="1200" dirty="0" smtClean="0"/>
              <a:t> n-</a:t>
            </a:r>
            <a:r>
              <a:rPr lang="en-GB" sz="1200" dirty="0" err="1" smtClean="0"/>
              <a:t>na</a:t>
            </a:r>
            <a:r>
              <a:rPr lang="en-GB" sz="1200" dirty="0" smtClean="0"/>
              <a:t> </a:t>
            </a:r>
            <a:r>
              <a:rPr lang="en-GB" sz="1200" dirty="0" err="1" smtClean="0"/>
              <a:t>shanghte</a:t>
            </a:r>
            <a:r>
              <a:rPr lang="en-GB" sz="1200" dirty="0" smtClean="0"/>
              <a:t> a </a:t>
            </a:r>
            <a:r>
              <a:rPr lang="en-GB" sz="1200" dirty="0" err="1" smtClean="0"/>
              <a:t>hkam</a:t>
            </a:r>
            <a:r>
              <a:rPr lang="en-GB" sz="1200" dirty="0" smtClean="0"/>
              <a:t> </a:t>
            </a:r>
            <a:r>
              <a:rPr lang="en-GB" sz="1200" dirty="0" err="1" smtClean="0"/>
              <a:t>sha</a:t>
            </a:r>
            <a:r>
              <a:rPr lang="en-GB" sz="1200" dirty="0" smtClean="0"/>
              <a:t> </a:t>
            </a:r>
            <a:r>
              <a:rPr lang="en-GB" sz="1200" dirty="0" err="1" smtClean="0"/>
              <a:t>nga</a:t>
            </a:r>
            <a:r>
              <a:rPr lang="en-GB" sz="1200" dirty="0" smtClean="0"/>
              <a:t> </a:t>
            </a:r>
            <a:r>
              <a:rPr lang="en-GB" sz="1200" dirty="0" err="1" smtClean="0"/>
              <a:t>ai</a:t>
            </a:r>
            <a:r>
              <a:rPr lang="en-GB" sz="1200" dirty="0" smtClean="0"/>
              <a:t> lam </a:t>
            </a:r>
            <a:r>
              <a:rPr lang="en-GB" sz="1200" dirty="0" err="1" smtClean="0"/>
              <a:t>hpe</a:t>
            </a:r>
            <a:r>
              <a:rPr lang="en-GB" sz="1200" dirty="0" smtClean="0"/>
              <a:t> </a:t>
            </a:r>
            <a:r>
              <a:rPr lang="en-GB" sz="1200" dirty="0" err="1" smtClean="0"/>
              <a:t>chye</a:t>
            </a:r>
            <a:r>
              <a:rPr lang="en-GB" sz="1200" dirty="0" smtClean="0"/>
              <a:t> </a:t>
            </a:r>
            <a:r>
              <a:rPr lang="en-GB" sz="1200" dirty="0" err="1" smtClean="0"/>
              <a:t>na</a:t>
            </a:r>
            <a:r>
              <a:rPr lang="en-GB" sz="1200" dirty="0" smtClean="0"/>
              <a:t> </a:t>
            </a:r>
            <a:r>
              <a:rPr lang="en-GB" sz="1200" dirty="0" err="1" smtClean="0"/>
              <a:t>wa</a:t>
            </a:r>
            <a:r>
              <a:rPr lang="en-GB" sz="1200" dirty="0" smtClean="0"/>
              <a:t> </a:t>
            </a:r>
            <a:r>
              <a:rPr lang="en-GB" sz="1200" dirty="0" err="1" smtClean="0"/>
              <a:t>shangun</a:t>
            </a:r>
            <a:r>
              <a:rPr lang="en-GB" sz="1200" dirty="0" smtClean="0"/>
              <a:t> </a:t>
            </a:r>
            <a:r>
              <a:rPr lang="en-GB" sz="1200" dirty="0" err="1" smtClean="0"/>
              <a:t>lu</a:t>
            </a:r>
            <a:r>
              <a:rPr lang="en-GB" sz="1200" dirty="0" smtClean="0"/>
              <a:t> </a:t>
            </a:r>
            <a:r>
              <a:rPr lang="en-GB" sz="1200" dirty="0" err="1" smtClean="0"/>
              <a:t>na</a:t>
            </a:r>
            <a:r>
              <a:rPr lang="en-GB" sz="1200" dirty="0" smtClean="0"/>
              <a:t> </a:t>
            </a:r>
            <a:r>
              <a:rPr lang="en-GB" sz="1200" dirty="0" err="1" smtClean="0"/>
              <a:t>rai</a:t>
            </a:r>
            <a:r>
              <a:rPr lang="en-GB" sz="1200" dirty="0" smtClean="0"/>
              <a:t> </a:t>
            </a:r>
            <a:r>
              <a:rPr lang="en-GB" sz="1200" dirty="0" err="1" smtClean="0"/>
              <a:t>nga</a:t>
            </a:r>
            <a:r>
              <a:rPr lang="en-GB" sz="1200" dirty="0" smtClean="0"/>
              <a:t> </a:t>
            </a:r>
            <a:r>
              <a:rPr lang="en-GB" sz="1200" dirty="0" err="1" smtClean="0"/>
              <a:t>ai</a:t>
            </a:r>
            <a:r>
              <a:rPr lang="en-GB" sz="1200" dirty="0" smtClean="0"/>
              <a:t>. </a:t>
            </a:r>
            <a:endParaRPr lang="en-GB" dirty="0">
              <a:latin typeface="Arial"/>
              <a:ea typeface="Arial"/>
              <a:cs typeface="Arial"/>
              <a:sym typeface="Arial"/>
            </a:endParaRPr>
          </a:p>
        </p:txBody>
      </p:sp>
      <p:sp>
        <p:nvSpPr>
          <p:cNvPr id="383" name="Google Shape;383;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7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000" b="0" i="0" u="none" strike="noStrike" cap="none" dirty="0" smtClean="0">
                <a:solidFill>
                  <a:schemeClr val="dk1"/>
                </a:solidFill>
                <a:latin typeface="Calibri"/>
                <a:ea typeface="Calibri"/>
                <a:cs typeface="Calibri"/>
                <a:sym typeface="Calibri"/>
              </a:rPr>
              <a:t>Module</a:t>
            </a:r>
            <a:r>
              <a:rPr lang="en-US" sz="1000" b="0" i="0" u="none" strike="noStrike" cap="none" baseline="0" dirty="0" smtClean="0">
                <a:solidFill>
                  <a:schemeClr val="dk1"/>
                </a:solidFill>
                <a:latin typeface="Calibri"/>
                <a:ea typeface="Calibri"/>
                <a:cs typeface="Calibri"/>
                <a:sym typeface="Calibri"/>
              </a:rPr>
              <a:t> </a:t>
            </a:r>
            <a:r>
              <a:rPr lang="en-US" sz="1000" b="0" i="0" u="none" strike="noStrike" cap="none" baseline="0" dirty="0" err="1" smtClean="0">
                <a:solidFill>
                  <a:schemeClr val="dk1"/>
                </a:solidFill>
                <a:latin typeface="Calibri"/>
                <a:ea typeface="Calibri"/>
                <a:cs typeface="Calibri"/>
                <a:sym typeface="Calibri"/>
              </a:rPr>
              <a:t>matsun</a:t>
            </a:r>
            <a:r>
              <a:rPr lang="en-US" sz="1000" b="0" i="0" u="none" strike="noStrike" cap="none" baseline="0" dirty="0" smtClean="0">
                <a:solidFill>
                  <a:schemeClr val="dk1"/>
                </a:solidFill>
                <a:latin typeface="Calibri"/>
                <a:ea typeface="Calibri"/>
                <a:cs typeface="Calibri"/>
                <a:sym typeface="Calibri"/>
              </a:rPr>
              <a:t> lam</a:t>
            </a:r>
            <a:r>
              <a:rPr lang="en-US" sz="1000" b="0" i="0" u="none" strike="noStrike" cap="none" dirty="0" smtClean="0">
                <a:solidFill>
                  <a:schemeClr val="dk1"/>
                </a:solidFill>
                <a:latin typeface="Calibri"/>
                <a:ea typeface="Calibri"/>
                <a:cs typeface="Calibri"/>
                <a:sym typeface="Calibri"/>
              </a:rPr>
              <a:t>- </a:t>
            </a:r>
            <a:r>
              <a:rPr lang="en-US" sz="1000" b="0" i="0" u="none" strike="noStrike" cap="none" dirty="0" err="1" smtClean="0">
                <a:solidFill>
                  <a:schemeClr val="dk1"/>
                </a:solidFill>
                <a:latin typeface="Calibri"/>
                <a:ea typeface="Calibri"/>
                <a:cs typeface="Calibri"/>
                <a:sym typeface="Calibri"/>
              </a:rPr>
              <a:t>ndai</a:t>
            </a:r>
            <a:r>
              <a:rPr lang="en-US" sz="1000" b="0" i="0" u="none" strike="noStrike" cap="none" dirty="0" smtClean="0">
                <a:solidFill>
                  <a:schemeClr val="dk1"/>
                </a:solidFill>
                <a:latin typeface="Calibri"/>
                <a:ea typeface="Calibri"/>
                <a:cs typeface="Calibri"/>
                <a:sym typeface="Calibri"/>
              </a:rPr>
              <a:t> </a:t>
            </a:r>
            <a:r>
              <a:rPr lang="en-US" sz="1000" b="0" i="0" u="none" strike="noStrike" cap="none" dirty="0" err="1" smtClean="0">
                <a:solidFill>
                  <a:schemeClr val="dk1"/>
                </a:solidFill>
                <a:latin typeface="Calibri"/>
                <a:ea typeface="Calibri"/>
                <a:cs typeface="Calibri"/>
                <a:sym typeface="Calibri"/>
              </a:rPr>
              <a:t>sharin</a:t>
            </a:r>
            <a:r>
              <a:rPr lang="en-US" sz="1000" b="0" i="0" u="none" strike="noStrike" cap="none" baseline="0" dirty="0" smtClean="0">
                <a:solidFill>
                  <a:schemeClr val="dk1"/>
                </a:solidFill>
                <a:latin typeface="Calibri"/>
                <a:ea typeface="Calibri"/>
                <a:cs typeface="Calibri"/>
                <a:sym typeface="Calibri"/>
              </a:rPr>
              <a:t> </a:t>
            </a:r>
            <a:r>
              <a:rPr lang="en-US" sz="1000" b="0" i="0" u="none" strike="noStrike" cap="none" baseline="0" dirty="0" err="1" smtClean="0">
                <a:solidFill>
                  <a:schemeClr val="dk1"/>
                </a:solidFill>
                <a:latin typeface="Calibri"/>
                <a:ea typeface="Calibri"/>
                <a:cs typeface="Calibri"/>
                <a:sym typeface="Calibri"/>
              </a:rPr>
              <a:t>hpawng</a:t>
            </a:r>
            <a:r>
              <a:rPr lang="en-US" sz="1000" b="0" i="0" u="none" strike="noStrike" cap="none" baseline="0" dirty="0" smtClean="0">
                <a:solidFill>
                  <a:schemeClr val="dk1"/>
                </a:solidFill>
                <a:latin typeface="Calibri"/>
                <a:ea typeface="Calibri"/>
                <a:cs typeface="Calibri"/>
                <a:sym typeface="Calibri"/>
              </a:rPr>
              <a:t> </a:t>
            </a:r>
            <a:r>
              <a:rPr lang="en-US" sz="1000" b="0" i="0" u="none" strike="noStrike" cap="none" baseline="0" dirty="0" err="1" smtClean="0">
                <a:solidFill>
                  <a:schemeClr val="dk1"/>
                </a:solidFill>
                <a:latin typeface="Calibri"/>
                <a:ea typeface="Calibri"/>
                <a:cs typeface="Calibri"/>
                <a:sym typeface="Calibri"/>
              </a:rPr>
              <a:t>kaw</a:t>
            </a:r>
            <a:r>
              <a:rPr lang="en-US" sz="1000" b="0" i="0" u="none" strike="noStrike" cap="none" baseline="0" dirty="0" smtClean="0">
                <a:solidFill>
                  <a:schemeClr val="dk1"/>
                </a:solidFill>
                <a:latin typeface="Calibri"/>
                <a:ea typeface="Calibri"/>
                <a:cs typeface="Calibri"/>
                <a:sym typeface="Calibri"/>
              </a:rPr>
              <a:t> module (5) </a:t>
            </a:r>
            <a:r>
              <a:rPr lang="en-US" sz="1000" b="0" i="0" u="none" strike="noStrike" cap="none" baseline="0" dirty="0" err="1" smtClean="0">
                <a:solidFill>
                  <a:schemeClr val="dk1"/>
                </a:solidFill>
                <a:latin typeface="Calibri"/>
                <a:ea typeface="Calibri"/>
                <a:cs typeface="Calibri"/>
                <a:sym typeface="Calibri"/>
              </a:rPr>
              <a:t>lawm</a:t>
            </a:r>
            <a:r>
              <a:rPr lang="en-US" sz="1000" b="0" i="0" u="none" strike="noStrike" cap="none" baseline="0" dirty="0" smtClean="0">
                <a:solidFill>
                  <a:schemeClr val="dk1"/>
                </a:solidFill>
                <a:latin typeface="Calibri"/>
                <a:ea typeface="Calibri"/>
                <a:cs typeface="Calibri"/>
                <a:sym typeface="Calibri"/>
              </a:rPr>
              <a:t> </a:t>
            </a:r>
            <a:r>
              <a:rPr lang="en-US" sz="1000" b="0" i="0" u="none" strike="noStrike" cap="none" baseline="0" dirty="0" err="1" smtClean="0">
                <a:solidFill>
                  <a:schemeClr val="dk1"/>
                </a:solidFill>
                <a:latin typeface="Calibri"/>
                <a:ea typeface="Calibri"/>
                <a:cs typeface="Calibri"/>
                <a:sym typeface="Calibri"/>
              </a:rPr>
              <a:t>nga</a:t>
            </a:r>
            <a:r>
              <a:rPr lang="en-US" sz="1000" b="0" i="0" u="none" strike="noStrike" cap="none" baseline="0" dirty="0" smtClean="0">
                <a:solidFill>
                  <a:schemeClr val="dk1"/>
                </a:solidFill>
                <a:latin typeface="Calibri"/>
                <a:ea typeface="Calibri"/>
                <a:cs typeface="Calibri"/>
                <a:sym typeface="Calibri"/>
              </a:rPr>
              <a:t> </a:t>
            </a:r>
            <a:r>
              <a:rPr lang="en-US" sz="1000" b="0" i="0" u="none" strike="noStrike" cap="none" baseline="0" dirty="0" err="1" smtClean="0">
                <a:solidFill>
                  <a:schemeClr val="dk1"/>
                </a:solidFill>
                <a:latin typeface="Calibri"/>
                <a:ea typeface="Calibri"/>
                <a:cs typeface="Calibri"/>
                <a:sym typeface="Calibri"/>
              </a:rPr>
              <a:t>ai</a:t>
            </a:r>
            <a:r>
              <a:rPr lang="en-US" sz="1000" b="0" i="0" u="none" strike="noStrike" cap="none" baseline="0" dirty="0" smtClean="0">
                <a:solidFill>
                  <a:schemeClr val="dk1"/>
                </a:solidFill>
                <a:latin typeface="Calibri"/>
                <a:ea typeface="Calibri"/>
                <a:cs typeface="Calibri"/>
                <a:sym typeface="Calibri"/>
              </a:rPr>
              <a:t>. Dai </a:t>
            </a:r>
            <a:r>
              <a:rPr lang="en-US" sz="1000" b="0" i="0" u="none" strike="noStrike" cap="none" baseline="0" dirty="0" err="1" smtClean="0">
                <a:solidFill>
                  <a:schemeClr val="dk1"/>
                </a:solidFill>
                <a:latin typeface="Calibri"/>
                <a:ea typeface="Calibri"/>
                <a:cs typeface="Calibri"/>
                <a:sym typeface="Calibri"/>
              </a:rPr>
              <a:t>ni</a:t>
            </a:r>
            <a:r>
              <a:rPr lang="en-US" sz="1000" b="0" i="0" u="none" strike="noStrike" cap="none" baseline="0" dirty="0" smtClean="0">
                <a:solidFill>
                  <a:schemeClr val="dk1"/>
                </a:solidFill>
                <a:latin typeface="Calibri"/>
                <a:ea typeface="Calibri"/>
                <a:cs typeface="Calibri"/>
                <a:sym typeface="Calibri"/>
              </a:rPr>
              <a:t> </a:t>
            </a:r>
            <a:r>
              <a:rPr lang="en-US" sz="1000" b="0" i="0" u="none" strike="noStrike" cap="none" baseline="0" dirty="0" err="1" smtClean="0">
                <a:solidFill>
                  <a:schemeClr val="dk1"/>
                </a:solidFill>
                <a:latin typeface="Calibri"/>
                <a:ea typeface="Calibri"/>
                <a:cs typeface="Calibri"/>
                <a:sym typeface="Calibri"/>
              </a:rPr>
              <a:t>gaw</a:t>
            </a:r>
            <a:r>
              <a:rPr lang="en-US" sz="1000" b="0" i="0" u="none" strike="noStrike" cap="none" baseline="0" dirty="0" smtClean="0">
                <a:solidFill>
                  <a:schemeClr val="dk1"/>
                </a:solidFill>
                <a:latin typeface="Calibri"/>
                <a:ea typeface="Calibri"/>
                <a:cs typeface="Calibri"/>
                <a:sym typeface="Calibri"/>
              </a:rPr>
              <a:t> </a:t>
            </a:r>
            <a:r>
              <a:rPr lang="en-US" sz="1000" b="1" i="0" u="none" strike="noStrike" cap="none" dirty="0" err="1" smtClean="0">
                <a:solidFill>
                  <a:srgbClr val="000000"/>
                </a:solidFill>
                <a:sym typeface="Arial"/>
              </a:rPr>
              <a:t>Tinang</a:t>
            </a:r>
            <a:r>
              <a:rPr lang="en-US" sz="1000" b="1" i="0" u="none" strike="noStrike" cap="none" dirty="0" smtClean="0">
                <a:solidFill>
                  <a:srgbClr val="000000"/>
                </a:solidFill>
                <a:sym typeface="Arial"/>
              </a:rPr>
              <a:t> </a:t>
            </a:r>
            <a:r>
              <a:rPr lang="en-US" sz="1000" b="1" i="0" u="none" strike="noStrike" cap="none" dirty="0" err="1" smtClean="0">
                <a:solidFill>
                  <a:srgbClr val="000000"/>
                </a:solidFill>
                <a:sym typeface="Arial"/>
              </a:rPr>
              <a:t>madu</a:t>
            </a:r>
            <a:r>
              <a:rPr lang="en-US" sz="1000" b="1" i="0" u="none" strike="noStrike" cap="none" dirty="0" smtClean="0">
                <a:solidFill>
                  <a:srgbClr val="000000"/>
                </a:solidFill>
                <a:sym typeface="Arial"/>
              </a:rPr>
              <a:t> </a:t>
            </a:r>
            <a:r>
              <a:rPr lang="en-US" sz="1000" b="1" i="0" u="none" strike="noStrike" cap="none" dirty="0" err="1" smtClean="0">
                <a:solidFill>
                  <a:srgbClr val="000000"/>
                </a:solidFill>
                <a:sym typeface="Arial"/>
              </a:rPr>
              <a:t>hkum</a:t>
            </a:r>
            <a:r>
              <a:rPr lang="en-US" sz="1000" b="1" i="0" u="none" strike="noStrike" cap="none" dirty="0" smtClean="0">
                <a:solidFill>
                  <a:srgbClr val="000000"/>
                </a:solidFill>
                <a:sym typeface="Arial"/>
              </a:rPr>
              <a:t> a </a:t>
            </a:r>
            <a:r>
              <a:rPr lang="en-US" sz="1000" b="1" i="0" u="none" strike="noStrike" cap="none" dirty="0" err="1" smtClean="0">
                <a:solidFill>
                  <a:srgbClr val="000000"/>
                </a:solidFill>
                <a:sym typeface="Arial"/>
              </a:rPr>
              <a:t>hkam</a:t>
            </a:r>
            <a:r>
              <a:rPr lang="en-US" sz="1000" b="1" dirty="0" err="1" smtClean="0"/>
              <a:t>ja</a:t>
            </a:r>
            <a:r>
              <a:rPr lang="en-US" sz="1000" b="1" dirty="0" smtClean="0"/>
              <a:t> </a:t>
            </a:r>
            <a:r>
              <a:rPr lang="en-US" sz="1000" b="1" dirty="0" err="1" smtClean="0"/>
              <a:t>ngwi</a:t>
            </a:r>
            <a:r>
              <a:rPr lang="en-US" sz="1000" b="1" dirty="0" smtClean="0"/>
              <a:t> </a:t>
            </a:r>
            <a:r>
              <a:rPr lang="en-US" sz="1000" b="1" dirty="0" err="1" smtClean="0"/>
              <a:t>pyaw</a:t>
            </a:r>
            <a:r>
              <a:rPr lang="en-US" sz="1000" b="1" dirty="0" smtClean="0"/>
              <a:t> lam,</a:t>
            </a:r>
            <a:endParaRPr lang="en-US" sz="1000" b="1" i="0" u="none" strike="noStrike" cap="none" dirty="0" smtClean="0">
              <a:solidFill>
                <a:srgbClr val="000000"/>
              </a:solidFill>
              <a:sym typeface="Arial"/>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000" b="1" i="0" u="none" strike="noStrike" cap="none" dirty="0" err="1" smtClean="0">
                <a:solidFill>
                  <a:srgbClr val="000000"/>
                </a:solidFill>
                <a:latin typeface="Arial"/>
                <a:ea typeface="Arial"/>
                <a:cs typeface="Arial"/>
                <a:sym typeface="Arial"/>
              </a:rPr>
              <a:t>Shani</a:t>
            </a:r>
            <a:r>
              <a:rPr lang="en-US" sz="1000" b="1" i="0" u="none" strike="noStrike" cap="none" dirty="0" smtClean="0">
                <a:solidFill>
                  <a:srgbClr val="000000"/>
                </a:solidFill>
                <a:latin typeface="Arial"/>
                <a:ea typeface="Arial"/>
                <a:cs typeface="Arial"/>
                <a:sym typeface="Arial"/>
              </a:rPr>
              <a:t> </a:t>
            </a:r>
            <a:r>
              <a:rPr lang="en-US" sz="1000" b="1" i="0" u="none" strike="noStrike" cap="none" dirty="0" err="1" smtClean="0">
                <a:solidFill>
                  <a:srgbClr val="000000"/>
                </a:solidFill>
                <a:latin typeface="Arial"/>
                <a:ea typeface="Arial"/>
                <a:cs typeface="Arial"/>
                <a:sym typeface="Arial"/>
              </a:rPr>
              <a:t>shagu</a:t>
            </a:r>
            <a:r>
              <a:rPr lang="en-US" sz="1000" b="1" i="0" u="none" strike="noStrike" cap="none" dirty="0" smtClean="0">
                <a:solidFill>
                  <a:srgbClr val="000000"/>
                </a:solidFill>
                <a:latin typeface="Arial"/>
                <a:ea typeface="Arial"/>
                <a:cs typeface="Arial"/>
                <a:sym typeface="Arial"/>
              </a:rPr>
              <a:t> </a:t>
            </a:r>
            <a:r>
              <a:rPr lang="en-US" sz="1000" b="1" i="0" u="none" strike="noStrike" cap="none" dirty="0" err="1" smtClean="0">
                <a:solidFill>
                  <a:srgbClr val="000000"/>
                </a:solidFill>
                <a:latin typeface="Arial"/>
                <a:ea typeface="Arial"/>
                <a:cs typeface="Arial"/>
                <a:sym typeface="Arial"/>
              </a:rPr>
              <a:t>ganawn</a:t>
            </a:r>
            <a:r>
              <a:rPr lang="en-US" sz="1000" b="1" i="0" u="none" strike="noStrike" cap="none" dirty="0" smtClean="0">
                <a:solidFill>
                  <a:srgbClr val="000000"/>
                </a:solidFill>
                <a:latin typeface="Arial"/>
                <a:ea typeface="Arial"/>
                <a:cs typeface="Arial"/>
                <a:sym typeface="Arial"/>
              </a:rPr>
              <a:t> </a:t>
            </a:r>
            <a:r>
              <a:rPr lang="en-US" sz="1000" b="1" i="0" u="none" strike="noStrike" cap="none" dirty="0" err="1" smtClean="0">
                <a:solidFill>
                  <a:srgbClr val="000000"/>
                </a:solidFill>
                <a:latin typeface="Arial"/>
                <a:ea typeface="Arial"/>
                <a:cs typeface="Arial"/>
                <a:sym typeface="Arial"/>
              </a:rPr>
              <a:t>mazum</a:t>
            </a:r>
            <a:r>
              <a:rPr lang="en-US" sz="1000" b="1" i="0" u="none" strike="noStrike" cap="none" dirty="0" smtClean="0">
                <a:solidFill>
                  <a:srgbClr val="000000"/>
                </a:solidFill>
                <a:latin typeface="Arial"/>
                <a:ea typeface="Arial"/>
                <a:cs typeface="Arial"/>
                <a:sym typeface="Arial"/>
              </a:rPr>
              <a:t> lam a </a:t>
            </a:r>
            <a:r>
              <a:rPr lang="en-US" sz="1000" b="1" i="0" u="none" strike="noStrike" cap="none" dirty="0" err="1" smtClean="0">
                <a:solidFill>
                  <a:srgbClr val="000000"/>
                </a:solidFill>
                <a:latin typeface="Arial"/>
                <a:ea typeface="Arial"/>
                <a:cs typeface="Arial"/>
                <a:sym typeface="Arial"/>
              </a:rPr>
              <a:t>matu</a:t>
            </a:r>
            <a:r>
              <a:rPr lang="en-US" sz="1000" b="1" i="0" u="none" strike="noStrike" cap="none" dirty="0" smtClean="0">
                <a:solidFill>
                  <a:srgbClr val="000000"/>
                </a:solidFill>
                <a:latin typeface="Arial"/>
                <a:ea typeface="Arial"/>
                <a:cs typeface="Arial"/>
                <a:sym typeface="Arial"/>
              </a:rPr>
              <a:t> n-gun jaw </a:t>
            </a:r>
            <a:r>
              <a:rPr lang="en-US" sz="1000" b="1" i="0" u="none" strike="noStrike" cap="none" dirty="0" err="1" smtClean="0">
                <a:solidFill>
                  <a:srgbClr val="000000"/>
                </a:solidFill>
                <a:latin typeface="Arial"/>
                <a:ea typeface="Arial"/>
                <a:cs typeface="Arial"/>
                <a:sym typeface="Arial"/>
              </a:rPr>
              <a:t>shingtau</a:t>
            </a:r>
            <a:r>
              <a:rPr lang="en-US" sz="1000" b="1" i="0" u="none" strike="noStrike" cap="none" dirty="0" smtClean="0">
                <a:solidFill>
                  <a:srgbClr val="000000"/>
                </a:solidFill>
                <a:latin typeface="Arial"/>
                <a:ea typeface="Arial"/>
                <a:cs typeface="Arial"/>
                <a:sym typeface="Arial"/>
              </a:rPr>
              <a:t> </a:t>
            </a:r>
            <a:r>
              <a:rPr lang="en-US" sz="1000" b="1" i="0" u="none" strike="noStrike" cap="none" dirty="0" err="1" smtClean="0">
                <a:solidFill>
                  <a:srgbClr val="000000"/>
                </a:solidFill>
                <a:latin typeface="Arial"/>
                <a:ea typeface="Arial"/>
                <a:cs typeface="Arial"/>
                <a:sym typeface="Arial"/>
              </a:rPr>
              <a:t>ya</a:t>
            </a:r>
            <a:r>
              <a:rPr lang="en-US" sz="1000" b="1" i="0" u="none" strike="noStrike" cap="none" dirty="0" smtClean="0">
                <a:solidFill>
                  <a:srgbClr val="000000"/>
                </a:solidFill>
                <a:latin typeface="Arial"/>
                <a:ea typeface="Arial"/>
                <a:cs typeface="Arial"/>
                <a:sym typeface="Arial"/>
              </a:rPr>
              <a:t> ai </a:t>
            </a:r>
            <a:r>
              <a:rPr lang="en-US" sz="1000" b="1" i="0" u="none" strike="noStrike" cap="none" dirty="0" err="1" smtClean="0">
                <a:solidFill>
                  <a:srgbClr val="000000"/>
                </a:solidFill>
                <a:latin typeface="Arial"/>
                <a:ea typeface="Arial"/>
                <a:cs typeface="Arial"/>
                <a:sym typeface="Arial"/>
              </a:rPr>
              <a:t>matut</a:t>
            </a:r>
            <a:r>
              <a:rPr lang="en-US" sz="1000" b="1" i="0" u="none" strike="noStrike" cap="none" dirty="0" smtClean="0">
                <a:solidFill>
                  <a:srgbClr val="000000"/>
                </a:solidFill>
                <a:latin typeface="Arial"/>
                <a:ea typeface="Arial"/>
                <a:cs typeface="Arial"/>
                <a:sym typeface="Arial"/>
              </a:rPr>
              <a:t> </a:t>
            </a:r>
            <a:r>
              <a:rPr lang="en-US" sz="1000" b="1" i="0" u="none" strike="noStrike" cap="none" dirty="0" err="1" smtClean="0">
                <a:solidFill>
                  <a:srgbClr val="000000"/>
                </a:solidFill>
                <a:latin typeface="Arial"/>
                <a:ea typeface="Arial"/>
                <a:cs typeface="Arial"/>
                <a:sym typeface="Arial"/>
              </a:rPr>
              <a:t>mahkai</a:t>
            </a:r>
            <a:r>
              <a:rPr lang="en-US" sz="1000" b="1" i="0" u="none" strike="noStrike" cap="none" dirty="0" smtClean="0">
                <a:solidFill>
                  <a:srgbClr val="000000"/>
                </a:solidFill>
                <a:latin typeface="Arial"/>
                <a:ea typeface="Arial"/>
                <a:cs typeface="Arial"/>
                <a:sym typeface="Arial"/>
              </a:rPr>
              <a:t> </a:t>
            </a:r>
            <a:r>
              <a:rPr lang="en-US" sz="1000" b="1" i="0" u="none" strike="noStrike" cap="none" dirty="0" err="1" smtClean="0">
                <a:solidFill>
                  <a:srgbClr val="000000"/>
                </a:solidFill>
                <a:latin typeface="Arial"/>
                <a:ea typeface="Arial"/>
                <a:cs typeface="Arial"/>
                <a:sym typeface="Arial"/>
              </a:rPr>
              <a:t>tsun</a:t>
            </a:r>
            <a:r>
              <a:rPr lang="en-US" sz="1000" b="1" i="0" u="none" strike="noStrike" cap="none" dirty="0" smtClean="0">
                <a:solidFill>
                  <a:srgbClr val="000000"/>
                </a:solidFill>
                <a:latin typeface="Arial"/>
                <a:ea typeface="Arial"/>
                <a:cs typeface="Arial"/>
                <a:sym typeface="Arial"/>
              </a:rPr>
              <a:t> </a:t>
            </a:r>
            <a:r>
              <a:rPr lang="en-US" sz="1000" b="1" i="0" u="none" strike="noStrike" cap="none" dirty="0" err="1" smtClean="0">
                <a:solidFill>
                  <a:srgbClr val="000000"/>
                </a:solidFill>
                <a:latin typeface="Arial"/>
                <a:ea typeface="Arial"/>
                <a:cs typeface="Arial"/>
                <a:sym typeface="Arial"/>
              </a:rPr>
              <a:t>shaga</a:t>
            </a:r>
            <a:r>
              <a:rPr lang="en-US" sz="1000" b="1" i="0" u="none" strike="noStrike" cap="none" dirty="0" smtClean="0">
                <a:solidFill>
                  <a:srgbClr val="000000"/>
                </a:solidFill>
                <a:latin typeface="Arial"/>
                <a:ea typeface="Arial"/>
                <a:cs typeface="Arial"/>
                <a:sym typeface="Arial"/>
              </a:rPr>
              <a:t> lam, Ta tut </a:t>
            </a:r>
            <a:r>
              <a:rPr lang="en-US" sz="1000" b="1" i="0" u="none" strike="noStrike" cap="none" dirty="0" err="1" smtClean="0">
                <a:solidFill>
                  <a:srgbClr val="000000"/>
                </a:solidFill>
                <a:latin typeface="Arial"/>
                <a:ea typeface="Arial"/>
                <a:cs typeface="Arial"/>
                <a:sym typeface="Arial"/>
              </a:rPr>
              <a:t>garum</a:t>
            </a:r>
            <a:r>
              <a:rPr lang="en-US" sz="1000" b="1" i="0" u="none" strike="noStrike" cap="none" dirty="0" smtClean="0">
                <a:solidFill>
                  <a:srgbClr val="000000"/>
                </a:solidFill>
                <a:latin typeface="Arial"/>
                <a:ea typeface="Arial"/>
                <a:cs typeface="Arial"/>
                <a:sym typeface="Arial"/>
              </a:rPr>
              <a:t> </a:t>
            </a:r>
            <a:r>
              <a:rPr lang="en-US" sz="1000" b="1" i="0" u="none" strike="noStrike" cap="none" dirty="0" err="1" smtClean="0">
                <a:solidFill>
                  <a:srgbClr val="000000"/>
                </a:solidFill>
                <a:latin typeface="Arial"/>
                <a:ea typeface="Arial"/>
                <a:cs typeface="Arial"/>
                <a:sym typeface="Arial"/>
              </a:rPr>
              <a:t>shingtau</a:t>
            </a:r>
            <a:r>
              <a:rPr lang="en-US" sz="1000" b="1" i="0" u="none" strike="noStrike" cap="none" dirty="0" smtClean="0">
                <a:solidFill>
                  <a:srgbClr val="000000"/>
                </a:solidFill>
                <a:latin typeface="Arial"/>
                <a:ea typeface="Arial"/>
                <a:cs typeface="Arial"/>
                <a:sym typeface="Arial"/>
              </a:rPr>
              <a:t> ai </a:t>
            </a:r>
            <a:r>
              <a:rPr lang="en-US" sz="1000" b="1" i="0" u="none" strike="noStrike" cap="none" dirty="0" err="1" smtClean="0">
                <a:solidFill>
                  <a:srgbClr val="000000"/>
                </a:solidFill>
                <a:latin typeface="Arial"/>
                <a:ea typeface="Arial"/>
                <a:cs typeface="Arial"/>
                <a:sym typeface="Arial"/>
              </a:rPr>
              <a:t>hpe</a:t>
            </a:r>
            <a:r>
              <a:rPr lang="en-US" sz="1000" b="1" i="0" u="none" strike="noStrike" cap="none" dirty="0" smtClean="0">
                <a:solidFill>
                  <a:srgbClr val="000000"/>
                </a:solidFill>
                <a:latin typeface="Arial"/>
                <a:ea typeface="Arial"/>
                <a:cs typeface="Arial"/>
                <a:sym typeface="Arial"/>
              </a:rPr>
              <a:t> jaw </a:t>
            </a:r>
            <a:r>
              <a:rPr lang="en-US" sz="1000" b="1" i="0" u="none" strike="noStrike" cap="none" dirty="0" err="1" smtClean="0">
                <a:solidFill>
                  <a:srgbClr val="000000"/>
                </a:solidFill>
                <a:latin typeface="Arial"/>
                <a:ea typeface="Arial"/>
                <a:cs typeface="Arial"/>
                <a:sym typeface="Arial"/>
              </a:rPr>
              <a:t>ya</a:t>
            </a:r>
            <a:r>
              <a:rPr lang="en-US" sz="1000" b="1" i="0" u="none" strike="noStrike" cap="none" dirty="0" smtClean="0">
                <a:solidFill>
                  <a:srgbClr val="000000"/>
                </a:solidFill>
                <a:latin typeface="Arial"/>
                <a:ea typeface="Arial"/>
                <a:cs typeface="Arial"/>
                <a:sym typeface="Arial"/>
              </a:rPr>
              <a:t> ai lam, </a:t>
            </a:r>
            <a:r>
              <a:rPr lang="en-US" sz="1000" b="1" i="0" u="none" strike="noStrike" cap="none" dirty="0" err="1" smtClean="0">
                <a:solidFill>
                  <a:srgbClr val="000000"/>
                </a:solidFill>
                <a:latin typeface="Arial"/>
                <a:ea typeface="Arial"/>
                <a:cs typeface="Arial"/>
                <a:sym typeface="Arial"/>
              </a:rPr>
              <a:t>Myit</a:t>
            </a:r>
            <a:r>
              <a:rPr lang="en-US" sz="1000" b="1" i="0" u="none" strike="noStrike" cap="none" dirty="0" smtClean="0">
                <a:solidFill>
                  <a:srgbClr val="000000"/>
                </a:solidFill>
                <a:latin typeface="Arial"/>
                <a:ea typeface="Arial"/>
                <a:cs typeface="Arial"/>
                <a:sym typeface="Arial"/>
              </a:rPr>
              <a:t> </a:t>
            </a:r>
            <a:r>
              <a:rPr lang="en-US" sz="1000" b="1" i="0" u="none" strike="noStrike" cap="none" dirty="0" err="1" smtClean="0">
                <a:solidFill>
                  <a:srgbClr val="000000"/>
                </a:solidFill>
                <a:latin typeface="Arial"/>
                <a:ea typeface="Arial"/>
                <a:cs typeface="Arial"/>
                <a:sym typeface="Arial"/>
              </a:rPr>
              <a:t>tsam</a:t>
            </a:r>
            <a:r>
              <a:rPr lang="en-US" sz="1000" b="1" i="0" u="none" strike="noStrike" cap="none" dirty="0" smtClean="0">
                <a:solidFill>
                  <a:srgbClr val="000000"/>
                </a:solidFill>
                <a:latin typeface="Arial"/>
                <a:ea typeface="Arial"/>
                <a:cs typeface="Arial"/>
                <a:sym typeface="Arial"/>
              </a:rPr>
              <a:t> </a:t>
            </a:r>
            <a:r>
              <a:rPr lang="en-US" sz="1000" b="1" i="0" u="none" strike="noStrike" cap="none" dirty="0" err="1" smtClean="0">
                <a:solidFill>
                  <a:srgbClr val="000000"/>
                </a:solidFill>
                <a:latin typeface="Arial"/>
                <a:ea typeface="Arial"/>
                <a:cs typeface="Arial"/>
                <a:sym typeface="Arial"/>
              </a:rPr>
              <a:t>pu</a:t>
            </a:r>
            <a:r>
              <a:rPr lang="en-US" sz="1000" b="1" i="0" u="none" strike="noStrike" cap="none" dirty="0" smtClean="0">
                <a:solidFill>
                  <a:srgbClr val="000000"/>
                </a:solidFill>
                <a:latin typeface="Arial"/>
                <a:ea typeface="Arial"/>
                <a:cs typeface="Arial"/>
                <a:sym typeface="Arial"/>
              </a:rPr>
              <a:t> lam </a:t>
            </a:r>
            <a:r>
              <a:rPr lang="en-US" sz="1000" b="1" i="0" u="none" strike="noStrike" cap="none" dirty="0" err="1" smtClean="0">
                <a:solidFill>
                  <a:srgbClr val="000000"/>
                </a:solidFill>
                <a:latin typeface="Arial"/>
                <a:ea typeface="Arial"/>
                <a:cs typeface="Arial"/>
                <a:sym typeface="Arial"/>
              </a:rPr>
              <a:t>hkam</a:t>
            </a:r>
            <a:r>
              <a:rPr lang="en-US" sz="1000" b="1" i="0" u="none" strike="noStrike" cap="none" dirty="0" smtClean="0">
                <a:solidFill>
                  <a:srgbClr val="000000"/>
                </a:solidFill>
                <a:latin typeface="Arial"/>
                <a:ea typeface="Arial"/>
                <a:cs typeface="Arial"/>
                <a:sym typeface="Arial"/>
              </a:rPr>
              <a:t> </a:t>
            </a:r>
            <a:r>
              <a:rPr lang="en-US" sz="1000" b="1" i="0" u="none" strike="noStrike" cap="none" dirty="0" err="1" smtClean="0">
                <a:solidFill>
                  <a:srgbClr val="000000"/>
                </a:solidFill>
                <a:latin typeface="Arial"/>
                <a:ea typeface="Arial"/>
                <a:cs typeface="Arial"/>
                <a:sym typeface="Arial"/>
              </a:rPr>
              <a:t>sha</a:t>
            </a:r>
            <a:r>
              <a:rPr lang="en-US" sz="1000" b="1" i="0" u="none" strike="noStrike" cap="none" dirty="0" smtClean="0">
                <a:solidFill>
                  <a:srgbClr val="000000"/>
                </a:solidFill>
                <a:latin typeface="Arial"/>
                <a:ea typeface="Arial"/>
                <a:cs typeface="Arial"/>
                <a:sym typeface="Arial"/>
              </a:rPr>
              <a:t> </a:t>
            </a:r>
            <a:r>
              <a:rPr lang="en-US" sz="1000" b="1" i="0" u="none" strike="noStrike" cap="none" dirty="0" err="1" smtClean="0">
                <a:solidFill>
                  <a:srgbClr val="000000"/>
                </a:solidFill>
                <a:latin typeface="Arial"/>
                <a:ea typeface="Arial"/>
                <a:cs typeface="Arial"/>
                <a:sym typeface="Arial"/>
              </a:rPr>
              <a:t>nga</a:t>
            </a:r>
            <a:r>
              <a:rPr lang="en-US" sz="1000" b="1" i="0" u="none" strike="noStrike" cap="none" dirty="0" smtClean="0">
                <a:solidFill>
                  <a:srgbClr val="000000"/>
                </a:solidFill>
                <a:latin typeface="Arial"/>
                <a:ea typeface="Arial"/>
                <a:cs typeface="Arial"/>
                <a:sym typeface="Arial"/>
              </a:rPr>
              <a:t> ai </a:t>
            </a:r>
            <a:r>
              <a:rPr lang="en-US" sz="1000" b="1" i="0" u="none" strike="noStrike" cap="none" dirty="0" err="1" smtClean="0">
                <a:solidFill>
                  <a:srgbClr val="000000"/>
                </a:solidFill>
                <a:latin typeface="Arial"/>
                <a:ea typeface="Arial"/>
                <a:cs typeface="Arial"/>
                <a:sym typeface="Arial"/>
              </a:rPr>
              <a:t>ni</a:t>
            </a:r>
            <a:r>
              <a:rPr lang="en-US" sz="1000" b="1" i="0" u="none" strike="noStrike" cap="none" dirty="0" smtClean="0">
                <a:solidFill>
                  <a:srgbClr val="000000"/>
                </a:solidFill>
                <a:latin typeface="Arial"/>
                <a:ea typeface="Arial"/>
                <a:cs typeface="Arial"/>
                <a:sym typeface="Arial"/>
              </a:rPr>
              <a:t> </a:t>
            </a:r>
            <a:r>
              <a:rPr lang="en-US" sz="1000" b="1" i="0" u="none" strike="noStrike" cap="none" dirty="0" err="1" smtClean="0">
                <a:solidFill>
                  <a:srgbClr val="000000"/>
                </a:solidFill>
                <a:latin typeface="Arial"/>
                <a:ea typeface="Arial"/>
                <a:cs typeface="Arial"/>
                <a:sym typeface="Arial"/>
              </a:rPr>
              <a:t>hpe</a:t>
            </a:r>
            <a:r>
              <a:rPr lang="en-US" sz="1000" b="1" i="0" u="none" strike="noStrike" cap="none" dirty="0" smtClean="0">
                <a:solidFill>
                  <a:srgbClr val="000000"/>
                </a:solidFill>
                <a:latin typeface="Arial"/>
                <a:ea typeface="Arial"/>
                <a:cs typeface="Arial"/>
                <a:sym typeface="Arial"/>
              </a:rPr>
              <a:t> </a:t>
            </a:r>
            <a:r>
              <a:rPr lang="en-US" sz="1000" b="1" i="0" u="none" strike="noStrike" cap="none" dirty="0" err="1" smtClean="0">
                <a:solidFill>
                  <a:srgbClr val="000000"/>
                </a:solidFill>
                <a:latin typeface="Arial"/>
                <a:ea typeface="Arial"/>
                <a:cs typeface="Arial"/>
                <a:sym typeface="Arial"/>
              </a:rPr>
              <a:t>garum</a:t>
            </a:r>
            <a:r>
              <a:rPr lang="en-US" sz="1000" b="1" i="0" u="none" strike="noStrike" cap="none" dirty="0" smtClean="0">
                <a:solidFill>
                  <a:srgbClr val="000000"/>
                </a:solidFill>
                <a:latin typeface="Arial"/>
                <a:ea typeface="Arial"/>
                <a:cs typeface="Arial"/>
                <a:sym typeface="Arial"/>
              </a:rPr>
              <a:t> </a:t>
            </a:r>
            <a:r>
              <a:rPr lang="en-US" sz="1000" b="1" i="0" u="none" strike="noStrike" cap="none" dirty="0" err="1" smtClean="0">
                <a:solidFill>
                  <a:srgbClr val="000000"/>
                </a:solidFill>
                <a:latin typeface="Arial"/>
                <a:ea typeface="Arial"/>
                <a:cs typeface="Arial"/>
                <a:sym typeface="Arial"/>
              </a:rPr>
              <a:t>shingtau</a:t>
            </a:r>
            <a:r>
              <a:rPr lang="en-US" sz="1000" b="1" i="0" u="none" strike="noStrike" cap="none" dirty="0" smtClean="0">
                <a:solidFill>
                  <a:srgbClr val="000000"/>
                </a:solidFill>
                <a:latin typeface="Arial"/>
                <a:ea typeface="Arial"/>
                <a:cs typeface="Arial"/>
                <a:sym typeface="Arial"/>
              </a:rPr>
              <a:t> lam </a:t>
            </a:r>
            <a:r>
              <a:rPr lang="en-US" sz="1000" b="0" i="0" u="none" strike="noStrike" cap="none" dirty="0" err="1" smtClean="0">
                <a:solidFill>
                  <a:srgbClr val="000000"/>
                </a:solidFill>
                <a:latin typeface="Arial"/>
                <a:ea typeface="Arial"/>
                <a:cs typeface="Arial"/>
                <a:sym typeface="Arial"/>
              </a:rPr>
              <a:t>hte</a:t>
            </a:r>
            <a:r>
              <a:rPr lang="en-US" sz="1000" b="0" i="0" u="none" strike="noStrike" cap="none" dirty="0" smtClean="0">
                <a:solidFill>
                  <a:srgbClr val="000000"/>
                </a:solidFill>
                <a:latin typeface="Arial"/>
                <a:ea typeface="Arial"/>
                <a:cs typeface="Arial"/>
                <a:sym typeface="Arial"/>
              </a:rPr>
              <a:t> </a:t>
            </a:r>
            <a:r>
              <a:rPr lang="en-US" sz="1000" b="1" i="0" u="none" strike="noStrike" cap="none" dirty="0" err="1" smtClean="0">
                <a:solidFill>
                  <a:srgbClr val="000000"/>
                </a:solidFill>
                <a:latin typeface="Arial"/>
                <a:ea typeface="Arial"/>
                <a:cs typeface="Arial"/>
                <a:sym typeface="Arial"/>
              </a:rPr>
              <a:t>Laksan</a:t>
            </a:r>
            <a:r>
              <a:rPr lang="en-US" sz="1000" b="1" i="0" u="none" strike="noStrike" cap="none" dirty="0" smtClean="0">
                <a:solidFill>
                  <a:srgbClr val="000000"/>
                </a:solidFill>
                <a:latin typeface="Arial"/>
                <a:ea typeface="Arial"/>
                <a:cs typeface="Arial"/>
                <a:sym typeface="Arial"/>
              </a:rPr>
              <a:t> </a:t>
            </a:r>
            <a:r>
              <a:rPr lang="en-US" sz="1000" b="1" i="0" u="none" strike="noStrike" cap="none" dirty="0" err="1" smtClean="0">
                <a:solidFill>
                  <a:srgbClr val="000000"/>
                </a:solidFill>
                <a:latin typeface="Arial"/>
                <a:ea typeface="Arial"/>
                <a:cs typeface="Arial"/>
                <a:sym typeface="Arial"/>
              </a:rPr>
              <a:t>mabyin</a:t>
            </a:r>
            <a:r>
              <a:rPr lang="en-US" sz="1000" b="1" i="0" u="none" strike="noStrike" cap="none" dirty="0" smtClean="0">
                <a:solidFill>
                  <a:srgbClr val="000000"/>
                </a:solidFill>
                <a:latin typeface="Arial"/>
                <a:ea typeface="Arial"/>
                <a:cs typeface="Arial"/>
                <a:sym typeface="Arial"/>
              </a:rPr>
              <a:t> </a:t>
            </a:r>
            <a:r>
              <a:rPr lang="en-US" sz="1000" b="1" i="0" u="none" strike="noStrike" cap="none" dirty="0" err="1" smtClean="0">
                <a:solidFill>
                  <a:srgbClr val="000000"/>
                </a:solidFill>
                <a:latin typeface="Arial"/>
                <a:ea typeface="Arial"/>
                <a:cs typeface="Arial"/>
                <a:sym typeface="Arial"/>
              </a:rPr>
              <a:t>masa</a:t>
            </a:r>
            <a:r>
              <a:rPr lang="en-US" sz="1000" b="1" i="0" u="none" strike="noStrike" cap="none" dirty="0" smtClean="0">
                <a:solidFill>
                  <a:srgbClr val="000000"/>
                </a:solidFill>
                <a:latin typeface="Arial"/>
                <a:ea typeface="Arial"/>
                <a:cs typeface="Arial"/>
                <a:sym typeface="Arial"/>
              </a:rPr>
              <a:t> </a:t>
            </a:r>
            <a:r>
              <a:rPr lang="en-US" sz="1000" b="1" i="0" u="none" strike="noStrike" cap="none" dirty="0" err="1" smtClean="0">
                <a:solidFill>
                  <a:srgbClr val="000000"/>
                </a:solidFill>
                <a:latin typeface="Arial"/>
                <a:ea typeface="Arial"/>
                <a:cs typeface="Arial"/>
                <a:sym typeface="Arial"/>
              </a:rPr>
              <a:t>ni</a:t>
            </a:r>
            <a:r>
              <a:rPr lang="en-US" sz="1000" b="1" i="0" u="none" strike="noStrike" cap="none" dirty="0" smtClean="0">
                <a:solidFill>
                  <a:srgbClr val="000000"/>
                </a:solidFill>
                <a:latin typeface="Arial"/>
                <a:ea typeface="Arial"/>
                <a:cs typeface="Arial"/>
                <a:sym typeface="Arial"/>
              </a:rPr>
              <a:t> </a:t>
            </a:r>
            <a:r>
              <a:rPr lang="en-US" sz="1000" b="1" i="0" u="none" strike="noStrike" cap="none" dirty="0" err="1" smtClean="0">
                <a:solidFill>
                  <a:srgbClr val="000000"/>
                </a:solidFill>
                <a:latin typeface="Arial"/>
                <a:ea typeface="Arial"/>
                <a:cs typeface="Arial"/>
                <a:sym typeface="Arial"/>
              </a:rPr>
              <a:t>hta</a:t>
            </a:r>
            <a:r>
              <a:rPr lang="en-US" sz="1000" b="1" i="0" u="none" strike="noStrike" cap="none" dirty="0" smtClean="0">
                <a:solidFill>
                  <a:srgbClr val="000000"/>
                </a:solidFill>
                <a:latin typeface="Arial"/>
                <a:ea typeface="Arial"/>
                <a:cs typeface="Arial"/>
                <a:sym typeface="Arial"/>
              </a:rPr>
              <a:t> </a:t>
            </a:r>
            <a:r>
              <a:rPr lang="en-US" sz="1000" b="1" i="0" u="none" strike="noStrike" cap="none" dirty="0" err="1" smtClean="0">
                <a:solidFill>
                  <a:srgbClr val="000000"/>
                </a:solidFill>
                <a:latin typeface="Arial"/>
                <a:ea typeface="Arial"/>
                <a:cs typeface="Arial"/>
                <a:sym typeface="Arial"/>
              </a:rPr>
              <a:t>garum</a:t>
            </a:r>
            <a:r>
              <a:rPr lang="en-US" sz="1000" b="1" i="0" u="none" strike="noStrike" cap="none" dirty="0" smtClean="0">
                <a:solidFill>
                  <a:srgbClr val="000000"/>
                </a:solidFill>
                <a:latin typeface="Arial"/>
                <a:ea typeface="Arial"/>
                <a:cs typeface="Arial"/>
                <a:sym typeface="Arial"/>
              </a:rPr>
              <a:t> </a:t>
            </a:r>
            <a:r>
              <a:rPr lang="en-US" sz="1000" b="1" i="0" u="none" strike="noStrike" cap="none" dirty="0" err="1" smtClean="0">
                <a:solidFill>
                  <a:srgbClr val="000000"/>
                </a:solidFill>
                <a:latin typeface="Arial"/>
                <a:ea typeface="Arial"/>
                <a:cs typeface="Arial"/>
                <a:sym typeface="Arial"/>
              </a:rPr>
              <a:t>shingtau</a:t>
            </a:r>
            <a:r>
              <a:rPr lang="en-US" sz="1000" b="1" i="0" u="none" strike="noStrike" cap="none" dirty="0" smtClean="0">
                <a:solidFill>
                  <a:srgbClr val="000000"/>
                </a:solidFill>
                <a:latin typeface="Arial"/>
                <a:ea typeface="Arial"/>
                <a:cs typeface="Arial"/>
                <a:sym typeface="Arial"/>
              </a:rPr>
              <a:t> </a:t>
            </a:r>
            <a:r>
              <a:rPr lang="en-US" sz="1000" b="1" i="0" u="none" strike="noStrike" cap="none" dirty="0" err="1" smtClean="0">
                <a:solidFill>
                  <a:srgbClr val="000000"/>
                </a:solidFill>
                <a:latin typeface="Arial"/>
                <a:ea typeface="Arial"/>
                <a:cs typeface="Arial"/>
                <a:sym typeface="Arial"/>
              </a:rPr>
              <a:t>ya</a:t>
            </a:r>
            <a:r>
              <a:rPr lang="en-US" sz="1000" b="1" i="0" u="none" strike="noStrike" cap="none" dirty="0" smtClean="0">
                <a:solidFill>
                  <a:srgbClr val="000000"/>
                </a:solidFill>
                <a:latin typeface="Arial"/>
                <a:ea typeface="Arial"/>
                <a:cs typeface="Arial"/>
                <a:sym typeface="Arial"/>
              </a:rPr>
              <a:t> ai lam </a:t>
            </a:r>
            <a:r>
              <a:rPr lang="en-US" sz="1000" b="0" i="0" u="none" strike="noStrike" cap="none" dirty="0" err="1" smtClean="0">
                <a:solidFill>
                  <a:srgbClr val="000000"/>
                </a:solidFill>
                <a:latin typeface="Arial"/>
                <a:ea typeface="Arial"/>
                <a:cs typeface="Arial"/>
                <a:sym typeface="Arial"/>
              </a:rPr>
              <a:t>ni</a:t>
            </a:r>
            <a:r>
              <a:rPr lang="en-US" sz="1000" b="0" i="0" u="none" strike="noStrike" cap="none" dirty="0" smtClean="0">
                <a:solidFill>
                  <a:srgbClr val="000000"/>
                </a:solidFill>
                <a:latin typeface="Arial"/>
                <a:ea typeface="Arial"/>
                <a:cs typeface="Arial"/>
                <a:sym typeface="Arial"/>
              </a:rPr>
              <a:t> </a:t>
            </a:r>
            <a:r>
              <a:rPr lang="en-US" sz="1000" b="0" i="0" u="none" strike="noStrike" cap="none" dirty="0" err="1" smtClean="0">
                <a:solidFill>
                  <a:srgbClr val="000000"/>
                </a:solidFill>
                <a:latin typeface="Arial"/>
                <a:ea typeface="Arial"/>
                <a:cs typeface="Arial"/>
                <a:sym typeface="Arial"/>
              </a:rPr>
              <a:t>rai</a:t>
            </a:r>
            <a:r>
              <a:rPr lang="en-US" sz="1000" b="0" i="0" u="none" strike="noStrike" cap="none" dirty="0" smtClean="0">
                <a:solidFill>
                  <a:srgbClr val="000000"/>
                </a:solidFill>
                <a:latin typeface="Arial"/>
                <a:ea typeface="Arial"/>
                <a:cs typeface="Arial"/>
                <a:sym typeface="Arial"/>
              </a:rPr>
              <a:t> </a:t>
            </a:r>
            <a:r>
              <a:rPr lang="en-US" sz="1000" b="0" i="0" u="none" strike="noStrike" cap="none" dirty="0" err="1" smtClean="0">
                <a:solidFill>
                  <a:srgbClr val="000000"/>
                </a:solidFill>
                <a:latin typeface="Arial"/>
                <a:ea typeface="Arial"/>
                <a:cs typeface="Arial"/>
                <a:sym typeface="Arial"/>
              </a:rPr>
              <a:t>nga</a:t>
            </a:r>
            <a:r>
              <a:rPr lang="en-US" sz="1000" b="0" i="0" u="none" strike="noStrike" cap="none" dirty="0" smtClean="0">
                <a:solidFill>
                  <a:srgbClr val="000000"/>
                </a:solidFill>
                <a:latin typeface="Arial"/>
                <a:ea typeface="Arial"/>
                <a:cs typeface="Arial"/>
                <a:sym typeface="Arial"/>
              </a:rPr>
              <a:t> ai.</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Ndai</a:t>
            </a:r>
            <a:r>
              <a:rPr lang="en-US" sz="1000" b="0" i="0" u="none" strike="noStrike" cap="none" baseline="0" dirty="0" smtClean="0">
                <a:solidFill>
                  <a:srgbClr val="000000"/>
                </a:solidFill>
                <a:latin typeface="Arial"/>
                <a:ea typeface="Arial"/>
                <a:cs typeface="Arial"/>
                <a:sym typeface="Arial"/>
              </a:rPr>
              <a:t> module </a:t>
            </a:r>
            <a:r>
              <a:rPr lang="en-US" sz="1000" b="0" i="0" u="none" strike="noStrike" cap="none" baseline="0" dirty="0" err="1" smtClean="0">
                <a:solidFill>
                  <a:srgbClr val="000000"/>
                </a:solidFill>
                <a:latin typeface="Arial"/>
                <a:ea typeface="Arial"/>
                <a:cs typeface="Arial"/>
                <a:sym typeface="Arial"/>
              </a:rPr>
              <a:t>ni</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hpe</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hpaw</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tsun</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bawng</a:t>
            </a:r>
            <a:r>
              <a:rPr lang="en-US" sz="1000" b="0" i="0" u="none" strike="noStrike" cap="none" baseline="0" dirty="0" smtClean="0">
                <a:solidFill>
                  <a:srgbClr val="000000"/>
                </a:solidFill>
                <a:latin typeface="Arial"/>
                <a:ea typeface="Arial"/>
                <a:cs typeface="Arial"/>
                <a:sym typeface="Arial"/>
              </a:rPr>
              <a:t> ban ai </a:t>
            </a:r>
            <a:r>
              <a:rPr lang="en-US" sz="1000" b="0" i="0" u="none" strike="noStrike" cap="none" baseline="0" dirty="0" err="1" smtClean="0">
                <a:solidFill>
                  <a:srgbClr val="000000"/>
                </a:solidFill>
                <a:latin typeface="Arial"/>
                <a:ea typeface="Arial"/>
                <a:cs typeface="Arial"/>
                <a:sym typeface="Arial"/>
              </a:rPr>
              <a:t>ga</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baw</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ni</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gaw</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shawng</a:t>
            </a:r>
            <a:r>
              <a:rPr lang="en-US" sz="1000" b="0" i="0" u="none" strike="noStrike" cap="none" baseline="0" dirty="0" smtClean="0">
                <a:solidFill>
                  <a:srgbClr val="000000"/>
                </a:solidFill>
                <a:latin typeface="Arial"/>
                <a:ea typeface="Arial"/>
                <a:cs typeface="Arial"/>
                <a:sym typeface="Arial"/>
              </a:rPr>
              <a:t> lam de </a:t>
            </a:r>
            <a:r>
              <a:rPr lang="en-US" sz="1000" b="0" i="0" u="none" strike="noStrike" cap="none" baseline="0" dirty="0" err="1" smtClean="0">
                <a:solidFill>
                  <a:srgbClr val="000000"/>
                </a:solidFill>
                <a:latin typeface="Arial"/>
                <a:ea typeface="Arial"/>
                <a:cs typeface="Arial"/>
                <a:sym typeface="Arial"/>
              </a:rPr>
              <a:t>galaw</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hkawm</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sa</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nga</a:t>
            </a:r>
            <a:r>
              <a:rPr lang="en-US" sz="1000" b="0" i="0" u="none" strike="noStrike" cap="none" baseline="0" dirty="0" smtClean="0">
                <a:solidFill>
                  <a:srgbClr val="000000"/>
                </a:solidFill>
                <a:latin typeface="Arial"/>
                <a:ea typeface="Arial"/>
                <a:cs typeface="Arial"/>
                <a:sym typeface="Arial"/>
              </a:rPr>
              <a:t> ai </a:t>
            </a:r>
            <a:r>
              <a:rPr lang="en-US" sz="1000" b="0" i="0" u="none" strike="noStrike" cap="none" baseline="0" dirty="0" err="1" smtClean="0">
                <a:solidFill>
                  <a:srgbClr val="000000"/>
                </a:solidFill>
                <a:latin typeface="Arial"/>
                <a:ea typeface="Arial"/>
                <a:cs typeface="Arial"/>
                <a:sym typeface="Arial"/>
              </a:rPr>
              <a:t>magam</a:t>
            </a:r>
            <a:r>
              <a:rPr lang="en-US" sz="1000" b="0" i="0" u="none" strike="noStrike" cap="none" baseline="0" dirty="0" smtClean="0">
                <a:solidFill>
                  <a:srgbClr val="000000"/>
                </a:solidFill>
                <a:latin typeface="Arial"/>
                <a:ea typeface="Arial"/>
                <a:cs typeface="Arial"/>
                <a:sym typeface="Arial"/>
              </a:rPr>
              <a:t> gun </a:t>
            </a:r>
            <a:r>
              <a:rPr lang="en-US" sz="1000" b="0" i="0" u="none" strike="noStrike" cap="none" baseline="0" dirty="0" err="1" smtClean="0">
                <a:solidFill>
                  <a:srgbClr val="000000"/>
                </a:solidFill>
                <a:latin typeface="Arial"/>
                <a:ea typeface="Arial"/>
                <a:cs typeface="Arial"/>
                <a:sym typeface="Arial"/>
              </a:rPr>
              <a:t>ni</a:t>
            </a:r>
            <a:r>
              <a:rPr lang="en-US" sz="1000" b="0" i="0" u="none" strike="noStrike" cap="none" baseline="0" dirty="0" smtClean="0">
                <a:solidFill>
                  <a:srgbClr val="000000"/>
                </a:solidFill>
                <a:latin typeface="Arial"/>
                <a:ea typeface="Arial"/>
                <a:cs typeface="Arial"/>
                <a:sym typeface="Arial"/>
              </a:rPr>
              <a:t> a </a:t>
            </a:r>
            <a:r>
              <a:rPr lang="en-US" sz="1000" b="0" i="0" u="none" strike="noStrike" cap="none" baseline="0" dirty="0" err="1" smtClean="0">
                <a:solidFill>
                  <a:srgbClr val="000000"/>
                </a:solidFill>
                <a:latin typeface="Arial"/>
                <a:ea typeface="Arial"/>
                <a:cs typeface="Arial"/>
                <a:sym typeface="Arial"/>
              </a:rPr>
              <a:t>matu</a:t>
            </a:r>
            <a:r>
              <a:rPr lang="en-US" sz="1000" b="0" i="0" u="none" strike="noStrike" cap="none" baseline="0" dirty="0" smtClean="0">
                <a:solidFill>
                  <a:srgbClr val="000000"/>
                </a:solidFill>
                <a:latin typeface="Arial"/>
                <a:ea typeface="Arial"/>
                <a:cs typeface="Arial"/>
                <a:sym typeface="Arial"/>
              </a:rPr>
              <a:t> design </a:t>
            </a:r>
            <a:r>
              <a:rPr lang="en-US" sz="1000" b="0" i="0" u="none" strike="noStrike" cap="none" baseline="0" dirty="0" err="1" smtClean="0">
                <a:solidFill>
                  <a:srgbClr val="000000"/>
                </a:solidFill>
                <a:latin typeface="Arial"/>
                <a:ea typeface="Arial"/>
                <a:cs typeface="Arial"/>
                <a:sym typeface="Arial"/>
              </a:rPr>
              <a:t>ka</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lajang</a:t>
            </a:r>
            <a:r>
              <a:rPr lang="en-US" sz="1000" b="0" i="0" u="none" strike="noStrike" cap="none" baseline="0" dirty="0" smtClean="0">
                <a:solidFill>
                  <a:srgbClr val="000000"/>
                </a:solidFill>
                <a:latin typeface="Arial"/>
                <a:ea typeface="Arial"/>
                <a:cs typeface="Arial"/>
                <a:sym typeface="Arial"/>
              </a:rPr>
              <a:t> da </a:t>
            </a:r>
            <a:r>
              <a:rPr lang="en-US" sz="1000" b="0" i="0" u="none" strike="noStrike" cap="none" baseline="0" dirty="0" err="1" smtClean="0">
                <a:solidFill>
                  <a:srgbClr val="000000"/>
                </a:solidFill>
                <a:latin typeface="Arial"/>
                <a:ea typeface="Arial"/>
                <a:cs typeface="Arial"/>
                <a:sym typeface="Arial"/>
              </a:rPr>
              <a:t>ga</a:t>
            </a:r>
            <a:r>
              <a:rPr lang="en-US" sz="1000" b="0" i="0" u="none" strike="noStrike" cap="none" baseline="0" dirty="0" smtClean="0">
                <a:solidFill>
                  <a:srgbClr val="000000"/>
                </a:solidFill>
                <a:latin typeface="Arial"/>
                <a:ea typeface="Arial"/>
                <a:cs typeface="Arial"/>
                <a:sym typeface="Arial"/>
              </a:rPr>
              <a:t> ai</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Ndai</a:t>
            </a:r>
            <a:r>
              <a:rPr lang="en-US" sz="1000" b="0" i="0" u="none" strike="noStrike" cap="none" baseline="0" dirty="0" smtClean="0">
                <a:solidFill>
                  <a:srgbClr val="000000"/>
                </a:solidFill>
                <a:latin typeface="Arial"/>
                <a:ea typeface="Arial"/>
                <a:cs typeface="Arial"/>
                <a:sym typeface="Arial"/>
              </a:rPr>
              <a:t> kung </a:t>
            </a:r>
            <a:r>
              <a:rPr lang="en-US" sz="1000" b="0" i="0" u="none" strike="noStrike" cap="none" baseline="0" dirty="0" err="1" smtClean="0">
                <a:solidFill>
                  <a:srgbClr val="000000"/>
                </a:solidFill>
                <a:latin typeface="Arial"/>
                <a:ea typeface="Arial"/>
                <a:cs typeface="Arial"/>
                <a:sym typeface="Arial"/>
              </a:rPr>
              <a:t>kyang</a:t>
            </a:r>
            <a:r>
              <a:rPr lang="en-US" sz="1000" b="0" i="0" u="none" strike="noStrike" cap="none" baseline="0" dirty="0" smtClean="0">
                <a:solidFill>
                  <a:srgbClr val="000000"/>
                </a:solidFill>
                <a:latin typeface="Arial"/>
                <a:ea typeface="Arial"/>
                <a:cs typeface="Arial"/>
                <a:sym typeface="Arial"/>
              </a:rPr>
              <a:t> lam </a:t>
            </a:r>
            <a:r>
              <a:rPr lang="en-US" sz="1000" b="0" i="0" u="none" strike="noStrike" cap="none" baseline="0" dirty="0" err="1" smtClean="0">
                <a:solidFill>
                  <a:srgbClr val="000000"/>
                </a:solidFill>
                <a:latin typeface="Arial"/>
                <a:ea typeface="Arial"/>
                <a:cs typeface="Arial"/>
                <a:sym typeface="Arial"/>
              </a:rPr>
              <a:t>ni</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gaw</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shawa</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hte</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masha</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langai</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hpra</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ahkyak</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ahkya</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mabyin</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ni</a:t>
            </a:r>
            <a:r>
              <a:rPr lang="en-US" sz="1000" b="0" i="0" u="none" strike="noStrike" cap="none" baseline="0" dirty="0" smtClean="0">
                <a:solidFill>
                  <a:srgbClr val="000000"/>
                </a:solidFill>
                <a:latin typeface="Arial"/>
                <a:ea typeface="Arial"/>
                <a:cs typeface="Arial"/>
                <a:sym typeface="Arial"/>
              </a:rPr>
              <a:t> a n-</a:t>
            </a:r>
            <a:r>
              <a:rPr lang="en-US" sz="1000" b="0" i="0" u="none" strike="noStrike" cap="none" baseline="0" dirty="0" err="1" smtClean="0">
                <a:solidFill>
                  <a:srgbClr val="000000"/>
                </a:solidFill>
                <a:latin typeface="Arial"/>
                <a:ea typeface="Arial"/>
                <a:cs typeface="Arial"/>
                <a:sym typeface="Arial"/>
              </a:rPr>
              <a:t>tsa</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kaw</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asung</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jashawng</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mai</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ai</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majaw</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rai</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nga</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ai</a:t>
            </a:r>
            <a:r>
              <a:rPr lang="en-US" sz="1000" b="0" i="0" u="none" strike="noStrike" cap="none" baseline="0" dirty="0" smtClean="0">
                <a:solidFill>
                  <a:srgbClr val="000000"/>
                </a:solidFill>
                <a:latin typeface="Arial"/>
                <a:ea typeface="Arial"/>
                <a:cs typeface="Arial"/>
                <a:sym typeface="Arial"/>
              </a:rPr>
              <a:t>.</a:t>
            </a:r>
            <a:endParaRPr lang="en-US" sz="1000" b="1" i="0" u="none" strike="noStrike" cap="none" dirty="0" smtClean="0">
              <a:solidFill>
                <a:srgbClr val="000000"/>
              </a:solidFill>
              <a:latin typeface="Arial"/>
              <a:ea typeface="Arial"/>
              <a:cs typeface="Arial"/>
              <a:sym typeface="Arial"/>
            </a:endParaRPr>
          </a:p>
        </p:txBody>
      </p:sp>
      <p:sp>
        <p:nvSpPr>
          <p:cNvPr id="138" name="Google Shape;138;p7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2000"/>
              <a:buFont typeface="Arial"/>
              <a:buNone/>
            </a:pPr>
            <a:r>
              <a:rPr lang="en-GB" sz="1200" dirty="0" err="1" smtClean="0">
                <a:latin typeface="Arial"/>
                <a:ea typeface="Arial"/>
                <a:cs typeface="Arial"/>
                <a:sym typeface="Arial"/>
              </a:rPr>
              <a:t>Tinang</a:t>
            </a:r>
            <a:r>
              <a:rPr lang="en-GB" sz="1200" dirty="0" smtClean="0">
                <a:latin typeface="Arial"/>
                <a:ea typeface="Arial"/>
                <a:cs typeface="Arial"/>
                <a:sym typeface="Arial"/>
              </a:rPr>
              <a:t> </a:t>
            </a:r>
            <a:r>
              <a:rPr lang="en-GB" sz="1200" dirty="0" err="1" smtClean="0">
                <a:latin typeface="Arial"/>
                <a:ea typeface="Arial"/>
                <a:cs typeface="Arial"/>
                <a:sym typeface="Arial"/>
              </a:rPr>
              <a:t>gaw</a:t>
            </a:r>
            <a:r>
              <a:rPr lang="en-GB" sz="1200" dirty="0" smtClean="0">
                <a:latin typeface="Arial"/>
                <a:ea typeface="Arial"/>
                <a:cs typeface="Arial"/>
                <a:sym typeface="Arial"/>
              </a:rPr>
              <a:t> </a:t>
            </a:r>
            <a:r>
              <a:rPr lang="en-GB" sz="1200" dirty="0" err="1" smtClean="0">
                <a:latin typeface="Arial"/>
                <a:ea typeface="Arial"/>
                <a:cs typeface="Arial"/>
                <a:sym typeface="Arial"/>
              </a:rPr>
              <a:t>masha</a:t>
            </a:r>
            <a:r>
              <a:rPr lang="en-GB" sz="1200" dirty="0" smtClean="0">
                <a:latin typeface="Arial"/>
                <a:ea typeface="Arial"/>
                <a:cs typeface="Arial"/>
                <a:sym typeface="Arial"/>
              </a:rPr>
              <a:t> </a:t>
            </a:r>
            <a:r>
              <a:rPr lang="en-GB" sz="1200" dirty="0" err="1" smtClean="0">
                <a:latin typeface="Arial"/>
                <a:ea typeface="Arial"/>
                <a:cs typeface="Arial"/>
                <a:sym typeface="Arial"/>
              </a:rPr>
              <a:t>langai</a:t>
            </a:r>
            <a:r>
              <a:rPr lang="en-GB" sz="1200" dirty="0" smtClean="0">
                <a:latin typeface="Arial"/>
                <a:ea typeface="Arial"/>
                <a:cs typeface="Arial"/>
                <a:sym typeface="Arial"/>
              </a:rPr>
              <a:t> </a:t>
            </a:r>
            <a:r>
              <a:rPr lang="en-GB" sz="1200" dirty="0" err="1" smtClean="0">
                <a:latin typeface="Arial"/>
                <a:ea typeface="Arial"/>
                <a:cs typeface="Arial"/>
                <a:sym typeface="Arial"/>
              </a:rPr>
              <a:t>ngai</a:t>
            </a:r>
            <a:r>
              <a:rPr lang="en-GB" sz="1200" dirty="0" smtClean="0">
                <a:latin typeface="Arial"/>
                <a:ea typeface="Arial"/>
                <a:cs typeface="Arial"/>
                <a:sym typeface="Arial"/>
              </a:rPr>
              <a:t> </a:t>
            </a:r>
            <a:r>
              <a:rPr lang="en-GB" sz="1200" dirty="0" err="1" smtClean="0">
                <a:latin typeface="Arial"/>
                <a:ea typeface="Arial"/>
                <a:cs typeface="Arial"/>
                <a:sym typeface="Arial"/>
              </a:rPr>
              <a:t>hpe</a:t>
            </a:r>
            <a:r>
              <a:rPr lang="en-GB" sz="1200" dirty="0" smtClean="0">
                <a:latin typeface="Arial"/>
                <a:ea typeface="Arial"/>
                <a:cs typeface="Arial"/>
                <a:sym typeface="Arial"/>
              </a:rPr>
              <a:t> </a:t>
            </a:r>
            <a:r>
              <a:rPr lang="en-GB" sz="1200" dirty="0" err="1" smtClean="0">
                <a:latin typeface="Arial"/>
                <a:ea typeface="Arial"/>
                <a:cs typeface="Arial"/>
                <a:sym typeface="Arial"/>
              </a:rPr>
              <a:t>garum</a:t>
            </a:r>
            <a:r>
              <a:rPr lang="en-GB" sz="1200" dirty="0" smtClean="0">
                <a:latin typeface="Arial"/>
                <a:ea typeface="Arial"/>
                <a:cs typeface="Arial"/>
                <a:sym typeface="Arial"/>
              </a:rPr>
              <a:t> </a:t>
            </a:r>
            <a:r>
              <a:rPr lang="en-GB" sz="1200" dirty="0" err="1" smtClean="0">
                <a:latin typeface="Arial"/>
                <a:ea typeface="Arial"/>
                <a:cs typeface="Arial"/>
                <a:sym typeface="Arial"/>
              </a:rPr>
              <a:t>shingtau</a:t>
            </a:r>
            <a:r>
              <a:rPr lang="en-GB" sz="1200" dirty="0" smtClean="0">
                <a:latin typeface="Arial"/>
                <a:ea typeface="Arial"/>
                <a:cs typeface="Arial"/>
                <a:sym typeface="Arial"/>
              </a:rPr>
              <a:t> </a:t>
            </a:r>
            <a:r>
              <a:rPr lang="en-GB" sz="1200" dirty="0" err="1" smtClean="0">
                <a:latin typeface="Arial"/>
                <a:ea typeface="Arial"/>
                <a:cs typeface="Arial"/>
                <a:sym typeface="Arial"/>
              </a:rPr>
              <a:t>ya</a:t>
            </a:r>
            <a:r>
              <a:rPr lang="en-GB" sz="1200" dirty="0" smtClean="0">
                <a:latin typeface="Arial"/>
                <a:ea typeface="Arial"/>
                <a:cs typeface="Arial"/>
                <a:sym typeface="Arial"/>
              </a:rPr>
              <a:t> </a:t>
            </a:r>
            <a:r>
              <a:rPr lang="en-GB" sz="1200" dirty="0" err="1" smtClean="0">
                <a:latin typeface="Arial"/>
                <a:ea typeface="Arial"/>
                <a:cs typeface="Arial"/>
                <a:sym typeface="Arial"/>
              </a:rPr>
              <a:t>ai</a:t>
            </a:r>
            <a:r>
              <a:rPr lang="en-GB" sz="1200" dirty="0" smtClean="0">
                <a:latin typeface="Arial"/>
                <a:ea typeface="Arial"/>
                <a:cs typeface="Arial"/>
                <a:sym typeface="Arial"/>
              </a:rPr>
              <a:t> </a:t>
            </a:r>
            <a:r>
              <a:rPr lang="en-GB" sz="1200" dirty="0" err="1" smtClean="0">
                <a:latin typeface="Arial"/>
                <a:ea typeface="Arial"/>
                <a:cs typeface="Arial"/>
                <a:sym typeface="Arial"/>
              </a:rPr>
              <a:t>shaloi</a:t>
            </a:r>
            <a:r>
              <a:rPr lang="en-GB" sz="1200" dirty="0" smtClean="0">
                <a:latin typeface="Arial"/>
                <a:ea typeface="Arial"/>
                <a:cs typeface="Arial"/>
                <a:sym typeface="Arial"/>
              </a:rPr>
              <a:t> </a:t>
            </a:r>
            <a:r>
              <a:rPr lang="en-GB" sz="1200" dirty="0" err="1" smtClean="0">
                <a:latin typeface="Arial"/>
                <a:ea typeface="Arial"/>
                <a:cs typeface="Arial"/>
                <a:sym typeface="Arial"/>
              </a:rPr>
              <a:t>shanhte</a:t>
            </a:r>
            <a:r>
              <a:rPr lang="en-GB" sz="1200" dirty="0" smtClean="0">
                <a:latin typeface="Arial"/>
                <a:ea typeface="Arial"/>
                <a:cs typeface="Arial"/>
                <a:sym typeface="Arial"/>
              </a:rPr>
              <a:t> a </a:t>
            </a:r>
            <a:r>
              <a:rPr lang="en-GB" sz="1200" dirty="0" err="1" smtClean="0">
                <a:latin typeface="Arial"/>
                <a:ea typeface="Arial"/>
                <a:cs typeface="Arial"/>
                <a:sym typeface="Arial"/>
              </a:rPr>
              <a:t>gaja</a:t>
            </a:r>
            <a:r>
              <a:rPr lang="en-GB" sz="1200" dirty="0" smtClean="0">
                <a:latin typeface="Arial"/>
                <a:ea typeface="Arial"/>
                <a:cs typeface="Arial"/>
                <a:sym typeface="Arial"/>
              </a:rPr>
              <a:t> </a:t>
            </a:r>
            <a:r>
              <a:rPr lang="en-GB" sz="1200" dirty="0" err="1" smtClean="0">
                <a:latin typeface="Arial"/>
                <a:ea typeface="Arial"/>
                <a:cs typeface="Arial"/>
                <a:sym typeface="Arial"/>
              </a:rPr>
              <a:t>wa</a:t>
            </a:r>
            <a:r>
              <a:rPr lang="en-GB" sz="1200" dirty="0" smtClean="0">
                <a:latin typeface="Arial"/>
                <a:ea typeface="Arial"/>
                <a:cs typeface="Arial"/>
                <a:sym typeface="Arial"/>
              </a:rPr>
              <a:t> </a:t>
            </a:r>
            <a:r>
              <a:rPr lang="en-GB" sz="1200" dirty="0" err="1" smtClean="0">
                <a:latin typeface="Arial"/>
                <a:ea typeface="Arial"/>
                <a:cs typeface="Arial"/>
                <a:sym typeface="Arial"/>
              </a:rPr>
              <a:t>teng</a:t>
            </a:r>
            <a:r>
              <a:rPr lang="en-GB" sz="1200" dirty="0" smtClean="0">
                <a:latin typeface="Arial"/>
                <a:ea typeface="Arial"/>
                <a:cs typeface="Arial"/>
                <a:sym typeface="Arial"/>
              </a:rPr>
              <a:t> </a:t>
            </a:r>
            <a:r>
              <a:rPr lang="en-GB" sz="1200" dirty="0" err="1" smtClean="0">
                <a:latin typeface="Arial"/>
                <a:ea typeface="Arial"/>
                <a:cs typeface="Arial"/>
                <a:sym typeface="Arial"/>
              </a:rPr>
              <a:t>sha</a:t>
            </a:r>
            <a:r>
              <a:rPr lang="en-GB" sz="1200" dirty="0" smtClean="0">
                <a:latin typeface="Arial"/>
                <a:ea typeface="Arial"/>
                <a:cs typeface="Arial"/>
                <a:sym typeface="Arial"/>
              </a:rPr>
              <a:t> </a:t>
            </a:r>
            <a:r>
              <a:rPr lang="en-GB" sz="1200" dirty="0" err="1" smtClean="0">
                <a:latin typeface="Arial"/>
                <a:ea typeface="Arial"/>
                <a:cs typeface="Arial"/>
                <a:sym typeface="Arial"/>
              </a:rPr>
              <a:t>myit</a:t>
            </a:r>
            <a:r>
              <a:rPr lang="en-GB" sz="1200" dirty="0" smtClean="0">
                <a:latin typeface="Arial"/>
                <a:ea typeface="Arial"/>
                <a:cs typeface="Arial"/>
                <a:sym typeface="Arial"/>
              </a:rPr>
              <a:t> </a:t>
            </a:r>
            <a:r>
              <a:rPr lang="en-GB" sz="1200" dirty="0" err="1" smtClean="0">
                <a:latin typeface="Arial"/>
                <a:ea typeface="Arial"/>
                <a:cs typeface="Arial"/>
                <a:sym typeface="Arial"/>
              </a:rPr>
              <a:t>tsang</a:t>
            </a:r>
            <a:r>
              <a:rPr lang="en-GB" sz="1200" dirty="0" smtClean="0">
                <a:latin typeface="Arial"/>
                <a:ea typeface="Arial"/>
                <a:cs typeface="Arial"/>
                <a:sym typeface="Arial"/>
              </a:rPr>
              <a:t>  </a:t>
            </a:r>
            <a:r>
              <a:rPr lang="en-GB" sz="1200" dirty="0" err="1" smtClean="0">
                <a:latin typeface="Arial"/>
                <a:ea typeface="Arial"/>
                <a:cs typeface="Arial"/>
                <a:sym typeface="Arial"/>
              </a:rPr>
              <a:t>nga</a:t>
            </a:r>
            <a:r>
              <a:rPr lang="en-GB" sz="1200" dirty="0" smtClean="0">
                <a:latin typeface="Arial"/>
                <a:ea typeface="Arial"/>
                <a:cs typeface="Arial"/>
                <a:sym typeface="Arial"/>
              </a:rPr>
              <a:t> </a:t>
            </a:r>
            <a:r>
              <a:rPr lang="en-GB" sz="1200" dirty="0" err="1" smtClean="0">
                <a:latin typeface="Arial"/>
                <a:ea typeface="Arial"/>
                <a:cs typeface="Arial"/>
                <a:sym typeface="Arial"/>
              </a:rPr>
              <a:t>ai</a:t>
            </a:r>
            <a:r>
              <a:rPr lang="en-GB" sz="1200" dirty="0" smtClean="0">
                <a:latin typeface="Arial"/>
                <a:ea typeface="Arial"/>
                <a:cs typeface="Arial"/>
                <a:sym typeface="Arial"/>
              </a:rPr>
              <a:t> lam a n </a:t>
            </a:r>
            <a:r>
              <a:rPr lang="en-GB" sz="1200" dirty="0" err="1" smtClean="0">
                <a:latin typeface="Arial"/>
                <a:ea typeface="Arial"/>
                <a:cs typeface="Arial"/>
                <a:sym typeface="Arial"/>
              </a:rPr>
              <a:t>tsa</a:t>
            </a:r>
            <a:r>
              <a:rPr lang="en-GB" sz="1200" dirty="0" smtClean="0">
                <a:latin typeface="Arial"/>
                <a:ea typeface="Arial"/>
                <a:cs typeface="Arial"/>
                <a:sym typeface="Arial"/>
              </a:rPr>
              <a:t> </a:t>
            </a:r>
            <a:r>
              <a:rPr lang="en-GB" sz="1200" dirty="0" err="1" smtClean="0">
                <a:latin typeface="Arial"/>
                <a:ea typeface="Arial"/>
                <a:cs typeface="Arial"/>
                <a:sym typeface="Arial"/>
              </a:rPr>
              <a:t>maju</a:t>
            </a:r>
            <a:r>
              <a:rPr lang="en-GB" sz="1200" dirty="0" smtClean="0">
                <a:latin typeface="Arial"/>
                <a:ea typeface="Arial"/>
                <a:cs typeface="Arial"/>
                <a:sym typeface="Arial"/>
              </a:rPr>
              <a:t> </a:t>
            </a:r>
            <a:r>
              <a:rPr lang="en-GB" sz="1200" dirty="0" err="1" smtClean="0">
                <a:latin typeface="Arial"/>
                <a:ea typeface="Arial"/>
                <a:cs typeface="Arial"/>
                <a:sym typeface="Arial"/>
              </a:rPr>
              <a:t>jung</a:t>
            </a:r>
            <a:r>
              <a:rPr lang="en-GB" sz="1200" dirty="0" smtClean="0">
                <a:latin typeface="Arial"/>
                <a:ea typeface="Arial"/>
                <a:cs typeface="Arial"/>
                <a:sym typeface="Arial"/>
              </a:rPr>
              <a:t> da </a:t>
            </a:r>
            <a:r>
              <a:rPr lang="en-GB" sz="1200" dirty="0" err="1" smtClean="0">
                <a:latin typeface="Arial"/>
                <a:ea typeface="Arial"/>
                <a:cs typeface="Arial"/>
                <a:sym typeface="Arial"/>
              </a:rPr>
              <a:t>na</a:t>
            </a:r>
            <a:r>
              <a:rPr lang="en-GB" sz="1200" dirty="0" smtClean="0">
                <a:latin typeface="Arial"/>
                <a:ea typeface="Arial"/>
                <a:cs typeface="Arial"/>
                <a:sym typeface="Arial"/>
              </a:rPr>
              <a:t> </a:t>
            </a:r>
            <a:r>
              <a:rPr lang="en-GB" sz="1200" dirty="0" err="1" smtClean="0">
                <a:latin typeface="Arial"/>
                <a:ea typeface="Arial"/>
                <a:cs typeface="Arial"/>
                <a:sym typeface="Arial"/>
              </a:rPr>
              <a:t>akhyak</a:t>
            </a:r>
            <a:r>
              <a:rPr lang="en-GB" sz="1200" dirty="0" smtClean="0">
                <a:latin typeface="Arial"/>
                <a:ea typeface="Arial"/>
                <a:cs typeface="Arial"/>
                <a:sym typeface="Arial"/>
              </a:rPr>
              <a:t> </a:t>
            </a:r>
            <a:r>
              <a:rPr lang="en-GB" sz="1200" dirty="0" err="1" smtClean="0">
                <a:latin typeface="Arial"/>
                <a:ea typeface="Arial"/>
                <a:cs typeface="Arial"/>
                <a:sym typeface="Arial"/>
              </a:rPr>
              <a:t>ai</a:t>
            </a:r>
            <a:r>
              <a:rPr lang="en-GB" sz="1200" dirty="0" smtClean="0"/>
              <a:t>. </a:t>
            </a:r>
            <a:r>
              <a:rPr lang="en-GB" sz="1200" dirty="0" err="1" smtClean="0"/>
              <a:t>Shanhte</a:t>
            </a:r>
            <a:r>
              <a:rPr lang="en-GB" sz="1200" dirty="0" smtClean="0"/>
              <a:t> a </a:t>
            </a:r>
            <a:r>
              <a:rPr lang="en-GB" sz="1200" dirty="0" err="1" smtClean="0"/>
              <a:t>ra</a:t>
            </a:r>
            <a:r>
              <a:rPr lang="en-GB" sz="1200" dirty="0" smtClean="0"/>
              <a:t> </a:t>
            </a:r>
            <a:r>
              <a:rPr lang="en-GB" sz="1200" dirty="0" err="1" smtClean="0"/>
              <a:t>ahkyak</a:t>
            </a:r>
            <a:r>
              <a:rPr lang="en-GB" sz="1200" dirty="0" smtClean="0"/>
              <a:t> </a:t>
            </a:r>
            <a:r>
              <a:rPr lang="en-GB" sz="1200" dirty="0" err="1" smtClean="0"/>
              <a:t>ai</a:t>
            </a:r>
            <a:r>
              <a:rPr lang="en-GB" sz="1200" dirty="0" smtClean="0"/>
              <a:t> lam </a:t>
            </a:r>
            <a:r>
              <a:rPr lang="en-GB" sz="1200" dirty="0" err="1" smtClean="0"/>
              <a:t>ni</a:t>
            </a:r>
            <a:r>
              <a:rPr lang="en-GB" sz="1200" dirty="0" smtClean="0"/>
              <a:t> </a:t>
            </a:r>
            <a:r>
              <a:rPr lang="en-GB" sz="1200" dirty="0" err="1" smtClean="0"/>
              <a:t>hpe</a:t>
            </a:r>
            <a:r>
              <a:rPr lang="en-GB" sz="1200" dirty="0" smtClean="0"/>
              <a:t> </a:t>
            </a:r>
            <a:r>
              <a:rPr lang="en-GB" sz="1200" dirty="0" err="1" smtClean="0"/>
              <a:t>tinang</a:t>
            </a:r>
            <a:r>
              <a:rPr lang="en-GB" sz="1200" dirty="0" smtClean="0"/>
              <a:t> a </a:t>
            </a:r>
            <a:r>
              <a:rPr lang="en-GB" sz="1200" dirty="0" err="1" smtClean="0"/>
              <a:t>mahkrum</a:t>
            </a:r>
            <a:r>
              <a:rPr lang="en-GB" sz="1200" dirty="0" smtClean="0"/>
              <a:t> </a:t>
            </a:r>
            <a:r>
              <a:rPr lang="en-GB" sz="1200" dirty="0" err="1" smtClean="0"/>
              <a:t>madup</a:t>
            </a:r>
            <a:r>
              <a:rPr lang="en-GB" sz="1200" dirty="0" smtClean="0"/>
              <a:t> </a:t>
            </a:r>
            <a:r>
              <a:rPr lang="en-GB" sz="1200" dirty="0" err="1" smtClean="0"/>
              <a:t>hta</a:t>
            </a:r>
            <a:r>
              <a:rPr lang="en-GB" sz="1200" dirty="0" smtClean="0"/>
              <a:t> </a:t>
            </a:r>
            <a:r>
              <a:rPr lang="en-GB" sz="1200" dirty="0" err="1" smtClean="0"/>
              <a:t>madung</a:t>
            </a:r>
            <a:r>
              <a:rPr lang="en-GB" sz="1200" dirty="0" smtClean="0"/>
              <a:t> da n-</a:t>
            </a:r>
            <a:r>
              <a:rPr lang="en-GB" sz="1200" dirty="0" err="1" smtClean="0"/>
              <a:t>na</a:t>
            </a:r>
            <a:r>
              <a:rPr lang="en-GB" sz="1200" dirty="0" smtClean="0"/>
              <a:t> sawn </a:t>
            </a:r>
            <a:r>
              <a:rPr lang="en-GB" sz="1200" dirty="0" err="1" smtClean="0"/>
              <a:t>maram</a:t>
            </a:r>
            <a:r>
              <a:rPr lang="en-GB" sz="1200" dirty="0" smtClean="0"/>
              <a:t> </a:t>
            </a:r>
            <a:r>
              <a:rPr lang="en-GB" sz="1200" dirty="0" err="1" smtClean="0"/>
              <a:t>ai</a:t>
            </a:r>
            <a:r>
              <a:rPr lang="en-GB" sz="1200" dirty="0" smtClean="0"/>
              <a:t> lam </a:t>
            </a:r>
            <a:r>
              <a:rPr lang="en-GB" sz="1200" dirty="0" err="1" smtClean="0"/>
              <a:t>nmai</a:t>
            </a:r>
            <a:r>
              <a:rPr lang="en-GB" sz="1200" dirty="0" smtClean="0"/>
              <a:t> </a:t>
            </a:r>
            <a:r>
              <a:rPr lang="en-GB" sz="1200" dirty="0" err="1" smtClean="0"/>
              <a:t>galaw</a:t>
            </a:r>
            <a:r>
              <a:rPr lang="en-GB" sz="1200" dirty="0" smtClean="0"/>
              <a:t> </a:t>
            </a:r>
            <a:r>
              <a:rPr lang="en-GB" sz="1200" dirty="0" err="1" smtClean="0"/>
              <a:t>ai</a:t>
            </a:r>
            <a:r>
              <a:rPr lang="en-GB" sz="1200" dirty="0" smtClean="0"/>
              <a:t>.</a:t>
            </a:r>
            <a:r>
              <a:rPr lang="en-GB" sz="1200" dirty="0" smtClean="0">
                <a:latin typeface="Arial"/>
                <a:ea typeface="Arial"/>
                <a:cs typeface="Arial"/>
                <a:sym typeface="Arial"/>
              </a:rPr>
              <a:t> </a:t>
            </a:r>
          </a:p>
          <a:p>
            <a:pPr marL="0" lvl="0" indent="0" algn="l" rtl="0">
              <a:lnSpc>
                <a:spcPct val="150000"/>
              </a:lnSpc>
              <a:spcBef>
                <a:spcPts val="0"/>
              </a:spcBef>
              <a:spcAft>
                <a:spcPts val="0"/>
              </a:spcAft>
              <a:buClr>
                <a:schemeClr val="dk1"/>
              </a:buClr>
              <a:buSzPts val="2000"/>
              <a:buFont typeface="Arial"/>
              <a:buNone/>
            </a:pPr>
            <a:endParaRPr lang="en-GB" sz="1200" dirty="0" smtClean="0">
              <a:latin typeface="Arial"/>
              <a:ea typeface="Arial"/>
              <a:cs typeface="Arial"/>
              <a:sym typeface="Arial"/>
            </a:endParaRPr>
          </a:p>
          <a:p>
            <a:pPr marL="0" lvl="0" indent="0" algn="l" rtl="0">
              <a:lnSpc>
                <a:spcPct val="150000"/>
              </a:lnSpc>
              <a:spcBef>
                <a:spcPts val="0"/>
              </a:spcBef>
              <a:spcAft>
                <a:spcPts val="0"/>
              </a:spcAft>
              <a:buClr>
                <a:schemeClr val="dk1"/>
              </a:buClr>
              <a:buSzPts val="2000"/>
              <a:buFont typeface="Arial"/>
              <a:buNone/>
            </a:pPr>
            <a:r>
              <a:rPr lang="en-GB" sz="1200" dirty="0" err="1" smtClean="0">
                <a:latin typeface="Arial"/>
                <a:ea typeface="Arial"/>
                <a:cs typeface="Arial"/>
                <a:sym typeface="Arial"/>
              </a:rPr>
              <a:t>Mabyin</a:t>
            </a:r>
            <a:r>
              <a:rPr lang="en-GB" sz="1200" dirty="0" smtClean="0">
                <a:latin typeface="Arial"/>
                <a:ea typeface="Arial"/>
                <a:cs typeface="Arial"/>
                <a:sym typeface="Arial"/>
              </a:rPr>
              <a:t> </a:t>
            </a:r>
            <a:r>
              <a:rPr lang="en-GB" sz="1200" dirty="0" err="1" smtClean="0">
                <a:latin typeface="Arial"/>
                <a:ea typeface="Arial"/>
                <a:cs typeface="Arial"/>
                <a:sym typeface="Arial"/>
              </a:rPr>
              <a:t>ni</a:t>
            </a:r>
            <a:r>
              <a:rPr lang="en-GB" sz="1200" dirty="0" smtClean="0">
                <a:latin typeface="Arial"/>
                <a:ea typeface="Arial"/>
                <a:cs typeface="Arial"/>
                <a:sym typeface="Arial"/>
              </a:rPr>
              <a:t> </a:t>
            </a:r>
            <a:r>
              <a:rPr lang="en-GB" sz="1200" dirty="0" err="1" smtClean="0">
                <a:latin typeface="Arial"/>
                <a:ea typeface="Arial"/>
                <a:cs typeface="Arial"/>
                <a:sym typeface="Arial"/>
              </a:rPr>
              <a:t>hpe</a:t>
            </a:r>
            <a:r>
              <a:rPr lang="en-GB" sz="1200" dirty="0" smtClean="0">
                <a:latin typeface="Arial"/>
                <a:ea typeface="Arial"/>
                <a:cs typeface="Arial"/>
                <a:sym typeface="Arial"/>
              </a:rPr>
              <a:t> </a:t>
            </a:r>
            <a:r>
              <a:rPr lang="en-GB" sz="1200" dirty="0" err="1" smtClean="0">
                <a:latin typeface="Arial"/>
                <a:ea typeface="Arial"/>
                <a:cs typeface="Arial"/>
                <a:sym typeface="Arial"/>
              </a:rPr>
              <a:t>teng</a:t>
            </a:r>
            <a:r>
              <a:rPr lang="en-GB" sz="1200" dirty="0" smtClean="0">
                <a:latin typeface="Arial"/>
                <a:ea typeface="Arial"/>
                <a:cs typeface="Arial"/>
                <a:sym typeface="Arial"/>
              </a:rPr>
              <a:t> </a:t>
            </a:r>
            <a:r>
              <a:rPr lang="en-GB" sz="1200" dirty="0" err="1" smtClean="0">
                <a:latin typeface="Arial"/>
                <a:ea typeface="Arial"/>
                <a:cs typeface="Arial"/>
                <a:sym typeface="Arial"/>
              </a:rPr>
              <a:t>sha</a:t>
            </a:r>
            <a:r>
              <a:rPr lang="en-GB" sz="1200" dirty="0" smtClean="0">
                <a:latin typeface="Arial"/>
                <a:ea typeface="Arial"/>
                <a:cs typeface="Arial"/>
                <a:sym typeface="Arial"/>
              </a:rPr>
              <a:t> </a:t>
            </a:r>
            <a:r>
              <a:rPr lang="en-GB" sz="1200" dirty="0" err="1" smtClean="0">
                <a:latin typeface="Arial"/>
                <a:ea typeface="Arial"/>
                <a:cs typeface="Arial"/>
                <a:sym typeface="Arial"/>
              </a:rPr>
              <a:t>chye</a:t>
            </a:r>
            <a:r>
              <a:rPr lang="en-GB" sz="1200" dirty="0" smtClean="0">
                <a:latin typeface="Arial"/>
                <a:ea typeface="Arial"/>
                <a:cs typeface="Arial"/>
                <a:sym typeface="Arial"/>
              </a:rPr>
              <a:t> </a:t>
            </a:r>
            <a:r>
              <a:rPr lang="en-GB" sz="1200" dirty="0" err="1" smtClean="0">
                <a:latin typeface="Arial"/>
                <a:ea typeface="Arial"/>
                <a:cs typeface="Arial"/>
                <a:sym typeface="Arial"/>
              </a:rPr>
              <a:t>na</a:t>
            </a:r>
            <a:r>
              <a:rPr lang="en-GB" sz="1200" dirty="0" smtClean="0">
                <a:latin typeface="Arial"/>
                <a:ea typeface="Arial"/>
                <a:cs typeface="Arial"/>
                <a:sym typeface="Arial"/>
              </a:rPr>
              <a:t> </a:t>
            </a:r>
            <a:r>
              <a:rPr lang="en-GB" sz="1200" dirty="0" err="1" smtClean="0">
                <a:latin typeface="Arial"/>
                <a:ea typeface="Arial"/>
                <a:cs typeface="Arial"/>
                <a:sym typeface="Arial"/>
              </a:rPr>
              <a:t>lu</a:t>
            </a:r>
            <a:r>
              <a:rPr lang="en-GB" sz="1200" dirty="0" smtClean="0">
                <a:latin typeface="Arial"/>
                <a:ea typeface="Arial"/>
                <a:cs typeface="Arial"/>
                <a:sym typeface="Arial"/>
              </a:rPr>
              <a:t> </a:t>
            </a:r>
            <a:r>
              <a:rPr lang="en-GB" sz="1200" dirty="0" err="1" smtClean="0">
                <a:latin typeface="Arial"/>
                <a:ea typeface="Arial"/>
                <a:cs typeface="Arial"/>
                <a:sym typeface="Arial"/>
              </a:rPr>
              <a:t>na</a:t>
            </a:r>
            <a:r>
              <a:rPr lang="en-GB" sz="1200" dirty="0" smtClean="0">
                <a:latin typeface="Arial"/>
                <a:ea typeface="Arial"/>
                <a:cs typeface="Arial"/>
                <a:sym typeface="Arial"/>
              </a:rPr>
              <a:t> </a:t>
            </a:r>
            <a:r>
              <a:rPr lang="en-GB" sz="1200" dirty="0" err="1" smtClean="0">
                <a:latin typeface="Arial"/>
                <a:ea typeface="Arial"/>
                <a:cs typeface="Arial"/>
                <a:sym typeface="Arial"/>
              </a:rPr>
              <a:t>matu</a:t>
            </a:r>
            <a:r>
              <a:rPr lang="en-GB" sz="1200" dirty="0" smtClean="0">
                <a:latin typeface="Arial"/>
                <a:ea typeface="Arial"/>
                <a:cs typeface="Arial"/>
                <a:sym typeface="Arial"/>
              </a:rPr>
              <a:t> </a:t>
            </a:r>
            <a:r>
              <a:rPr lang="en-GB" sz="1200" dirty="0" err="1" smtClean="0">
                <a:latin typeface="Arial"/>
                <a:ea typeface="Arial"/>
                <a:cs typeface="Arial"/>
                <a:sym typeface="Arial"/>
              </a:rPr>
              <a:t>tinang</a:t>
            </a:r>
            <a:r>
              <a:rPr lang="en-GB" sz="1200" dirty="0" smtClean="0">
                <a:latin typeface="Arial"/>
                <a:ea typeface="Arial"/>
                <a:cs typeface="Arial"/>
                <a:sym typeface="Arial"/>
              </a:rPr>
              <a:t> </a:t>
            </a:r>
            <a:r>
              <a:rPr lang="en-GB" sz="1200" dirty="0" err="1" smtClean="0">
                <a:latin typeface="Arial"/>
                <a:ea typeface="Arial"/>
                <a:cs typeface="Arial"/>
                <a:sym typeface="Arial"/>
              </a:rPr>
              <a:t>gaw</a:t>
            </a:r>
            <a:r>
              <a:rPr lang="en-GB" sz="1200" dirty="0" smtClean="0">
                <a:latin typeface="Arial"/>
                <a:ea typeface="Arial"/>
                <a:cs typeface="Arial"/>
                <a:sym typeface="Arial"/>
              </a:rPr>
              <a:t> </a:t>
            </a:r>
            <a:r>
              <a:rPr lang="en-GB" sz="1200" dirty="0" err="1" smtClean="0">
                <a:latin typeface="Arial"/>
                <a:ea typeface="Arial"/>
                <a:cs typeface="Arial"/>
                <a:sym typeface="Arial"/>
              </a:rPr>
              <a:t>masha</a:t>
            </a:r>
            <a:r>
              <a:rPr lang="en-GB" sz="1200" dirty="0" smtClean="0">
                <a:latin typeface="Arial"/>
                <a:ea typeface="Arial"/>
                <a:cs typeface="Arial"/>
                <a:sym typeface="Arial"/>
              </a:rPr>
              <a:t> </a:t>
            </a:r>
            <a:r>
              <a:rPr lang="en-GB" sz="1200" dirty="0" err="1" smtClean="0"/>
              <a:t>langai</a:t>
            </a:r>
            <a:r>
              <a:rPr lang="en-GB" sz="1200" dirty="0" smtClean="0"/>
              <a:t> a n </a:t>
            </a:r>
            <a:r>
              <a:rPr lang="en-GB" sz="1200" dirty="0" err="1" smtClean="0"/>
              <a:t>tsa</a:t>
            </a:r>
            <a:r>
              <a:rPr lang="en-GB" sz="1200" dirty="0" smtClean="0"/>
              <a:t> </a:t>
            </a:r>
            <a:r>
              <a:rPr lang="en-GB" sz="1200" dirty="0" err="1" smtClean="0"/>
              <a:t>shi</a:t>
            </a:r>
            <a:r>
              <a:rPr lang="en-GB" sz="1200" dirty="0" smtClean="0"/>
              <a:t> </a:t>
            </a:r>
            <a:r>
              <a:rPr lang="en-GB" sz="1200" dirty="0" err="1" smtClean="0"/>
              <a:t>hpa</a:t>
            </a:r>
            <a:r>
              <a:rPr lang="en-GB" sz="1200" dirty="0" smtClean="0"/>
              <a:t> </a:t>
            </a:r>
            <a:r>
              <a:rPr lang="en-GB" sz="1200" dirty="0" err="1" smtClean="0"/>
              <a:t>galaw</a:t>
            </a:r>
            <a:r>
              <a:rPr lang="en-GB" sz="1200" dirty="0" smtClean="0"/>
              <a:t> </a:t>
            </a:r>
            <a:r>
              <a:rPr lang="en-GB" sz="1200" dirty="0" err="1" smtClean="0"/>
              <a:t>wa</a:t>
            </a:r>
            <a:r>
              <a:rPr lang="en-GB" sz="1200" dirty="0" smtClean="0"/>
              <a:t> </a:t>
            </a:r>
            <a:r>
              <a:rPr lang="en-GB" sz="1200" dirty="0" err="1" smtClean="0"/>
              <a:t>gring</a:t>
            </a:r>
            <a:r>
              <a:rPr lang="en-GB" sz="1200" dirty="0" smtClean="0"/>
              <a:t> </a:t>
            </a:r>
            <a:r>
              <a:rPr lang="en-GB" sz="1200" dirty="0" smtClean="0"/>
              <a:t>ai/ </a:t>
            </a:r>
            <a:r>
              <a:rPr lang="en-GB" sz="1200" dirty="0" err="1" smtClean="0"/>
              <a:t>hpa</a:t>
            </a:r>
            <a:r>
              <a:rPr lang="en-GB" sz="1200" dirty="0" smtClean="0"/>
              <a:t> </a:t>
            </a:r>
            <a:r>
              <a:rPr lang="en-GB" sz="1200" dirty="0" err="1" smtClean="0"/>
              <a:t>hpe</a:t>
            </a:r>
            <a:r>
              <a:rPr lang="en-GB" sz="1200" dirty="0" smtClean="0"/>
              <a:t> </a:t>
            </a:r>
            <a:r>
              <a:rPr lang="en-GB" sz="1200" dirty="0" err="1" smtClean="0"/>
              <a:t>ngalaw</a:t>
            </a:r>
            <a:r>
              <a:rPr lang="en-GB" sz="1200" dirty="0" smtClean="0"/>
              <a:t> </a:t>
            </a:r>
            <a:r>
              <a:rPr lang="en-GB" sz="1200" dirty="0" err="1" smtClean="0"/>
              <a:t>wa</a:t>
            </a:r>
            <a:r>
              <a:rPr lang="en-GB" sz="1200" dirty="0" smtClean="0"/>
              <a:t> </a:t>
            </a:r>
            <a:r>
              <a:rPr lang="en-GB" sz="1200" dirty="0" err="1" smtClean="0"/>
              <a:t>gring</a:t>
            </a:r>
            <a:r>
              <a:rPr lang="en-GB" sz="1200" dirty="0" smtClean="0"/>
              <a:t> </a:t>
            </a:r>
            <a:r>
              <a:rPr lang="en-GB" sz="1200" dirty="0" smtClean="0"/>
              <a:t>ai </a:t>
            </a:r>
            <a:r>
              <a:rPr lang="en-GB" sz="1200" dirty="0" err="1" smtClean="0"/>
              <a:t>ngu</a:t>
            </a:r>
            <a:r>
              <a:rPr lang="en-GB" sz="1200" dirty="0" smtClean="0"/>
              <a:t> n-</a:t>
            </a:r>
            <a:r>
              <a:rPr lang="en-GB" sz="1200" dirty="0" err="1" smtClean="0"/>
              <a:t>na</a:t>
            </a:r>
            <a:r>
              <a:rPr lang="en-GB" sz="1200" dirty="0" smtClean="0"/>
              <a:t> </a:t>
            </a:r>
            <a:r>
              <a:rPr lang="en-GB" sz="1200" dirty="0" err="1" smtClean="0"/>
              <a:t>ahpyakdinglun</a:t>
            </a:r>
            <a:r>
              <a:rPr lang="en-GB" sz="1200" dirty="0" smtClean="0"/>
              <a:t> </a:t>
            </a:r>
            <a:r>
              <a:rPr lang="en-GB" sz="1200" dirty="0" smtClean="0"/>
              <a:t>ai lam </a:t>
            </a:r>
            <a:r>
              <a:rPr lang="en-GB" sz="1200" dirty="0" err="1" smtClean="0"/>
              <a:t>ngalaw</a:t>
            </a:r>
            <a:r>
              <a:rPr lang="en-GB" sz="1200" dirty="0" smtClean="0"/>
              <a:t> ai </a:t>
            </a:r>
            <a:r>
              <a:rPr lang="en-GB" sz="1200" dirty="0" err="1" smtClean="0"/>
              <a:t>sha</a:t>
            </a:r>
            <a:r>
              <a:rPr lang="en-GB" sz="1200" dirty="0" smtClean="0"/>
              <a:t> </a:t>
            </a:r>
            <a:r>
              <a:rPr lang="en-GB" sz="1200" dirty="0" err="1" smtClean="0"/>
              <a:t>myit</a:t>
            </a:r>
            <a:r>
              <a:rPr lang="en-GB" sz="1200" dirty="0" smtClean="0"/>
              <a:t> </a:t>
            </a:r>
            <a:r>
              <a:rPr lang="en-GB" sz="1200" dirty="0" err="1" smtClean="0"/>
              <a:t>galu</a:t>
            </a:r>
            <a:r>
              <a:rPr lang="en-GB" sz="1200" dirty="0" smtClean="0"/>
              <a:t> let </a:t>
            </a:r>
            <a:r>
              <a:rPr lang="en-GB" sz="1200" dirty="0" err="1" smtClean="0"/>
              <a:t>madat</a:t>
            </a:r>
            <a:r>
              <a:rPr lang="en-GB" sz="1200" dirty="0" smtClean="0"/>
              <a:t> </a:t>
            </a:r>
            <a:r>
              <a:rPr lang="en-GB" sz="1200" dirty="0" err="1" smtClean="0"/>
              <a:t>ya</a:t>
            </a:r>
            <a:r>
              <a:rPr lang="en-GB" sz="1200" dirty="0" smtClean="0"/>
              <a:t> </a:t>
            </a:r>
            <a:r>
              <a:rPr lang="en-GB" sz="1200" dirty="0" err="1" smtClean="0"/>
              <a:t>na</a:t>
            </a:r>
            <a:r>
              <a:rPr lang="en-GB" sz="1200" dirty="0" smtClean="0"/>
              <a:t> </a:t>
            </a:r>
            <a:r>
              <a:rPr lang="en-GB" sz="1200" dirty="0" err="1" smtClean="0"/>
              <a:t>ahkyak</a:t>
            </a:r>
            <a:r>
              <a:rPr lang="en-GB" sz="1200" dirty="0" smtClean="0"/>
              <a:t> ai.</a:t>
            </a:r>
            <a:endParaRPr dirty="0"/>
          </a:p>
        </p:txBody>
      </p:sp>
      <p:sp>
        <p:nvSpPr>
          <p:cNvPr id="391" name="Google Shape;391;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SzPts val="2200"/>
              <a:buFont typeface="Arial"/>
              <a:buNone/>
            </a:pPr>
            <a:r>
              <a:rPr lang="en-GB" sz="1200" dirty="0" err="1" smtClean="0">
                <a:latin typeface="Arial"/>
                <a:ea typeface="Arial"/>
                <a:cs typeface="Arial"/>
                <a:sym typeface="Arial"/>
              </a:rPr>
              <a:t>Lanu</a:t>
            </a:r>
            <a:r>
              <a:rPr lang="en-GB" sz="1200" dirty="0" smtClean="0">
                <a:latin typeface="Arial"/>
                <a:ea typeface="Arial"/>
                <a:cs typeface="Arial"/>
                <a:sym typeface="Arial"/>
              </a:rPr>
              <a:t> </a:t>
            </a:r>
            <a:r>
              <a:rPr lang="en-GB" sz="1200" dirty="0" err="1" smtClean="0">
                <a:latin typeface="Arial"/>
                <a:ea typeface="Arial"/>
                <a:cs typeface="Arial"/>
                <a:sym typeface="Arial"/>
              </a:rPr>
              <a:t>lahku</a:t>
            </a:r>
            <a:r>
              <a:rPr lang="en-GB" sz="1200" dirty="0" smtClean="0">
                <a:latin typeface="Arial"/>
                <a:ea typeface="Arial"/>
                <a:cs typeface="Arial"/>
                <a:sym typeface="Arial"/>
              </a:rPr>
              <a:t> ai lam </a:t>
            </a:r>
            <a:r>
              <a:rPr lang="en-GB" sz="1200" dirty="0" err="1" smtClean="0">
                <a:latin typeface="Arial"/>
                <a:ea typeface="Arial"/>
                <a:cs typeface="Arial"/>
                <a:sym typeface="Arial"/>
              </a:rPr>
              <a:t>hte</a:t>
            </a:r>
            <a:r>
              <a:rPr lang="en-GB" sz="1200" baseline="0" dirty="0" smtClean="0">
                <a:latin typeface="Arial"/>
                <a:ea typeface="Arial"/>
                <a:cs typeface="Arial"/>
                <a:sym typeface="Arial"/>
              </a:rPr>
              <a:t> </a:t>
            </a:r>
            <a:r>
              <a:rPr lang="en-GB" sz="1200" baseline="0" dirty="0" err="1" smtClean="0">
                <a:latin typeface="Arial"/>
                <a:ea typeface="Arial"/>
                <a:cs typeface="Arial"/>
                <a:sym typeface="Arial"/>
              </a:rPr>
              <a:t>madat</a:t>
            </a:r>
            <a:r>
              <a:rPr lang="en-GB" sz="1200" baseline="0" dirty="0" smtClean="0">
                <a:latin typeface="Arial"/>
                <a:ea typeface="Arial"/>
                <a:cs typeface="Arial"/>
                <a:sym typeface="Arial"/>
              </a:rPr>
              <a:t> </a:t>
            </a:r>
            <a:r>
              <a:rPr lang="en-GB" sz="1200" baseline="0" dirty="0" err="1" smtClean="0">
                <a:latin typeface="Arial"/>
                <a:ea typeface="Arial"/>
                <a:cs typeface="Arial"/>
                <a:sym typeface="Arial"/>
              </a:rPr>
              <a:t>ya</a:t>
            </a:r>
            <a:r>
              <a:rPr lang="en-GB" sz="1200" baseline="0" dirty="0" smtClean="0">
                <a:latin typeface="Arial"/>
                <a:ea typeface="Arial"/>
                <a:cs typeface="Arial"/>
                <a:sym typeface="Arial"/>
              </a:rPr>
              <a:t> </a:t>
            </a:r>
            <a:r>
              <a:rPr lang="en-GB" sz="1200" baseline="0" dirty="0" err="1" smtClean="0">
                <a:latin typeface="Arial"/>
                <a:ea typeface="Arial"/>
                <a:cs typeface="Arial"/>
                <a:sym typeface="Arial"/>
              </a:rPr>
              <a:t>na</a:t>
            </a:r>
            <a:r>
              <a:rPr lang="en-GB" sz="1200" baseline="0" dirty="0" smtClean="0">
                <a:latin typeface="Arial"/>
                <a:ea typeface="Arial"/>
                <a:cs typeface="Arial"/>
                <a:sym typeface="Arial"/>
              </a:rPr>
              <a:t> </a:t>
            </a:r>
            <a:r>
              <a:rPr lang="en-GB" sz="1200" baseline="0" dirty="0" err="1" smtClean="0">
                <a:latin typeface="Arial"/>
                <a:ea typeface="Arial"/>
                <a:cs typeface="Arial"/>
                <a:sym typeface="Arial"/>
              </a:rPr>
              <a:t>matu</a:t>
            </a:r>
            <a:r>
              <a:rPr lang="en-GB" sz="1200" baseline="0" dirty="0" smtClean="0">
                <a:latin typeface="Arial"/>
                <a:ea typeface="Arial"/>
                <a:cs typeface="Arial"/>
                <a:sym typeface="Arial"/>
              </a:rPr>
              <a:t>, </a:t>
            </a:r>
            <a:r>
              <a:rPr lang="en-GB" sz="1200" baseline="0" dirty="0" err="1" smtClean="0">
                <a:latin typeface="Arial"/>
                <a:ea typeface="Arial"/>
                <a:cs typeface="Arial"/>
                <a:sym typeface="Arial"/>
              </a:rPr>
              <a:t>hkungga</a:t>
            </a:r>
            <a:r>
              <a:rPr lang="en-GB" sz="1200" baseline="0" dirty="0" smtClean="0">
                <a:latin typeface="Arial"/>
                <a:ea typeface="Arial"/>
                <a:cs typeface="Arial"/>
                <a:sym typeface="Arial"/>
              </a:rPr>
              <a:t> ai lam </a:t>
            </a:r>
            <a:r>
              <a:rPr lang="en-GB" sz="1200" baseline="0" dirty="0" err="1" smtClean="0">
                <a:latin typeface="Arial"/>
                <a:ea typeface="Arial"/>
                <a:cs typeface="Arial"/>
                <a:sym typeface="Arial"/>
              </a:rPr>
              <a:t>myit</a:t>
            </a:r>
            <a:r>
              <a:rPr lang="en-GB" sz="1200" baseline="0" dirty="0" smtClean="0">
                <a:latin typeface="Arial"/>
                <a:ea typeface="Arial"/>
                <a:cs typeface="Arial"/>
                <a:sym typeface="Arial"/>
              </a:rPr>
              <a:t> tau ai </a:t>
            </a:r>
            <a:r>
              <a:rPr lang="en-GB" sz="1200" baseline="0" dirty="0" smtClean="0">
                <a:latin typeface="Arial"/>
                <a:ea typeface="Arial"/>
                <a:cs typeface="Arial"/>
                <a:sym typeface="Arial"/>
              </a:rPr>
              <a:t>lam </a:t>
            </a:r>
            <a:r>
              <a:rPr lang="en-GB" sz="1200" baseline="0" dirty="0" err="1" smtClean="0">
                <a:latin typeface="Arial"/>
                <a:ea typeface="Arial"/>
                <a:cs typeface="Arial"/>
                <a:sym typeface="Arial"/>
              </a:rPr>
              <a:t>ni</a:t>
            </a:r>
            <a:r>
              <a:rPr lang="en-GB" sz="1200" baseline="0" dirty="0" smtClean="0">
                <a:latin typeface="Arial"/>
                <a:ea typeface="Arial"/>
                <a:cs typeface="Arial"/>
                <a:sym typeface="Arial"/>
              </a:rPr>
              <a:t> </a:t>
            </a:r>
            <a:r>
              <a:rPr lang="en-GB" sz="1200" baseline="0" dirty="0" err="1" smtClean="0">
                <a:latin typeface="Arial"/>
                <a:ea typeface="Arial"/>
                <a:cs typeface="Arial"/>
                <a:sym typeface="Arial"/>
              </a:rPr>
              <a:t>hpe</a:t>
            </a:r>
            <a:r>
              <a:rPr lang="en-GB" sz="1200" baseline="0" dirty="0" smtClean="0">
                <a:latin typeface="Arial"/>
                <a:ea typeface="Arial"/>
                <a:cs typeface="Arial"/>
                <a:sym typeface="Arial"/>
              </a:rPr>
              <a:t> </a:t>
            </a:r>
            <a:r>
              <a:rPr lang="en-GB" sz="1200" baseline="0" dirty="0" err="1" smtClean="0">
                <a:latin typeface="Arial"/>
                <a:ea typeface="Arial"/>
                <a:cs typeface="Arial"/>
                <a:sym typeface="Arial"/>
              </a:rPr>
              <a:t>madun</a:t>
            </a:r>
            <a:r>
              <a:rPr lang="en-GB" sz="1200" baseline="0" dirty="0" smtClean="0">
                <a:latin typeface="Arial"/>
                <a:ea typeface="Arial"/>
                <a:cs typeface="Arial"/>
                <a:sym typeface="Arial"/>
              </a:rPr>
              <a:t> </a:t>
            </a:r>
            <a:r>
              <a:rPr lang="en-GB" sz="1200" baseline="0" dirty="0" err="1" smtClean="0">
                <a:latin typeface="Arial"/>
                <a:ea typeface="Arial"/>
                <a:cs typeface="Arial"/>
                <a:sym typeface="Arial"/>
              </a:rPr>
              <a:t>chye</a:t>
            </a:r>
            <a:r>
              <a:rPr lang="en-GB" sz="1200" baseline="0" dirty="0" smtClean="0">
                <a:latin typeface="Arial"/>
                <a:ea typeface="Arial"/>
                <a:cs typeface="Arial"/>
                <a:sym typeface="Arial"/>
              </a:rPr>
              <a:t> </a:t>
            </a:r>
            <a:r>
              <a:rPr lang="en-GB" sz="1200" baseline="0" dirty="0" err="1" smtClean="0">
                <a:latin typeface="Arial"/>
                <a:ea typeface="Arial"/>
                <a:cs typeface="Arial"/>
                <a:sym typeface="Arial"/>
              </a:rPr>
              <a:t>na</a:t>
            </a:r>
            <a:r>
              <a:rPr lang="en-GB" sz="1200" baseline="0" dirty="0" smtClean="0">
                <a:latin typeface="Arial"/>
                <a:ea typeface="Arial"/>
                <a:cs typeface="Arial"/>
                <a:sym typeface="Arial"/>
              </a:rPr>
              <a:t> </a:t>
            </a:r>
            <a:r>
              <a:rPr lang="en-GB" sz="1200" baseline="0" dirty="0" err="1" smtClean="0">
                <a:latin typeface="Arial"/>
                <a:ea typeface="Arial"/>
                <a:cs typeface="Arial"/>
                <a:sym typeface="Arial"/>
              </a:rPr>
              <a:t>matu</a:t>
            </a:r>
            <a:r>
              <a:rPr lang="en-GB" sz="1200" baseline="0" dirty="0" smtClean="0">
                <a:latin typeface="Arial"/>
                <a:ea typeface="Arial"/>
                <a:cs typeface="Arial"/>
                <a:sym typeface="Arial"/>
              </a:rPr>
              <a:t> </a:t>
            </a:r>
            <a:r>
              <a:rPr lang="en-GB" sz="1200" baseline="0" dirty="0" err="1" smtClean="0">
                <a:latin typeface="Arial"/>
                <a:ea typeface="Arial"/>
                <a:cs typeface="Arial"/>
                <a:sym typeface="Arial"/>
              </a:rPr>
              <a:t>sharin</a:t>
            </a:r>
            <a:r>
              <a:rPr lang="en-GB" sz="1200" baseline="0" dirty="0" smtClean="0">
                <a:latin typeface="Arial"/>
                <a:ea typeface="Arial"/>
                <a:cs typeface="Arial"/>
                <a:sym typeface="Arial"/>
              </a:rPr>
              <a:t> </a:t>
            </a:r>
            <a:r>
              <a:rPr lang="en-GB" sz="1200" baseline="0" dirty="0" err="1" smtClean="0">
                <a:latin typeface="Arial"/>
                <a:ea typeface="Arial"/>
                <a:cs typeface="Arial"/>
                <a:sym typeface="Arial"/>
              </a:rPr>
              <a:t>hka</a:t>
            </a:r>
            <a:r>
              <a:rPr lang="en-GB" sz="1200" baseline="0" dirty="0" smtClean="0">
                <a:latin typeface="Arial"/>
                <a:ea typeface="Arial"/>
                <a:cs typeface="Arial"/>
                <a:sym typeface="Arial"/>
              </a:rPr>
              <a:t> </a:t>
            </a:r>
            <a:r>
              <a:rPr lang="en-GB" sz="1200" baseline="0" dirty="0" err="1" smtClean="0">
                <a:latin typeface="Arial"/>
                <a:ea typeface="Arial"/>
                <a:cs typeface="Arial"/>
                <a:sym typeface="Arial"/>
              </a:rPr>
              <a:t>ja</a:t>
            </a:r>
            <a:r>
              <a:rPr lang="en-GB" sz="1200" baseline="0" dirty="0" smtClean="0">
                <a:latin typeface="Arial"/>
                <a:ea typeface="Arial"/>
                <a:cs typeface="Arial"/>
                <a:sym typeface="Arial"/>
              </a:rPr>
              <a:t> la ai lam </a:t>
            </a:r>
            <a:r>
              <a:rPr lang="en-GB" sz="1200" baseline="0" dirty="0" err="1" smtClean="0">
                <a:latin typeface="Arial"/>
                <a:ea typeface="Arial"/>
                <a:cs typeface="Arial"/>
                <a:sym typeface="Arial"/>
              </a:rPr>
              <a:t>gaw</a:t>
            </a:r>
            <a:r>
              <a:rPr lang="en-GB" sz="1200" baseline="0" dirty="0" smtClean="0">
                <a:latin typeface="Arial"/>
                <a:ea typeface="Arial"/>
                <a:cs typeface="Arial"/>
                <a:sym typeface="Arial"/>
              </a:rPr>
              <a:t> </a:t>
            </a:r>
            <a:r>
              <a:rPr lang="en-GB" sz="1200" baseline="0" dirty="0" err="1" smtClean="0">
                <a:latin typeface="Arial"/>
                <a:ea typeface="Arial"/>
                <a:cs typeface="Arial"/>
                <a:sym typeface="Arial"/>
              </a:rPr>
              <a:t>ahkyak</a:t>
            </a:r>
            <a:r>
              <a:rPr lang="en-GB" sz="1200" baseline="0" dirty="0" smtClean="0">
                <a:latin typeface="Arial"/>
                <a:ea typeface="Arial"/>
                <a:cs typeface="Arial"/>
                <a:sym typeface="Arial"/>
              </a:rPr>
              <a:t> la ai.</a:t>
            </a:r>
          </a:p>
          <a:p>
            <a:pPr marL="0" lvl="0" indent="0" algn="l" rtl="0">
              <a:lnSpc>
                <a:spcPct val="150000"/>
              </a:lnSpc>
              <a:spcBef>
                <a:spcPts val="0"/>
              </a:spcBef>
              <a:spcAft>
                <a:spcPts val="0"/>
              </a:spcAft>
              <a:buSzPts val="2200"/>
              <a:buFont typeface="Arial"/>
              <a:buNone/>
            </a:pPr>
            <a:endParaRPr lang="en-GB" sz="1200" dirty="0" smtClean="0">
              <a:latin typeface="Arial"/>
              <a:ea typeface="Arial"/>
              <a:cs typeface="Arial"/>
              <a:sym typeface="Arial"/>
            </a:endParaRPr>
          </a:p>
          <a:p>
            <a:pPr marL="0" lvl="0" indent="0" algn="l" rtl="0">
              <a:lnSpc>
                <a:spcPct val="150000"/>
              </a:lnSpc>
              <a:spcBef>
                <a:spcPts val="0"/>
              </a:spcBef>
              <a:spcAft>
                <a:spcPts val="0"/>
              </a:spcAft>
              <a:buSzPts val="2200"/>
              <a:buFont typeface="Arial"/>
              <a:buNone/>
            </a:pPr>
            <a:r>
              <a:rPr lang="en-GB" sz="1200" dirty="0" smtClean="0">
                <a:latin typeface="Arial"/>
                <a:ea typeface="Arial"/>
                <a:cs typeface="Arial"/>
                <a:sym typeface="Arial"/>
              </a:rPr>
              <a:t>Masha </a:t>
            </a:r>
            <a:r>
              <a:rPr lang="en-GB" sz="1200" dirty="0" err="1" smtClean="0">
                <a:latin typeface="Arial"/>
                <a:ea typeface="Arial"/>
                <a:cs typeface="Arial"/>
                <a:sym typeface="Arial"/>
              </a:rPr>
              <a:t>langai</a:t>
            </a:r>
            <a:r>
              <a:rPr lang="en-GB" sz="1200" dirty="0" smtClean="0">
                <a:latin typeface="Arial"/>
                <a:ea typeface="Arial"/>
                <a:cs typeface="Arial"/>
                <a:sym typeface="Arial"/>
              </a:rPr>
              <a:t> a </a:t>
            </a:r>
            <a:r>
              <a:rPr lang="en-GB" sz="1200" dirty="0" err="1" smtClean="0">
                <a:latin typeface="Arial"/>
                <a:ea typeface="Arial"/>
                <a:cs typeface="Arial"/>
                <a:sym typeface="Arial"/>
              </a:rPr>
              <a:t>hkam</a:t>
            </a:r>
            <a:r>
              <a:rPr lang="en-GB" sz="1200" dirty="0" smtClean="0">
                <a:latin typeface="Arial"/>
                <a:ea typeface="Arial"/>
                <a:cs typeface="Arial"/>
                <a:sym typeface="Arial"/>
              </a:rPr>
              <a:t> </a:t>
            </a:r>
            <a:r>
              <a:rPr lang="en-GB" sz="1200" dirty="0" err="1" smtClean="0">
                <a:latin typeface="Arial"/>
                <a:ea typeface="Arial"/>
                <a:cs typeface="Arial"/>
                <a:sym typeface="Arial"/>
              </a:rPr>
              <a:t>sh</a:t>
            </a:r>
            <a:r>
              <a:rPr lang="en-GB" sz="1200" dirty="0" err="1" smtClean="0"/>
              <a:t>a</a:t>
            </a:r>
            <a:r>
              <a:rPr lang="en-GB" sz="1200" dirty="0" smtClean="0"/>
              <a:t> lam </a:t>
            </a:r>
            <a:r>
              <a:rPr lang="en-GB" sz="1200" dirty="0" err="1" smtClean="0"/>
              <a:t>hte</a:t>
            </a:r>
            <a:r>
              <a:rPr lang="en-GB" sz="1200" dirty="0" smtClean="0"/>
              <a:t> </a:t>
            </a:r>
            <a:r>
              <a:rPr lang="en-GB" sz="1200" dirty="0" err="1" smtClean="0"/>
              <a:t>myit</a:t>
            </a:r>
            <a:r>
              <a:rPr lang="en-GB" sz="1200" dirty="0" smtClean="0"/>
              <a:t> </a:t>
            </a:r>
            <a:r>
              <a:rPr lang="en-GB" sz="1200" dirty="0" err="1" smtClean="0"/>
              <a:t>shamawt</a:t>
            </a:r>
            <a:r>
              <a:rPr lang="en-GB" sz="1200" dirty="0" smtClean="0"/>
              <a:t> </a:t>
            </a:r>
            <a:r>
              <a:rPr lang="en-GB" sz="1200" dirty="0" err="1" smtClean="0"/>
              <a:t>hkam</a:t>
            </a:r>
            <a:r>
              <a:rPr lang="en-GB" sz="1200" dirty="0" smtClean="0"/>
              <a:t> </a:t>
            </a:r>
            <a:r>
              <a:rPr lang="en-GB" sz="1200" dirty="0" err="1" smtClean="0"/>
              <a:t>sha</a:t>
            </a:r>
            <a:r>
              <a:rPr lang="en-GB" sz="1200" dirty="0" smtClean="0"/>
              <a:t> lam </a:t>
            </a:r>
            <a:r>
              <a:rPr lang="en-GB" sz="1200" dirty="0" err="1" smtClean="0"/>
              <a:t>ni</a:t>
            </a:r>
            <a:r>
              <a:rPr lang="en-GB" sz="1200" dirty="0" smtClean="0"/>
              <a:t> </a:t>
            </a:r>
            <a:r>
              <a:rPr lang="en-GB" sz="1200" dirty="0" err="1" smtClean="0"/>
              <a:t>hpe</a:t>
            </a:r>
            <a:r>
              <a:rPr lang="en-GB" sz="1200" dirty="0" smtClean="0"/>
              <a:t> </a:t>
            </a:r>
            <a:r>
              <a:rPr lang="en-GB" sz="1200" dirty="0" err="1" smtClean="0"/>
              <a:t>chye</a:t>
            </a:r>
            <a:r>
              <a:rPr lang="en-GB" sz="1200" dirty="0" smtClean="0"/>
              <a:t> </a:t>
            </a:r>
            <a:r>
              <a:rPr lang="en-GB" sz="1200" dirty="0" err="1" smtClean="0"/>
              <a:t>na</a:t>
            </a:r>
            <a:r>
              <a:rPr lang="en-GB" sz="1200" dirty="0" smtClean="0"/>
              <a:t> </a:t>
            </a:r>
            <a:r>
              <a:rPr lang="en-GB" sz="1200" dirty="0" err="1" smtClean="0"/>
              <a:t>ai</a:t>
            </a:r>
            <a:r>
              <a:rPr lang="en-GB" sz="1200" dirty="0" smtClean="0"/>
              <a:t> </a:t>
            </a:r>
            <a:r>
              <a:rPr lang="en-GB" sz="1200" dirty="0" err="1" smtClean="0"/>
              <a:t>atsam</a:t>
            </a:r>
            <a:r>
              <a:rPr lang="en-GB" sz="1200" dirty="0" smtClean="0"/>
              <a:t> </a:t>
            </a:r>
            <a:r>
              <a:rPr lang="en-GB" sz="1200" dirty="0" err="1" smtClean="0"/>
              <a:t>hte</a:t>
            </a:r>
            <a:r>
              <a:rPr lang="en-GB" sz="1200" dirty="0" smtClean="0"/>
              <a:t> </a:t>
            </a:r>
            <a:r>
              <a:rPr lang="en-GB" sz="1200" dirty="0" err="1" smtClean="0"/>
              <a:t>tinang</a:t>
            </a:r>
            <a:r>
              <a:rPr lang="en-GB" sz="1200" dirty="0" smtClean="0"/>
              <a:t> a </a:t>
            </a:r>
            <a:r>
              <a:rPr lang="en-GB" sz="1200" dirty="0" err="1" smtClean="0"/>
              <a:t>madu</a:t>
            </a:r>
            <a:r>
              <a:rPr lang="en-GB" sz="1200" dirty="0" smtClean="0"/>
              <a:t> </a:t>
            </a:r>
            <a:r>
              <a:rPr lang="en-GB" sz="1200" dirty="0" err="1" smtClean="0"/>
              <a:t>ga</a:t>
            </a:r>
            <a:r>
              <a:rPr lang="en-GB" sz="1200" dirty="0" smtClean="0"/>
              <a:t> </a:t>
            </a:r>
            <a:r>
              <a:rPr lang="en-GB" sz="1200" dirty="0" err="1" smtClean="0"/>
              <a:t>si</a:t>
            </a:r>
            <a:r>
              <a:rPr lang="en-GB" sz="1200" dirty="0" smtClean="0"/>
              <a:t> </a:t>
            </a:r>
            <a:r>
              <a:rPr lang="en-GB" sz="1200" dirty="0" err="1" smtClean="0"/>
              <a:t>ni</a:t>
            </a:r>
            <a:r>
              <a:rPr lang="en-GB" sz="1200" dirty="0" smtClean="0"/>
              <a:t> </a:t>
            </a:r>
            <a:r>
              <a:rPr lang="en-GB" sz="1200" dirty="0" err="1" smtClean="0"/>
              <a:t>hku</a:t>
            </a:r>
            <a:r>
              <a:rPr lang="en-GB" sz="1200" dirty="0" smtClean="0"/>
              <a:t> n-</a:t>
            </a:r>
            <a:r>
              <a:rPr lang="en-GB" sz="1200" dirty="0" err="1" smtClean="0"/>
              <a:t>na</a:t>
            </a:r>
            <a:r>
              <a:rPr lang="en-GB" sz="1200" dirty="0" smtClean="0"/>
              <a:t> </a:t>
            </a:r>
            <a:r>
              <a:rPr lang="en-GB" sz="1200" dirty="0" err="1" smtClean="0"/>
              <a:t>shanhte</a:t>
            </a:r>
            <a:r>
              <a:rPr lang="en-GB" sz="1200" dirty="0" smtClean="0"/>
              <a:t> a </a:t>
            </a:r>
            <a:r>
              <a:rPr lang="en-GB" sz="1200" dirty="0" err="1" smtClean="0"/>
              <a:t>hkam</a:t>
            </a:r>
            <a:r>
              <a:rPr lang="en-GB" sz="1200" dirty="0" smtClean="0"/>
              <a:t> </a:t>
            </a:r>
            <a:r>
              <a:rPr lang="en-GB" sz="1200" dirty="0" err="1" smtClean="0"/>
              <a:t>sha</a:t>
            </a:r>
            <a:r>
              <a:rPr lang="en-GB" sz="1200" dirty="0" smtClean="0"/>
              <a:t> lam </a:t>
            </a:r>
            <a:r>
              <a:rPr lang="en-GB" sz="1200" dirty="0" err="1" smtClean="0"/>
              <a:t>hte</a:t>
            </a:r>
            <a:r>
              <a:rPr lang="en-GB" sz="1200" dirty="0" smtClean="0"/>
              <a:t> </a:t>
            </a:r>
            <a:r>
              <a:rPr lang="en-GB" sz="1200" dirty="0" err="1" smtClean="0"/>
              <a:t>myit</a:t>
            </a:r>
            <a:r>
              <a:rPr lang="en-GB" sz="1200" dirty="0" smtClean="0"/>
              <a:t> </a:t>
            </a:r>
            <a:r>
              <a:rPr lang="en-GB" sz="1200" dirty="0" err="1" smtClean="0"/>
              <a:t>shamawt</a:t>
            </a:r>
            <a:r>
              <a:rPr lang="en-GB" sz="1200" dirty="0" smtClean="0"/>
              <a:t> </a:t>
            </a:r>
            <a:r>
              <a:rPr lang="en-GB" sz="1200" dirty="0" err="1" smtClean="0"/>
              <a:t>hkam</a:t>
            </a:r>
            <a:r>
              <a:rPr lang="en-GB" sz="1200" dirty="0" smtClean="0"/>
              <a:t> </a:t>
            </a:r>
            <a:r>
              <a:rPr lang="en-GB" sz="1200" dirty="0" err="1" smtClean="0"/>
              <a:t>sha</a:t>
            </a:r>
            <a:r>
              <a:rPr lang="en-GB" sz="1200" dirty="0" smtClean="0"/>
              <a:t> lam </a:t>
            </a:r>
            <a:r>
              <a:rPr lang="en-GB" sz="1200" dirty="0" err="1" smtClean="0"/>
              <a:t>ni</a:t>
            </a:r>
            <a:r>
              <a:rPr lang="en-GB" sz="1200" dirty="0" smtClean="0"/>
              <a:t> </a:t>
            </a:r>
            <a:r>
              <a:rPr lang="en-GB" sz="1200" dirty="0" err="1" smtClean="0"/>
              <a:t>hpe</a:t>
            </a:r>
            <a:r>
              <a:rPr lang="en-GB" sz="1200" dirty="0" smtClean="0"/>
              <a:t> </a:t>
            </a:r>
            <a:r>
              <a:rPr lang="en-GB" sz="1200" dirty="0" err="1" smtClean="0"/>
              <a:t>madun</a:t>
            </a:r>
            <a:r>
              <a:rPr lang="en-GB" sz="1200" dirty="0" smtClean="0"/>
              <a:t> </a:t>
            </a:r>
            <a:r>
              <a:rPr lang="en-GB" sz="1200" dirty="0" err="1" smtClean="0"/>
              <a:t>lu</a:t>
            </a:r>
            <a:r>
              <a:rPr lang="en-GB" sz="1200" dirty="0" smtClean="0"/>
              <a:t>  </a:t>
            </a:r>
            <a:r>
              <a:rPr lang="en-GB" sz="1200" dirty="0" err="1" smtClean="0"/>
              <a:t>ai</a:t>
            </a:r>
            <a:r>
              <a:rPr lang="en-GB" sz="1200" dirty="0" smtClean="0"/>
              <a:t> lam </a:t>
            </a:r>
            <a:r>
              <a:rPr lang="en-GB" sz="1200" dirty="0" err="1" smtClean="0"/>
              <a:t>gaw</a:t>
            </a:r>
            <a:r>
              <a:rPr lang="en-GB" sz="1200" dirty="0" smtClean="0"/>
              <a:t> “</a:t>
            </a:r>
            <a:r>
              <a:rPr lang="en-GB" sz="1200" dirty="0" err="1" smtClean="0"/>
              <a:t>myit</a:t>
            </a:r>
            <a:r>
              <a:rPr lang="en-GB" sz="1200" dirty="0" smtClean="0"/>
              <a:t> tau </a:t>
            </a:r>
            <a:r>
              <a:rPr lang="en-GB" sz="1200" dirty="0" err="1" smtClean="0"/>
              <a:t>ai</a:t>
            </a:r>
            <a:r>
              <a:rPr lang="en-GB" sz="1200" dirty="0" smtClean="0"/>
              <a:t> lam ( Empathy)” </a:t>
            </a:r>
            <a:r>
              <a:rPr lang="en-GB" sz="1200" dirty="0" err="1" smtClean="0"/>
              <a:t>ngu</a:t>
            </a:r>
            <a:r>
              <a:rPr lang="en-GB" sz="1200" dirty="0" smtClean="0"/>
              <a:t> n-</a:t>
            </a:r>
            <a:r>
              <a:rPr lang="en-GB" sz="1200" dirty="0" err="1" smtClean="0"/>
              <a:t>na</a:t>
            </a:r>
            <a:r>
              <a:rPr lang="en-GB" sz="1200" dirty="0" smtClean="0"/>
              <a:t> </a:t>
            </a:r>
            <a:r>
              <a:rPr lang="en-GB" sz="1200" dirty="0" err="1" smtClean="0"/>
              <a:t>shaga</a:t>
            </a:r>
            <a:r>
              <a:rPr lang="en-GB" sz="1200" dirty="0" smtClean="0"/>
              <a:t> </a:t>
            </a:r>
            <a:r>
              <a:rPr lang="en-GB" sz="1200" dirty="0" err="1" smtClean="0"/>
              <a:t>ai</a:t>
            </a:r>
            <a:r>
              <a:rPr lang="en-GB" sz="1200" dirty="0" smtClean="0"/>
              <a:t>.</a:t>
            </a:r>
          </a:p>
          <a:p>
            <a:pPr marL="0" lvl="0" indent="0" algn="l" rtl="0">
              <a:lnSpc>
                <a:spcPct val="150000"/>
              </a:lnSpc>
              <a:spcBef>
                <a:spcPts val="0"/>
              </a:spcBef>
              <a:spcAft>
                <a:spcPts val="0"/>
              </a:spcAft>
              <a:buSzPts val="2200"/>
              <a:buFont typeface="Arial"/>
              <a:buNone/>
            </a:pPr>
            <a:endParaRPr lang="en-GB" sz="1200" dirty="0" smtClean="0">
              <a:latin typeface="Arial"/>
              <a:ea typeface="Arial"/>
              <a:cs typeface="Arial"/>
              <a:sym typeface="Arial"/>
            </a:endParaRPr>
          </a:p>
          <a:p>
            <a:pPr marL="0" lvl="0" indent="0" algn="l" rtl="0">
              <a:lnSpc>
                <a:spcPct val="150000"/>
              </a:lnSpc>
              <a:spcBef>
                <a:spcPts val="0"/>
              </a:spcBef>
              <a:spcAft>
                <a:spcPts val="0"/>
              </a:spcAft>
              <a:buSzPts val="2200"/>
              <a:buFont typeface="Arial"/>
              <a:buNone/>
            </a:pPr>
            <a:r>
              <a:rPr lang="en-GB" sz="1200" dirty="0" err="1" smtClean="0">
                <a:latin typeface="Arial"/>
                <a:ea typeface="Arial"/>
                <a:cs typeface="Arial"/>
                <a:sym typeface="Arial"/>
              </a:rPr>
              <a:t>Ndai</a:t>
            </a:r>
            <a:r>
              <a:rPr lang="en-GB" sz="1200" dirty="0" smtClean="0">
                <a:latin typeface="Arial"/>
                <a:ea typeface="Arial"/>
                <a:cs typeface="Arial"/>
                <a:sym typeface="Arial"/>
              </a:rPr>
              <a:t> </a:t>
            </a:r>
            <a:r>
              <a:rPr lang="en-GB" sz="1200" dirty="0" err="1" smtClean="0">
                <a:latin typeface="Arial"/>
                <a:ea typeface="Arial"/>
                <a:cs typeface="Arial"/>
                <a:sym typeface="Arial"/>
              </a:rPr>
              <a:t>zawn</a:t>
            </a:r>
            <a:r>
              <a:rPr lang="en-GB" sz="1200" dirty="0" smtClean="0">
                <a:latin typeface="Arial"/>
                <a:ea typeface="Arial"/>
                <a:cs typeface="Arial"/>
                <a:sym typeface="Arial"/>
              </a:rPr>
              <a:t> </a:t>
            </a:r>
            <a:r>
              <a:rPr lang="en-GB" sz="1200" dirty="0" err="1" smtClean="0">
                <a:latin typeface="Arial"/>
                <a:ea typeface="Arial"/>
                <a:cs typeface="Arial"/>
                <a:sym typeface="Arial"/>
              </a:rPr>
              <a:t>galaw</a:t>
            </a:r>
            <a:r>
              <a:rPr lang="en-GB" sz="1200" dirty="0" smtClean="0">
                <a:latin typeface="Arial"/>
                <a:ea typeface="Arial"/>
                <a:cs typeface="Arial"/>
                <a:sym typeface="Arial"/>
              </a:rPr>
              <a:t> </a:t>
            </a:r>
            <a:r>
              <a:rPr lang="en-GB" sz="1200" dirty="0" err="1" smtClean="0">
                <a:latin typeface="Arial"/>
                <a:ea typeface="Arial"/>
                <a:cs typeface="Arial"/>
                <a:sym typeface="Arial"/>
              </a:rPr>
              <a:t>nga</a:t>
            </a:r>
            <a:r>
              <a:rPr lang="en-GB" sz="1200" dirty="0" smtClean="0">
                <a:latin typeface="Arial"/>
                <a:ea typeface="Arial"/>
                <a:cs typeface="Arial"/>
                <a:sym typeface="Arial"/>
              </a:rPr>
              <a:t> </a:t>
            </a:r>
            <a:r>
              <a:rPr lang="en-GB" sz="1200" dirty="0" err="1" smtClean="0">
                <a:latin typeface="Arial"/>
                <a:ea typeface="Arial"/>
                <a:cs typeface="Arial"/>
                <a:sym typeface="Arial"/>
              </a:rPr>
              <a:t>ai</a:t>
            </a:r>
            <a:r>
              <a:rPr lang="en-GB" sz="1200" dirty="0" smtClean="0">
                <a:latin typeface="Arial"/>
                <a:ea typeface="Arial"/>
                <a:cs typeface="Arial"/>
                <a:sym typeface="Arial"/>
              </a:rPr>
              <a:t> </a:t>
            </a:r>
            <a:r>
              <a:rPr lang="en-GB" sz="1200" dirty="0" err="1" smtClean="0">
                <a:latin typeface="Arial"/>
                <a:ea typeface="Arial"/>
                <a:cs typeface="Arial"/>
                <a:sym typeface="Arial"/>
              </a:rPr>
              <a:t>aten</a:t>
            </a:r>
            <a:r>
              <a:rPr lang="en-GB" sz="1200" dirty="0" smtClean="0">
                <a:latin typeface="Arial"/>
                <a:ea typeface="Arial"/>
                <a:cs typeface="Arial"/>
                <a:sym typeface="Arial"/>
              </a:rPr>
              <a:t> </a:t>
            </a:r>
            <a:r>
              <a:rPr lang="en-GB" sz="1200" dirty="0" err="1" smtClean="0">
                <a:latin typeface="Arial"/>
                <a:ea typeface="Arial"/>
                <a:cs typeface="Arial"/>
                <a:sym typeface="Arial"/>
              </a:rPr>
              <a:t>hta</a:t>
            </a:r>
            <a:r>
              <a:rPr lang="en-GB" sz="1200" dirty="0" smtClean="0">
                <a:latin typeface="Arial"/>
                <a:ea typeface="Arial"/>
                <a:cs typeface="Arial"/>
                <a:sym typeface="Arial"/>
              </a:rPr>
              <a:t> </a:t>
            </a:r>
            <a:r>
              <a:rPr lang="en-GB" sz="1200" dirty="0" err="1" smtClean="0">
                <a:latin typeface="Arial"/>
                <a:ea typeface="Arial"/>
                <a:cs typeface="Arial"/>
                <a:sym typeface="Arial"/>
              </a:rPr>
              <a:t>shahte</a:t>
            </a:r>
            <a:r>
              <a:rPr lang="en-GB" sz="1200" dirty="0" smtClean="0">
                <a:latin typeface="Arial"/>
                <a:ea typeface="Arial"/>
                <a:cs typeface="Arial"/>
                <a:sym typeface="Arial"/>
              </a:rPr>
              <a:t> a </a:t>
            </a:r>
            <a:r>
              <a:rPr lang="en-GB" sz="1200" dirty="0" err="1" smtClean="0">
                <a:latin typeface="Arial"/>
                <a:ea typeface="Arial"/>
                <a:cs typeface="Arial"/>
                <a:sym typeface="Arial"/>
              </a:rPr>
              <a:t>myit</a:t>
            </a:r>
            <a:r>
              <a:rPr lang="en-GB" sz="1200" dirty="0" smtClean="0">
                <a:latin typeface="Arial"/>
                <a:ea typeface="Arial"/>
                <a:cs typeface="Arial"/>
                <a:sym typeface="Arial"/>
              </a:rPr>
              <a:t> </a:t>
            </a:r>
            <a:r>
              <a:rPr lang="en-GB" sz="1200" dirty="0" err="1" smtClean="0">
                <a:latin typeface="Arial"/>
                <a:ea typeface="Arial"/>
                <a:cs typeface="Arial"/>
                <a:sym typeface="Arial"/>
              </a:rPr>
              <a:t>shamawt</a:t>
            </a:r>
            <a:r>
              <a:rPr lang="en-GB" sz="1200" dirty="0" smtClean="0">
                <a:latin typeface="Arial"/>
                <a:ea typeface="Arial"/>
                <a:cs typeface="Arial"/>
                <a:sym typeface="Arial"/>
              </a:rPr>
              <a:t> </a:t>
            </a:r>
            <a:r>
              <a:rPr lang="en-GB" sz="1200" dirty="0" err="1" smtClean="0">
                <a:latin typeface="Arial"/>
                <a:ea typeface="Arial"/>
                <a:cs typeface="Arial"/>
                <a:sym typeface="Arial"/>
              </a:rPr>
              <a:t>hkam</a:t>
            </a:r>
            <a:r>
              <a:rPr lang="en-GB" sz="1200" dirty="0" smtClean="0">
                <a:latin typeface="Arial"/>
                <a:ea typeface="Arial"/>
                <a:cs typeface="Arial"/>
                <a:sym typeface="Arial"/>
              </a:rPr>
              <a:t> </a:t>
            </a:r>
            <a:r>
              <a:rPr lang="en-GB" sz="1200" dirty="0" err="1" smtClean="0">
                <a:latin typeface="Arial"/>
                <a:ea typeface="Arial"/>
                <a:cs typeface="Arial"/>
                <a:sym typeface="Arial"/>
              </a:rPr>
              <a:t>sha</a:t>
            </a:r>
            <a:r>
              <a:rPr lang="en-GB" sz="1200" dirty="0" smtClean="0">
                <a:latin typeface="Arial"/>
                <a:ea typeface="Arial"/>
                <a:cs typeface="Arial"/>
                <a:sym typeface="Arial"/>
              </a:rPr>
              <a:t> lam </a:t>
            </a:r>
            <a:r>
              <a:rPr lang="en-GB" sz="1200" dirty="0" err="1" smtClean="0">
                <a:latin typeface="Arial"/>
                <a:ea typeface="Arial"/>
                <a:cs typeface="Arial"/>
                <a:sym typeface="Arial"/>
              </a:rPr>
              <a:t>hpe</a:t>
            </a:r>
            <a:r>
              <a:rPr lang="en-GB" sz="1200" dirty="0" smtClean="0">
                <a:latin typeface="Arial"/>
                <a:ea typeface="Arial"/>
                <a:cs typeface="Arial"/>
                <a:sym typeface="Arial"/>
              </a:rPr>
              <a:t> </a:t>
            </a:r>
            <a:r>
              <a:rPr lang="en-GB" sz="1200" dirty="0" err="1" smtClean="0">
                <a:latin typeface="Arial"/>
                <a:ea typeface="Arial"/>
                <a:cs typeface="Arial"/>
                <a:sym typeface="Arial"/>
              </a:rPr>
              <a:t>tinang</a:t>
            </a:r>
            <a:r>
              <a:rPr lang="en-GB" sz="1200" dirty="0" smtClean="0">
                <a:latin typeface="Arial"/>
                <a:ea typeface="Arial"/>
                <a:cs typeface="Arial"/>
                <a:sym typeface="Arial"/>
              </a:rPr>
              <a:t> </a:t>
            </a:r>
            <a:r>
              <a:rPr lang="en-GB" sz="1200" dirty="0" err="1" smtClean="0">
                <a:latin typeface="Arial"/>
                <a:ea typeface="Arial"/>
                <a:cs typeface="Arial"/>
                <a:sym typeface="Arial"/>
              </a:rPr>
              <a:t>chye</a:t>
            </a:r>
            <a:r>
              <a:rPr lang="en-GB" sz="1200" dirty="0" smtClean="0">
                <a:latin typeface="Arial"/>
                <a:ea typeface="Arial"/>
                <a:cs typeface="Arial"/>
                <a:sym typeface="Arial"/>
              </a:rPr>
              <a:t> </a:t>
            </a:r>
            <a:r>
              <a:rPr lang="en-GB" sz="1200" dirty="0" err="1" smtClean="0">
                <a:latin typeface="Arial"/>
                <a:ea typeface="Arial"/>
                <a:cs typeface="Arial"/>
                <a:sym typeface="Arial"/>
              </a:rPr>
              <a:t>na</a:t>
            </a:r>
            <a:r>
              <a:rPr lang="en-GB" sz="1200" dirty="0" smtClean="0">
                <a:latin typeface="Arial"/>
                <a:ea typeface="Arial"/>
                <a:cs typeface="Arial"/>
                <a:sym typeface="Arial"/>
              </a:rPr>
              <a:t> </a:t>
            </a:r>
            <a:r>
              <a:rPr lang="en-GB" sz="1200" dirty="0" err="1" smtClean="0">
                <a:latin typeface="Arial"/>
                <a:ea typeface="Arial"/>
                <a:cs typeface="Arial"/>
                <a:sym typeface="Arial"/>
              </a:rPr>
              <a:t>ai</a:t>
            </a:r>
            <a:r>
              <a:rPr lang="en-GB" sz="1200" dirty="0" smtClean="0">
                <a:latin typeface="Arial"/>
                <a:ea typeface="Arial"/>
                <a:cs typeface="Arial"/>
                <a:sym typeface="Arial"/>
              </a:rPr>
              <a:t> </a:t>
            </a:r>
            <a:r>
              <a:rPr lang="en-GB" sz="1200" dirty="0" err="1" smtClean="0">
                <a:latin typeface="Arial"/>
                <a:ea typeface="Arial"/>
                <a:cs typeface="Arial"/>
                <a:sym typeface="Arial"/>
              </a:rPr>
              <a:t>ngu</a:t>
            </a:r>
            <a:r>
              <a:rPr lang="en-GB" sz="1200" dirty="0" smtClean="0">
                <a:latin typeface="Arial"/>
                <a:ea typeface="Arial"/>
                <a:cs typeface="Arial"/>
                <a:sym typeface="Arial"/>
              </a:rPr>
              <a:t> n-</a:t>
            </a:r>
            <a:r>
              <a:rPr lang="en-GB" sz="1200" dirty="0" err="1" smtClean="0">
                <a:latin typeface="Arial"/>
                <a:ea typeface="Arial"/>
                <a:cs typeface="Arial"/>
                <a:sym typeface="Arial"/>
              </a:rPr>
              <a:t>na</a:t>
            </a:r>
            <a:r>
              <a:rPr lang="en-GB" sz="1200" dirty="0" smtClean="0">
                <a:latin typeface="Arial"/>
                <a:ea typeface="Arial"/>
                <a:cs typeface="Arial"/>
                <a:sym typeface="Arial"/>
              </a:rPr>
              <a:t>  </a:t>
            </a:r>
            <a:r>
              <a:rPr lang="en-GB" sz="1200" dirty="0" err="1" smtClean="0">
                <a:latin typeface="Arial"/>
                <a:ea typeface="Arial"/>
                <a:cs typeface="Arial"/>
                <a:sym typeface="Arial"/>
              </a:rPr>
              <a:t>madun</a:t>
            </a:r>
            <a:r>
              <a:rPr lang="en-GB" sz="1200" dirty="0" smtClean="0">
                <a:latin typeface="Arial"/>
                <a:ea typeface="Arial"/>
                <a:cs typeface="Arial"/>
                <a:sym typeface="Arial"/>
              </a:rPr>
              <a:t> </a:t>
            </a:r>
            <a:r>
              <a:rPr lang="en-GB" sz="1200" dirty="0" err="1" smtClean="0">
                <a:latin typeface="Arial"/>
                <a:ea typeface="Arial"/>
                <a:cs typeface="Arial"/>
                <a:sym typeface="Arial"/>
              </a:rPr>
              <a:t>ai</a:t>
            </a:r>
            <a:r>
              <a:rPr lang="en-GB" sz="1200" dirty="0" smtClean="0">
                <a:latin typeface="Arial"/>
                <a:ea typeface="Arial"/>
                <a:cs typeface="Arial"/>
                <a:sym typeface="Arial"/>
              </a:rPr>
              <a:t> lam a </a:t>
            </a:r>
            <a:r>
              <a:rPr lang="en-GB" sz="1200" dirty="0" err="1" smtClean="0">
                <a:latin typeface="Arial"/>
                <a:ea typeface="Arial"/>
                <a:cs typeface="Arial"/>
                <a:sym typeface="Arial"/>
              </a:rPr>
              <a:t>majaw</a:t>
            </a:r>
            <a:r>
              <a:rPr lang="en-GB" sz="1200" dirty="0" smtClean="0">
                <a:latin typeface="Arial"/>
                <a:ea typeface="Arial"/>
                <a:cs typeface="Arial"/>
                <a:sym typeface="Arial"/>
              </a:rPr>
              <a:t> </a:t>
            </a:r>
            <a:r>
              <a:rPr lang="en-GB" sz="1200" dirty="0" err="1" smtClean="0">
                <a:latin typeface="Arial"/>
                <a:ea typeface="Arial"/>
                <a:cs typeface="Arial"/>
                <a:sym typeface="Arial"/>
              </a:rPr>
              <a:t>kaga</a:t>
            </a:r>
            <a:r>
              <a:rPr lang="en-GB" sz="1200" dirty="0" smtClean="0">
                <a:latin typeface="Arial"/>
                <a:ea typeface="Arial"/>
                <a:cs typeface="Arial"/>
                <a:sym typeface="Arial"/>
              </a:rPr>
              <a:t> </a:t>
            </a:r>
            <a:r>
              <a:rPr lang="en-GB" sz="1200" dirty="0" err="1" smtClean="0">
                <a:latin typeface="Arial"/>
                <a:ea typeface="Arial"/>
                <a:cs typeface="Arial"/>
                <a:sym typeface="Arial"/>
              </a:rPr>
              <a:t>masha</a:t>
            </a:r>
            <a:r>
              <a:rPr lang="en-GB" sz="1200" dirty="0" smtClean="0">
                <a:latin typeface="Arial"/>
                <a:ea typeface="Arial"/>
                <a:cs typeface="Arial"/>
                <a:sym typeface="Arial"/>
              </a:rPr>
              <a:t> </a:t>
            </a:r>
            <a:r>
              <a:rPr lang="en-GB" sz="1200" dirty="0" err="1" smtClean="0">
                <a:latin typeface="Arial"/>
                <a:ea typeface="Arial"/>
                <a:cs typeface="Arial"/>
                <a:sym typeface="Arial"/>
              </a:rPr>
              <a:t>langai</a:t>
            </a:r>
            <a:r>
              <a:rPr lang="en-GB" sz="1200" dirty="0" smtClean="0">
                <a:latin typeface="Arial"/>
                <a:ea typeface="Arial"/>
                <a:cs typeface="Arial"/>
                <a:sym typeface="Arial"/>
              </a:rPr>
              <a:t> </a:t>
            </a:r>
            <a:r>
              <a:rPr lang="en-GB" sz="1200" dirty="0" err="1" smtClean="0">
                <a:latin typeface="Arial"/>
                <a:ea typeface="Arial"/>
                <a:cs typeface="Arial"/>
                <a:sym typeface="Arial"/>
              </a:rPr>
              <a:t>hte</a:t>
            </a:r>
            <a:r>
              <a:rPr lang="en-GB" sz="1200" dirty="0" smtClean="0">
                <a:latin typeface="Arial"/>
                <a:ea typeface="Arial"/>
                <a:cs typeface="Arial"/>
                <a:sym typeface="Arial"/>
              </a:rPr>
              <a:t> </a:t>
            </a:r>
            <a:r>
              <a:rPr lang="en-GB" sz="1200" dirty="0" err="1" smtClean="0">
                <a:latin typeface="Arial"/>
                <a:ea typeface="Arial"/>
                <a:cs typeface="Arial"/>
                <a:sym typeface="Arial"/>
              </a:rPr>
              <a:t>tinang</a:t>
            </a:r>
            <a:r>
              <a:rPr lang="en-GB" sz="1200" dirty="0" smtClean="0">
                <a:latin typeface="Arial"/>
                <a:ea typeface="Arial"/>
                <a:cs typeface="Arial"/>
                <a:sym typeface="Arial"/>
              </a:rPr>
              <a:t> a </a:t>
            </a:r>
            <a:r>
              <a:rPr lang="en-GB" sz="1200" dirty="0" err="1" smtClean="0">
                <a:latin typeface="Arial"/>
                <a:ea typeface="Arial"/>
                <a:cs typeface="Arial"/>
                <a:sym typeface="Arial"/>
              </a:rPr>
              <a:t>matut</a:t>
            </a:r>
            <a:r>
              <a:rPr lang="en-GB" sz="1200" dirty="0" smtClean="0">
                <a:latin typeface="Arial"/>
                <a:ea typeface="Arial"/>
                <a:cs typeface="Arial"/>
                <a:sym typeface="Arial"/>
              </a:rPr>
              <a:t> </a:t>
            </a:r>
            <a:r>
              <a:rPr lang="en-GB" sz="1200" dirty="0" err="1" smtClean="0">
                <a:latin typeface="Arial"/>
                <a:ea typeface="Arial"/>
                <a:cs typeface="Arial"/>
                <a:sym typeface="Arial"/>
              </a:rPr>
              <a:t>mahkai</a:t>
            </a:r>
            <a:r>
              <a:rPr lang="en-GB" sz="1200" dirty="0" smtClean="0">
                <a:latin typeface="Arial"/>
                <a:ea typeface="Arial"/>
                <a:cs typeface="Arial"/>
                <a:sym typeface="Arial"/>
              </a:rPr>
              <a:t> lam </a:t>
            </a:r>
            <a:r>
              <a:rPr lang="en-GB" sz="1200" dirty="0" err="1" smtClean="0">
                <a:latin typeface="Arial"/>
                <a:ea typeface="Arial"/>
                <a:cs typeface="Arial"/>
                <a:sym typeface="Arial"/>
              </a:rPr>
              <a:t>hpe</a:t>
            </a:r>
            <a:r>
              <a:rPr lang="en-GB" sz="1200" dirty="0" smtClean="0">
                <a:latin typeface="Arial"/>
                <a:ea typeface="Arial"/>
                <a:cs typeface="Arial"/>
                <a:sym typeface="Arial"/>
              </a:rPr>
              <a:t> </a:t>
            </a:r>
            <a:r>
              <a:rPr lang="en-GB" sz="1200" dirty="0" err="1" smtClean="0">
                <a:latin typeface="Arial"/>
                <a:ea typeface="Arial"/>
                <a:cs typeface="Arial"/>
                <a:sym typeface="Arial"/>
              </a:rPr>
              <a:t>lu</a:t>
            </a:r>
            <a:r>
              <a:rPr lang="en-GB" sz="1200" dirty="0" smtClean="0">
                <a:latin typeface="Arial"/>
                <a:ea typeface="Arial"/>
                <a:cs typeface="Arial"/>
                <a:sym typeface="Arial"/>
              </a:rPr>
              <a:t> la </a:t>
            </a:r>
            <a:r>
              <a:rPr lang="en-GB" sz="1200" dirty="0" err="1" smtClean="0">
                <a:latin typeface="Arial"/>
                <a:ea typeface="Arial"/>
                <a:cs typeface="Arial"/>
                <a:sym typeface="Arial"/>
              </a:rPr>
              <a:t>na</a:t>
            </a:r>
            <a:r>
              <a:rPr lang="en-GB" sz="1200" dirty="0" smtClean="0">
                <a:latin typeface="Arial"/>
                <a:ea typeface="Arial"/>
                <a:cs typeface="Arial"/>
                <a:sym typeface="Arial"/>
              </a:rPr>
              <a:t> </a:t>
            </a:r>
            <a:r>
              <a:rPr lang="en-GB" sz="1200" dirty="0" err="1" smtClean="0">
                <a:latin typeface="Arial"/>
                <a:ea typeface="Arial"/>
                <a:cs typeface="Arial"/>
                <a:sym typeface="Arial"/>
              </a:rPr>
              <a:t>rai</a:t>
            </a:r>
            <a:r>
              <a:rPr lang="en-GB" sz="1200" dirty="0" smtClean="0">
                <a:latin typeface="Arial"/>
                <a:ea typeface="Arial"/>
                <a:cs typeface="Arial"/>
                <a:sym typeface="Arial"/>
              </a:rPr>
              <a:t> </a:t>
            </a:r>
            <a:r>
              <a:rPr lang="en-GB" sz="1200" dirty="0" err="1" smtClean="0">
                <a:latin typeface="Arial"/>
                <a:ea typeface="Arial"/>
                <a:cs typeface="Arial"/>
                <a:sym typeface="Arial"/>
              </a:rPr>
              <a:t>nga</a:t>
            </a:r>
            <a:r>
              <a:rPr lang="en-GB" sz="1200" dirty="0" smtClean="0">
                <a:latin typeface="Arial"/>
                <a:ea typeface="Arial"/>
                <a:cs typeface="Arial"/>
                <a:sym typeface="Arial"/>
              </a:rPr>
              <a:t> </a:t>
            </a:r>
            <a:r>
              <a:rPr lang="en-GB" sz="1200" dirty="0" err="1" smtClean="0">
                <a:latin typeface="Arial"/>
                <a:ea typeface="Arial"/>
                <a:cs typeface="Arial"/>
                <a:sym typeface="Arial"/>
              </a:rPr>
              <a:t>ai</a:t>
            </a:r>
            <a:r>
              <a:rPr lang="en-GB" sz="1200" dirty="0" smtClean="0">
                <a:latin typeface="Arial"/>
                <a:ea typeface="Arial"/>
                <a:cs typeface="Arial"/>
                <a:sym typeface="Arial"/>
              </a:rPr>
              <a:t>. </a:t>
            </a:r>
            <a:r>
              <a:rPr lang="en-GB" sz="1200" dirty="0" err="1" smtClean="0">
                <a:latin typeface="Arial"/>
                <a:ea typeface="Arial"/>
                <a:cs typeface="Arial"/>
                <a:sym typeface="Arial"/>
              </a:rPr>
              <a:t>Ndai</a:t>
            </a:r>
            <a:r>
              <a:rPr lang="en-GB" sz="1200" dirty="0" smtClean="0">
                <a:latin typeface="Arial"/>
                <a:ea typeface="Arial"/>
                <a:cs typeface="Arial"/>
                <a:sym typeface="Arial"/>
              </a:rPr>
              <a:t> lam </a:t>
            </a:r>
            <a:r>
              <a:rPr lang="en-GB" sz="1200" dirty="0" err="1" smtClean="0">
                <a:latin typeface="Arial"/>
                <a:ea typeface="Arial"/>
                <a:cs typeface="Arial"/>
                <a:sym typeface="Arial"/>
              </a:rPr>
              <a:t>gaw</a:t>
            </a:r>
            <a:r>
              <a:rPr lang="en-GB" sz="1200" dirty="0" smtClean="0">
                <a:latin typeface="Arial"/>
                <a:ea typeface="Arial"/>
                <a:cs typeface="Arial"/>
                <a:sym typeface="Arial"/>
              </a:rPr>
              <a:t> </a:t>
            </a:r>
            <a:r>
              <a:rPr lang="en-GB" sz="1200" dirty="0" err="1" smtClean="0">
                <a:latin typeface="Arial"/>
                <a:ea typeface="Arial"/>
                <a:cs typeface="Arial"/>
                <a:sym typeface="Arial"/>
              </a:rPr>
              <a:t>shanhte</a:t>
            </a:r>
            <a:r>
              <a:rPr lang="en-GB" sz="1200" dirty="0" smtClean="0">
                <a:latin typeface="Arial"/>
                <a:ea typeface="Arial"/>
                <a:cs typeface="Arial"/>
                <a:sym typeface="Arial"/>
              </a:rPr>
              <a:t> </a:t>
            </a:r>
            <a:r>
              <a:rPr lang="en-GB" sz="1200" dirty="0" err="1" smtClean="0">
                <a:latin typeface="Arial"/>
                <a:ea typeface="Arial"/>
                <a:cs typeface="Arial"/>
                <a:sym typeface="Arial"/>
              </a:rPr>
              <a:t>hte</a:t>
            </a:r>
            <a:r>
              <a:rPr lang="en-GB" sz="1200" dirty="0" smtClean="0">
                <a:latin typeface="Arial"/>
                <a:ea typeface="Arial"/>
                <a:cs typeface="Arial"/>
                <a:sym typeface="Arial"/>
              </a:rPr>
              <a:t> </a:t>
            </a:r>
            <a:r>
              <a:rPr lang="en-GB" sz="1200" dirty="0" err="1" smtClean="0">
                <a:latin typeface="Arial"/>
                <a:ea typeface="Arial"/>
                <a:cs typeface="Arial"/>
                <a:sym typeface="Arial"/>
              </a:rPr>
              <a:t>tinang</a:t>
            </a:r>
            <a:r>
              <a:rPr lang="en-GB" sz="1200" dirty="0" smtClean="0">
                <a:latin typeface="Arial"/>
                <a:ea typeface="Arial"/>
                <a:cs typeface="Arial"/>
                <a:sym typeface="Arial"/>
              </a:rPr>
              <a:t> a </a:t>
            </a:r>
            <a:r>
              <a:rPr lang="en-GB" sz="1200" dirty="0" err="1" smtClean="0">
                <a:latin typeface="Arial"/>
                <a:ea typeface="Arial"/>
                <a:cs typeface="Arial"/>
                <a:sym typeface="Arial"/>
              </a:rPr>
              <a:t>lapran</a:t>
            </a:r>
            <a:r>
              <a:rPr lang="en-GB" sz="1200" dirty="0" smtClean="0">
                <a:latin typeface="Arial"/>
                <a:ea typeface="Arial"/>
                <a:cs typeface="Arial"/>
                <a:sym typeface="Arial"/>
              </a:rPr>
              <a:t> </a:t>
            </a:r>
            <a:r>
              <a:rPr lang="en-GB" sz="1200" dirty="0" err="1" smtClean="0">
                <a:latin typeface="Arial"/>
                <a:ea typeface="Arial"/>
                <a:cs typeface="Arial"/>
                <a:sym typeface="Arial"/>
              </a:rPr>
              <a:t>hta</a:t>
            </a:r>
            <a:r>
              <a:rPr lang="en-GB" sz="1200" dirty="0" smtClean="0">
                <a:latin typeface="Arial"/>
                <a:ea typeface="Arial"/>
                <a:cs typeface="Arial"/>
                <a:sym typeface="Arial"/>
              </a:rPr>
              <a:t> </a:t>
            </a:r>
            <a:r>
              <a:rPr lang="en-GB" sz="1200" dirty="0" err="1" smtClean="0">
                <a:latin typeface="Arial"/>
                <a:ea typeface="Arial"/>
                <a:cs typeface="Arial"/>
                <a:sym typeface="Arial"/>
              </a:rPr>
              <a:t>kam</a:t>
            </a:r>
            <a:r>
              <a:rPr lang="en-GB" sz="1200" dirty="0" smtClean="0">
                <a:latin typeface="Arial"/>
                <a:ea typeface="Arial"/>
                <a:cs typeface="Arial"/>
                <a:sym typeface="Arial"/>
              </a:rPr>
              <a:t> </a:t>
            </a:r>
            <a:r>
              <a:rPr lang="en-GB" sz="1200" dirty="0" err="1" smtClean="0">
                <a:latin typeface="Arial"/>
                <a:ea typeface="Arial"/>
                <a:cs typeface="Arial"/>
                <a:sym typeface="Arial"/>
              </a:rPr>
              <a:t>ai</a:t>
            </a:r>
            <a:r>
              <a:rPr lang="en-GB" sz="1200" dirty="0" smtClean="0">
                <a:latin typeface="Arial"/>
                <a:ea typeface="Arial"/>
                <a:cs typeface="Arial"/>
                <a:sym typeface="Arial"/>
              </a:rPr>
              <a:t> </a:t>
            </a:r>
            <a:r>
              <a:rPr lang="en-GB" sz="1200" dirty="0" err="1" smtClean="0">
                <a:latin typeface="Arial"/>
                <a:ea typeface="Arial"/>
                <a:cs typeface="Arial"/>
                <a:sym typeface="Arial"/>
              </a:rPr>
              <a:t>myit</a:t>
            </a:r>
            <a:r>
              <a:rPr lang="en-GB" sz="1200" dirty="0" smtClean="0">
                <a:latin typeface="Arial"/>
                <a:ea typeface="Arial"/>
                <a:cs typeface="Arial"/>
                <a:sym typeface="Arial"/>
              </a:rPr>
              <a:t> </a:t>
            </a:r>
            <a:r>
              <a:rPr lang="en-GB" sz="1200" dirty="0" err="1" smtClean="0">
                <a:latin typeface="Arial"/>
                <a:ea typeface="Arial"/>
                <a:cs typeface="Arial"/>
                <a:sym typeface="Arial"/>
              </a:rPr>
              <a:t>masa</a:t>
            </a:r>
            <a:r>
              <a:rPr lang="en-GB" sz="1200" dirty="0" smtClean="0">
                <a:latin typeface="Arial"/>
                <a:ea typeface="Arial"/>
                <a:cs typeface="Arial"/>
                <a:sym typeface="Arial"/>
              </a:rPr>
              <a:t> </a:t>
            </a:r>
            <a:r>
              <a:rPr lang="en-GB" sz="1200" dirty="0" err="1" smtClean="0">
                <a:latin typeface="Arial"/>
                <a:ea typeface="Arial"/>
                <a:cs typeface="Arial"/>
                <a:sym typeface="Arial"/>
              </a:rPr>
              <a:t>hpe</a:t>
            </a:r>
            <a:r>
              <a:rPr lang="en-GB" sz="1200" dirty="0" smtClean="0">
                <a:latin typeface="Arial"/>
                <a:ea typeface="Arial"/>
                <a:cs typeface="Arial"/>
                <a:sym typeface="Arial"/>
              </a:rPr>
              <a:t> </a:t>
            </a:r>
            <a:r>
              <a:rPr lang="en-GB" sz="1200" dirty="0" err="1" smtClean="0">
                <a:latin typeface="Arial"/>
                <a:ea typeface="Arial"/>
                <a:cs typeface="Arial"/>
                <a:sym typeface="Arial"/>
              </a:rPr>
              <a:t>gaw</a:t>
            </a:r>
            <a:r>
              <a:rPr lang="en-GB" sz="1200" dirty="0" smtClean="0">
                <a:latin typeface="Arial"/>
                <a:ea typeface="Arial"/>
                <a:cs typeface="Arial"/>
                <a:sym typeface="Arial"/>
              </a:rPr>
              <a:t> gap la </a:t>
            </a:r>
            <a:r>
              <a:rPr lang="en-GB" sz="1200" dirty="0" err="1" smtClean="0">
                <a:latin typeface="Arial"/>
                <a:ea typeface="Arial"/>
                <a:cs typeface="Arial"/>
                <a:sym typeface="Arial"/>
              </a:rPr>
              <a:t>lu</a:t>
            </a:r>
            <a:r>
              <a:rPr lang="en-GB" sz="1200" dirty="0" smtClean="0">
                <a:latin typeface="Arial"/>
                <a:ea typeface="Arial"/>
                <a:cs typeface="Arial"/>
                <a:sym typeface="Arial"/>
              </a:rPr>
              <a:t> </a:t>
            </a:r>
            <a:r>
              <a:rPr lang="en-GB" sz="1200" dirty="0" err="1" smtClean="0">
                <a:latin typeface="Arial"/>
                <a:ea typeface="Arial"/>
                <a:cs typeface="Arial"/>
                <a:sym typeface="Arial"/>
              </a:rPr>
              <a:t>na</a:t>
            </a:r>
            <a:r>
              <a:rPr lang="en-GB" sz="1200" dirty="0" smtClean="0">
                <a:latin typeface="Arial"/>
                <a:ea typeface="Arial"/>
                <a:cs typeface="Arial"/>
                <a:sym typeface="Arial"/>
              </a:rPr>
              <a:t> </a:t>
            </a:r>
            <a:r>
              <a:rPr lang="en-GB" sz="1200" dirty="0" err="1" smtClean="0">
                <a:latin typeface="Arial"/>
                <a:ea typeface="Arial"/>
                <a:cs typeface="Arial"/>
                <a:sym typeface="Arial"/>
              </a:rPr>
              <a:t>matu</a:t>
            </a:r>
            <a:r>
              <a:rPr lang="en-GB" sz="1200" dirty="0" smtClean="0">
                <a:latin typeface="Arial"/>
                <a:ea typeface="Arial"/>
                <a:cs typeface="Arial"/>
                <a:sym typeface="Arial"/>
              </a:rPr>
              <a:t> </a:t>
            </a:r>
            <a:r>
              <a:rPr lang="en-GB" sz="1200" dirty="0" err="1" smtClean="0">
                <a:latin typeface="Arial"/>
                <a:ea typeface="Arial"/>
                <a:cs typeface="Arial"/>
                <a:sym typeface="Arial"/>
              </a:rPr>
              <a:t>garum</a:t>
            </a:r>
            <a:r>
              <a:rPr lang="en-GB" sz="1200" dirty="0" smtClean="0">
                <a:latin typeface="Arial"/>
                <a:ea typeface="Arial"/>
                <a:cs typeface="Arial"/>
                <a:sym typeface="Arial"/>
              </a:rPr>
              <a:t> </a:t>
            </a:r>
            <a:r>
              <a:rPr lang="en-GB" sz="1200" dirty="0" err="1" smtClean="0">
                <a:latin typeface="Arial"/>
                <a:ea typeface="Arial"/>
                <a:cs typeface="Arial"/>
                <a:sym typeface="Arial"/>
              </a:rPr>
              <a:t>ya</a:t>
            </a:r>
            <a:r>
              <a:rPr lang="en-GB" sz="1200" dirty="0" smtClean="0">
                <a:latin typeface="Arial"/>
                <a:ea typeface="Arial"/>
                <a:cs typeface="Arial"/>
                <a:sym typeface="Arial"/>
              </a:rPr>
              <a:t> </a:t>
            </a:r>
            <a:r>
              <a:rPr lang="en-GB" sz="1200" dirty="0" err="1" smtClean="0">
                <a:latin typeface="Arial"/>
                <a:ea typeface="Arial"/>
                <a:cs typeface="Arial"/>
                <a:sym typeface="Arial"/>
              </a:rPr>
              <a:t>nga</a:t>
            </a:r>
            <a:r>
              <a:rPr lang="en-GB" sz="1200" dirty="0" smtClean="0">
                <a:latin typeface="Arial"/>
                <a:ea typeface="Arial"/>
                <a:cs typeface="Arial"/>
                <a:sym typeface="Arial"/>
              </a:rPr>
              <a:t> </a:t>
            </a:r>
            <a:r>
              <a:rPr lang="en-GB" sz="1200" dirty="0" err="1" smtClean="0">
                <a:latin typeface="Arial"/>
                <a:ea typeface="Arial"/>
                <a:cs typeface="Arial"/>
                <a:sym typeface="Arial"/>
              </a:rPr>
              <a:t>ai</a:t>
            </a:r>
            <a:r>
              <a:rPr lang="en-GB" sz="1200" dirty="0" smtClean="0">
                <a:latin typeface="Arial"/>
                <a:ea typeface="Arial"/>
                <a:cs typeface="Arial"/>
                <a:sym typeface="Arial"/>
              </a:rPr>
              <a:t>. </a:t>
            </a:r>
            <a:br>
              <a:rPr lang="en-GB" sz="1200" dirty="0" smtClean="0">
                <a:latin typeface="Arial"/>
                <a:ea typeface="Arial"/>
                <a:cs typeface="Arial"/>
                <a:sym typeface="Arial"/>
              </a:rPr>
            </a:br>
            <a:endParaRPr lang="en-GB" sz="1200" dirty="0" smtClean="0">
              <a:latin typeface="Arial"/>
              <a:ea typeface="Arial"/>
              <a:cs typeface="Arial"/>
              <a:sym typeface="Arial"/>
            </a:endParaRPr>
          </a:p>
          <a:p>
            <a:pPr marL="0" lvl="0" indent="0" algn="l" rtl="0">
              <a:lnSpc>
                <a:spcPct val="150000"/>
              </a:lnSpc>
              <a:spcBef>
                <a:spcPts val="0"/>
              </a:spcBef>
              <a:spcAft>
                <a:spcPts val="0"/>
              </a:spcAft>
              <a:buSzPts val="2200"/>
              <a:buFont typeface="Arial"/>
              <a:buNone/>
            </a:pPr>
            <a:r>
              <a:rPr lang="en-GB" sz="1200" b="0" i="0" u="none" strike="noStrike" cap="none" dirty="0" err="1" smtClean="0">
                <a:solidFill>
                  <a:schemeClr val="dk1"/>
                </a:solidFill>
                <a:latin typeface="Arial"/>
                <a:ea typeface="Calibri"/>
                <a:cs typeface="Arial"/>
                <a:sym typeface="Arial"/>
              </a:rPr>
              <a:t>Kaga</a:t>
            </a:r>
            <a:r>
              <a:rPr lang="en-GB" sz="1200" b="0" i="0" u="none" strike="noStrike" cap="none" baseline="0" dirty="0" smtClean="0">
                <a:solidFill>
                  <a:schemeClr val="dk1"/>
                </a:solidFill>
                <a:latin typeface="Arial"/>
                <a:ea typeface="Calibri"/>
                <a:cs typeface="Arial"/>
                <a:sym typeface="Arial"/>
              </a:rPr>
              <a:t> </a:t>
            </a:r>
            <a:r>
              <a:rPr lang="en-GB" sz="1200" b="0" i="0" u="none" strike="noStrike" cap="none" baseline="0" dirty="0" err="1" smtClean="0">
                <a:solidFill>
                  <a:schemeClr val="dk1"/>
                </a:solidFill>
                <a:latin typeface="Arial"/>
                <a:ea typeface="Calibri"/>
                <a:cs typeface="Arial"/>
                <a:sym typeface="Arial"/>
              </a:rPr>
              <a:t>matut</a:t>
            </a:r>
            <a:r>
              <a:rPr lang="en-GB" sz="1200" b="0" i="0" u="none" strike="noStrike" cap="none" baseline="0" dirty="0" smtClean="0">
                <a:solidFill>
                  <a:schemeClr val="dk1"/>
                </a:solidFill>
                <a:latin typeface="Arial"/>
                <a:ea typeface="Calibri"/>
                <a:cs typeface="Arial"/>
                <a:sym typeface="Arial"/>
              </a:rPr>
              <a:t> </a:t>
            </a:r>
            <a:r>
              <a:rPr lang="en-GB" sz="1200" b="0" i="0" u="none" strike="noStrike" cap="none" baseline="0" dirty="0" err="1" smtClean="0">
                <a:solidFill>
                  <a:schemeClr val="dk1"/>
                </a:solidFill>
                <a:latin typeface="Arial"/>
                <a:ea typeface="Calibri"/>
                <a:cs typeface="Arial"/>
                <a:sym typeface="Arial"/>
              </a:rPr>
              <a:t>mahkai</a:t>
            </a:r>
            <a:r>
              <a:rPr lang="en-GB" sz="1200" b="0" i="0" u="none" strike="noStrike" cap="none" baseline="0" dirty="0" smtClean="0">
                <a:solidFill>
                  <a:schemeClr val="dk1"/>
                </a:solidFill>
                <a:latin typeface="Arial"/>
                <a:ea typeface="Calibri"/>
                <a:cs typeface="Arial"/>
                <a:sym typeface="Arial"/>
              </a:rPr>
              <a:t> kung </a:t>
            </a:r>
            <a:r>
              <a:rPr lang="en-GB" sz="1200" b="0" i="0" u="none" strike="noStrike" cap="none" baseline="0" dirty="0" err="1" smtClean="0">
                <a:solidFill>
                  <a:schemeClr val="dk1"/>
                </a:solidFill>
                <a:latin typeface="Arial"/>
                <a:ea typeface="Calibri"/>
                <a:cs typeface="Arial"/>
                <a:sym typeface="Arial"/>
              </a:rPr>
              <a:t>kyang</a:t>
            </a:r>
            <a:r>
              <a:rPr lang="en-GB" sz="1200" b="0" i="0" u="none" strike="noStrike" cap="none" baseline="0" dirty="0" smtClean="0">
                <a:solidFill>
                  <a:schemeClr val="dk1"/>
                </a:solidFill>
                <a:latin typeface="Arial"/>
                <a:ea typeface="Calibri"/>
                <a:cs typeface="Arial"/>
                <a:sym typeface="Arial"/>
              </a:rPr>
              <a:t> lam </a:t>
            </a:r>
            <a:r>
              <a:rPr lang="en-GB" sz="1200" b="0" i="0" u="none" strike="noStrike" cap="none" baseline="0" dirty="0" err="1" smtClean="0">
                <a:solidFill>
                  <a:schemeClr val="dk1"/>
                </a:solidFill>
                <a:latin typeface="Arial"/>
                <a:ea typeface="Calibri"/>
                <a:cs typeface="Arial"/>
                <a:sym typeface="Arial"/>
              </a:rPr>
              <a:t>ni</a:t>
            </a:r>
            <a:r>
              <a:rPr lang="en-GB" sz="1200" b="0" i="0" u="none" strike="noStrike" cap="none" baseline="0" dirty="0" smtClean="0">
                <a:solidFill>
                  <a:schemeClr val="dk1"/>
                </a:solidFill>
                <a:latin typeface="Arial"/>
                <a:ea typeface="Calibri"/>
                <a:cs typeface="Arial"/>
                <a:sym typeface="Arial"/>
              </a:rPr>
              <a:t> </a:t>
            </a:r>
            <a:r>
              <a:rPr lang="en-GB" sz="1200" b="0" i="0" u="none" strike="noStrike" cap="none" baseline="0" dirty="0" err="1" smtClean="0">
                <a:solidFill>
                  <a:schemeClr val="dk1"/>
                </a:solidFill>
                <a:latin typeface="Arial"/>
                <a:ea typeface="Calibri"/>
                <a:cs typeface="Arial"/>
                <a:sym typeface="Arial"/>
              </a:rPr>
              <a:t>zawn</a:t>
            </a:r>
            <a:r>
              <a:rPr lang="en-GB" sz="1200" b="0" i="0" u="none" strike="noStrike" cap="none" baseline="0" dirty="0" smtClean="0">
                <a:solidFill>
                  <a:schemeClr val="dk1"/>
                </a:solidFill>
                <a:latin typeface="Arial"/>
                <a:ea typeface="Calibri"/>
                <a:cs typeface="Arial"/>
                <a:sym typeface="Arial"/>
              </a:rPr>
              <a:t> </a:t>
            </a:r>
            <a:r>
              <a:rPr lang="en-GB" sz="1200" b="0" i="0" u="none" strike="noStrike" cap="none" baseline="0" dirty="0" err="1" smtClean="0">
                <a:solidFill>
                  <a:schemeClr val="dk1"/>
                </a:solidFill>
                <a:latin typeface="Arial"/>
                <a:ea typeface="Calibri"/>
                <a:cs typeface="Arial"/>
                <a:sym typeface="Arial"/>
              </a:rPr>
              <a:t>ndai</a:t>
            </a:r>
            <a:r>
              <a:rPr lang="en-GB" sz="1200" b="0" i="0" u="none" strike="noStrike" cap="none" baseline="0" dirty="0" smtClean="0">
                <a:solidFill>
                  <a:schemeClr val="dk1"/>
                </a:solidFill>
                <a:latin typeface="Arial"/>
                <a:ea typeface="Calibri"/>
                <a:cs typeface="Arial"/>
                <a:sym typeface="Arial"/>
              </a:rPr>
              <a:t> </a:t>
            </a:r>
            <a:r>
              <a:rPr lang="en-GB" sz="1200" b="0" i="0" u="none" strike="noStrike" cap="none" baseline="0" dirty="0" err="1" smtClean="0">
                <a:solidFill>
                  <a:schemeClr val="dk1"/>
                </a:solidFill>
                <a:latin typeface="Arial"/>
                <a:ea typeface="Calibri"/>
                <a:cs typeface="Arial"/>
                <a:sym typeface="Arial"/>
              </a:rPr>
              <a:t>ni</a:t>
            </a:r>
            <a:r>
              <a:rPr lang="en-GB" sz="1200" b="0" i="0" u="none" strike="noStrike" cap="none" baseline="0" dirty="0" smtClean="0">
                <a:solidFill>
                  <a:schemeClr val="dk1"/>
                </a:solidFill>
                <a:latin typeface="Arial"/>
                <a:ea typeface="Calibri"/>
                <a:cs typeface="Arial"/>
                <a:sym typeface="Arial"/>
              </a:rPr>
              <a:t> </a:t>
            </a:r>
            <a:r>
              <a:rPr lang="en-GB" sz="1200" b="0" i="0" u="none" strike="noStrike" cap="none" baseline="0" dirty="0" err="1" smtClean="0">
                <a:solidFill>
                  <a:schemeClr val="dk1"/>
                </a:solidFill>
                <a:latin typeface="Arial"/>
                <a:ea typeface="Calibri"/>
                <a:cs typeface="Arial"/>
                <a:sym typeface="Arial"/>
              </a:rPr>
              <a:t>hpe</a:t>
            </a:r>
            <a:r>
              <a:rPr lang="en-GB" sz="1200" b="0" i="0" u="none" strike="noStrike" cap="none" baseline="0" dirty="0" smtClean="0">
                <a:solidFill>
                  <a:schemeClr val="dk1"/>
                </a:solidFill>
                <a:latin typeface="Arial"/>
                <a:ea typeface="Calibri"/>
                <a:cs typeface="Arial"/>
                <a:sym typeface="Arial"/>
              </a:rPr>
              <a:t> </a:t>
            </a:r>
            <a:r>
              <a:rPr lang="en-GB" sz="1200" b="0" i="0" u="none" strike="noStrike" cap="none" baseline="0" dirty="0" err="1" smtClean="0">
                <a:solidFill>
                  <a:schemeClr val="dk1"/>
                </a:solidFill>
                <a:latin typeface="Arial"/>
                <a:ea typeface="Calibri"/>
                <a:cs typeface="Arial"/>
                <a:sym typeface="Arial"/>
              </a:rPr>
              <a:t>mung</a:t>
            </a:r>
            <a:r>
              <a:rPr lang="en-GB" sz="1200" b="0" i="0" u="none" strike="noStrike" cap="none" baseline="0" dirty="0" smtClean="0">
                <a:solidFill>
                  <a:schemeClr val="dk1"/>
                </a:solidFill>
                <a:latin typeface="Arial"/>
                <a:ea typeface="Calibri"/>
                <a:cs typeface="Arial"/>
                <a:sym typeface="Arial"/>
              </a:rPr>
              <a:t> shaman la </a:t>
            </a:r>
            <a:r>
              <a:rPr lang="en-GB" sz="1200" b="0" i="0" u="none" strike="noStrike" cap="none" baseline="0" dirty="0" err="1" smtClean="0">
                <a:solidFill>
                  <a:schemeClr val="dk1"/>
                </a:solidFill>
                <a:latin typeface="Arial"/>
                <a:ea typeface="Calibri"/>
                <a:cs typeface="Arial"/>
                <a:sym typeface="Arial"/>
              </a:rPr>
              <a:t>ai</a:t>
            </a:r>
            <a:r>
              <a:rPr lang="en-GB" sz="1200" b="0" i="0" u="none" strike="noStrike" cap="none" baseline="0" dirty="0" smtClean="0">
                <a:solidFill>
                  <a:schemeClr val="dk1"/>
                </a:solidFill>
                <a:latin typeface="Arial"/>
                <a:ea typeface="Calibri"/>
                <a:cs typeface="Arial"/>
                <a:sym typeface="Arial"/>
              </a:rPr>
              <a:t> lam </a:t>
            </a:r>
            <a:r>
              <a:rPr lang="en-GB" sz="1200" b="0" i="0" u="none" strike="noStrike" cap="none" baseline="0" dirty="0" err="1" smtClean="0">
                <a:solidFill>
                  <a:schemeClr val="dk1"/>
                </a:solidFill>
                <a:latin typeface="Arial"/>
                <a:ea typeface="Calibri"/>
                <a:cs typeface="Arial"/>
                <a:sym typeface="Arial"/>
              </a:rPr>
              <a:t>ni</a:t>
            </a:r>
            <a:r>
              <a:rPr lang="en-GB" sz="1200" b="0" i="0" u="none" strike="noStrike" cap="none" baseline="0" dirty="0" smtClean="0">
                <a:solidFill>
                  <a:schemeClr val="dk1"/>
                </a:solidFill>
                <a:latin typeface="Arial"/>
                <a:ea typeface="Calibri"/>
                <a:cs typeface="Arial"/>
                <a:sym typeface="Arial"/>
              </a:rPr>
              <a:t> </a:t>
            </a:r>
            <a:r>
              <a:rPr lang="en-GB" sz="1200" b="0" i="0" u="none" strike="noStrike" cap="none" baseline="0" dirty="0" err="1" smtClean="0">
                <a:solidFill>
                  <a:schemeClr val="dk1"/>
                </a:solidFill>
                <a:latin typeface="Arial"/>
                <a:ea typeface="Calibri"/>
                <a:cs typeface="Arial"/>
                <a:sym typeface="Arial"/>
              </a:rPr>
              <a:t>kaw</a:t>
            </a:r>
            <a:r>
              <a:rPr lang="en-GB" sz="1200" b="0" i="0" u="none" strike="noStrike" cap="none" baseline="0" dirty="0" smtClean="0">
                <a:solidFill>
                  <a:schemeClr val="dk1"/>
                </a:solidFill>
                <a:latin typeface="Arial"/>
                <a:ea typeface="Calibri"/>
                <a:cs typeface="Arial"/>
                <a:sym typeface="Arial"/>
              </a:rPr>
              <a:t> </a:t>
            </a:r>
            <a:r>
              <a:rPr lang="en-GB" sz="1200" b="0" i="0" u="none" strike="noStrike" cap="none" baseline="0" dirty="0" err="1" smtClean="0">
                <a:solidFill>
                  <a:schemeClr val="dk1"/>
                </a:solidFill>
                <a:latin typeface="Arial"/>
                <a:ea typeface="Calibri"/>
                <a:cs typeface="Arial"/>
                <a:sym typeface="Arial"/>
              </a:rPr>
              <a:t>na</a:t>
            </a:r>
            <a:r>
              <a:rPr lang="en-GB" sz="1200" b="0" i="0" u="none" strike="noStrike" cap="none" baseline="0" dirty="0" smtClean="0">
                <a:solidFill>
                  <a:schemeClr val="dk1"/>
                </a:solidFill>
                <a:latin typeface="Arial"/>
                <a:ea typeface="Calibri"/>
                <a:cs typeface="Arial"/>
                <a:sym typeface="Arial"/>
              </a:rPr>
              <a:t> </a:t>
            </a:r>
            <a:r>
              <a:rPr lang="en-GB" sz="1200" b="0" i="0" u="none" strike="noStrike" cap="none" baseline="0" dirty="0" err="1" smtClean="0">
                <a:solidFill>
                  <a:schemeClr val="dk1"/>
                </a:solidFill>
                <a:latin typeface="Arial"/>
                <a:ea typeface="Calibri"/>
                <a:cs typeface="Arial"/>
                <a:sym typeface="Arial"/>
              </a:rPr>
              <a:t>hka</a:t>
            </a:r>
            <a:r>
              <a:rPr lang="en-GB" sz="1200" b="0" i="0" u="none" strike="noStrike" cap="none" baseline="0" dirty="0" smtClean="0">
                <a:solidFill>
                  <a:schemeClr val="dk1"/>
                </a:solidFill>
                <a:latin typeface="Arial"/>
                <a:ea typeface="Calibri"/>
                <a:cs typeface="Arial"/>
                <a:sym typeface="Arial"/>
              </a:rPr>
              <a:t> </a:t>
            </a:r>
            <a:r>
              <a:rPr lang="en-GB" sz="1200" b="0" i="0" u="none" strike="noStrike" cap="none" baseline="0" dirty="0" err="1" smtClean="0">
                <a:solidFill>
                  <a:schemeClr val="dk1"/>
                </a:solidFill>
                <a:latin typeface="Arial"/>
                <a:ea typeface="Calibri"/>
                <a:cs typeface="Arial"/>
                <a:sym typeface="Arial"/>
              </a:rPr>
              <a:t>ja</a:t>
            </a:r>
            <a:r>
              <a:rPr lang="en-GB" sz="1200" b="0" i="0" u="none" strike="noStrike" cap="none" baseline="0" dirty="0" smtClean="0">
                <a:solidFill>
                  <a:schemeClr val="dk1"/>
                </a:solidFill>
                <a:latin typeface="Arial"/>
                <a:ea typeface="Calibri"/>
                <a:cs typeface="Arial"/>
                <a:sym typeface="Arial"/>
              </a:rPr>
              <a:t> la </a:t>
            </a:r>
            <a:r>
              <a:rPr lang="en-GB" sz="1200" b="0" i="0" u="none" strike="noStrike" cap="none" baseline="0" dirty="0" err="1" smtClean="0">
                <a:solidFill>
                  <a:schemeClr val="dk1"/>
                </a:solidFill>
                <a:latin typeface="Arial"/>
                <a:ea typeface="Calibri"/>
                <a:cs typeface="Arial"/>
                <a:sym typeface="Arial"/>
              </a:rPr>
              <a:t>mai</a:t>
            </a:r>
            <a:r>
              <a:rPr lang="en-GB" sz="1200" b="0" i="0" u="none" strike="noStrike" cap="none" baseline="0" dirty="0" smtClean="0">
                <a:solidFill>
                  <a:schemeClr val="dk1"/>
                </a:solidFill>
                <a:latin typeface="Arial"/>
                <a:ea typeface="Calibri"/>
                <a:cs typeface="Arial"/>
                <a:sym typeface="Arial"/>
              </a:rPr>
              <a:t> </a:t>
            </a:r>
            <a:r>
              <a:rPr lang="en-GB" sz="1200" b="0" i="0" u="none" strike="noStrike" cap="none" baseline="0" dirty="0" err="1" smtClean="0">
                <a:solidFill>
                  <a:schemeClr val="dk1"/>
                </a:solidFill>
                <a:latin typeface="Arial"/>
                <a:ea typeface="Calibri"/>
                <a:cs typeface="Arial"/>
                <a:sym typeface="Arial"/>
              </a:rPr>
              <a:t>ai</a:t>
            </a:r>
            <a:r>
              <a:rPr lang="en-GB" sz="1200" b="0" i="0" u="none" strike="noStrike" cap="none" baseline="0" dirty="0" smtClean="0">
                <a:solidFill>
                  <a:schemeClr val="dk1"/>
                </a:solidFill>
                <a:latin typeface="Arial"/>
                <a:ea typeface="Calibri"/>
                <a:cs typeface="Arial"/>
                <a:sym typeface="Arial"/>
              </a:rPr>
              <a:t>.</a:t>
            </a:r>
            <a:endParaRPr dirty="0"/>
          </a:p>
        </p:txBody>
      </p:sp>
      <p:sp>
        <p:nvSpPr>
          <p:cNvPr id="399" name="Google Shape;399;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6" name="Google Shape;406;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sz="1200" b="0" i="0" u="none" strike="noStrike" cap="none" dirty="0" err="1" smtClean="0">
                <a:solidFill>
                  <a:schemeClr val="dk1"/>
                </a:solidFill>
                <a:latin typeface="Calibri"/>
                <a:ea typeface="Calibri"/>
                <a:cs typeface="Calibri"/>
                <a:sym typeface="Calibri"/>
              </a:rPr>
              <a:t>Myit</a:t>
            </a:r>
            <a:r>
              <a:rPr lang="en-GB" sz="1200" b="0" i="0" u="none" strike="noStrike" cap="none" dirty="0" smtClean="0">
                <a:solidFill>
                  <a:schemeClr val="dk1"/>
                </a:solidFill>
                <a:latin typeface="Calibri"/>
                <a:ea typeface="Calibri"/>
                <a:cs typeface="Calibri"/>
                <a:sym typeface="Calibri"/>
              </a:rPr>
              <a:t> tau ai lam “ Empathy” </a:t>
            </a:r>
            <a:r>
              <a:rPr lang="en-GB" sz="1200" b="0" i="0" u="none" strike="noStrike" cap="none" dirty="0" err="1" smtClean="0">
                <a:solidFill>
                  <a:schemeClr val="dk1"/>
                </a:solidFill>
                <a:latin typeface="Calibri"/>
                <a:ea typeface="Calibri"/>
                <a:cs typeface="Calibri"/>
                <a:sym typeface="Calibri"/>
              </a:rPr>
              <a:t>hpe</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ga</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si</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ni</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hkum</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hkrang</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nsam</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ni</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hku</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na</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madun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mai</a:t>
            </a:r>
            <a:r>
              <a:rPr lang="en-GB" sz="1200" b="0" i="0" u="none" strike="noStrike" cap="none" baseline="0" dirty="0" smtClean="0">
                <a:solidFill>
                  <a:schemeClr val="dk1"/>
                </a:solidFill>
                <a:latin typeface="Calibri"/>
                <a:ea typeface="Calibri"/>
                <a:cs typeface="Calibri"/>
                <a:sym typeface="Calibri"/>
              </a:rPr>
              <a:t> ai. </a:t>
            </a:r>
            <a:r>
              <a:rPr lang="en-GB" sz="1200" b="0" i="0" u="none" strike="noStrike" cap="none" baseline="0" dirty="0" err="1" smtClean="0">
                <a:solidFill>
                  <a:schemeClr val="dk1"/>
                </a:solidFill>
                <a:latin typeface="Calibri"/>
                <a:ea typeface="Calibri"/>
                <a:cs typeface="Calibri"/>
                <a:sym typeface="Calibri"/>
              </a:rPr>
              <a:t>Myit</a:t>
            </a:r>
            <a:r>
              <a:rPr lang="en-GB" sz="1200" b="0" i="0" u="none" strike="noStrike" cap="none" baseline="0" dirty="0" smtClean="0">
                <a:solidFill>
                  <a:schemeClr val="dk1"/>
                </a:solidFill>
                <a:latin typeface="Calibri"/>
                <a:ea typeface="Calibri"/>
                <a:cs typeface="Calibri"/>
                <a:sym typeface="Calibri"/>
              </a:rPr>
              <a:t> tau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lam </a:t>
            </a:r>
            <a:r>
              <a:rPr lang="en-GB" sz="1200" b="0" i="0" u="none" strike="noStrike" cap="none" baseline="0" dirty="0" err="1" smtClean="0">
                <a:solidFill>
                  <a:schemeClr val="dk1"/>
                </a:solidFill>
                <a:latin typeface="Calibri"/>
                <a:ea typeface="Calibri"/>
                <a:cs typeface="Calibri"/>
                <a:sym typeface="Calibri"/>
              </a:rPr>
              <a:t>gaw</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kaga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masha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ni</a:t>
            </a:r>
            <a:r>
              <a:rPr lang="en-GB" sz="1200" b="0" i="0" u="none" strike="noStrike" cap="none" baseline="0" dirty="0" smtClean="0">
                <a:solidFill>
                  <a:schemeClr val="dk1"/>
                </a:solidFill>
                <a:latin typeface="Calibri"/>
                <a:ea typeface="Calibri"/>
                <a:cs typeface="Calibri"/>
                <a:sym typeface="Calibri"/>
              </a:rPr>
              <a:t> a </a:t>
            </a:r>
            <a:r>
              <a:rPr lang="en-GB" sz="1200" b="0" i="0" u="none" strike="noStrike" cap="none" baseline="0" dirty="0" err="1" smtClean="0">
                <a:solidFill>
                  <a:schemeClr val="dk1"/>
                </a:solidFill>
                <a:latin typeface="Calibri"/>
                <a:ea typeface="Calibri"/>
                <a:cs typeface="Calibri"/>
                <a:sym typeface="Calibri"/>
              </a:rPr>
              <a:t>hkam</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nga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lam </a:t>
            </a:r>
            <a:r>
              <a:rPr lang="en-GB" sz="1200" b="0" i="0" u="none" strike="noStrike" cap="none" baseline="0" dirty="0" err="1" smtClean="0">
                <a:solidFill>
                  <a:schemeClr val="dk1"/>
                </a:solidFill>
                <a:latin typeface="Calibri"/>
                <a:ea typeface="Calibri"/>
                <a:cs typeface="Calibri"/>
                <a:sym typeface="Calibri"/>
              </a:rPr>
              <a:t>hpe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myit</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hkam</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sha</a:t>
            </a:r>
            <a:r>
              <a:rPr lang="en-GB" sz="1200" b="0" i="0" u="none" strike="noStrike" cap="none" baseline="0" dirty="0" smtClean="0">
                <a:solidFill>
                  <a:schemeClr val="dk1"/>
                </a:solidFill>
                <a:latin typeface="Calibri"/>
                <a:ea typeface="Calibri"/>
                <a:cs typeface="Calibri"/>
                <a:sym typeface="Calibri"/>
              </a:rPr>
              <a:t> lam </a:t>
            </a:r>
            <a:r>
              <a:rPr lang="en-GB" sz="1200" b="0" i="0" u="none" strike="noStrike" cap="none" baseline="0" dirty="0" err="1" smtClean="0">
                <a:solidFill>
                  <a:schemeClr val="dk1"/>
                </a:solidFill>
                <a:latin typeface="Calibri"/>
                <a:ea typeface="Calibri"/>
                <a:cs typeface="Calibri"/>
                <a:sym typeface="Calibri"/>
              </a:rPr>
              <a:t>hte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chye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lu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atsam</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shanhte</a:t>
            </a:r>
            <a:r>
              <a:rPr lang="en-GB" sz="1200" b="0" i="0" u="none" strike="noStrike" cap="none" baseline="0" dirty="0" smtClean="0">
                <a:solidFill>
                  <a:schemeClr val="dk1"/>
                </a:solidFill>
                <a:latin typeface="Calibri"/>
                <a:ea typeface="Calibri"/>
                <a:cs typeface="Calibri"/>
                <a:sym typeface="Calibri"/>
              </a:rPr>
              <a:t> mu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hku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chyemu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ya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atsam</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shanhte</a:t>
            </a:r>
            <a:r>
              <a:rPr lang="en-GB" sz="1200" b="0" i="0" u="none" strike="noStrike" cap="none" baseline="0" dirty="0" smtClean="0">
                <a:solidFill>
                  <a:schemeClr val="dk1"/>
                </a:solidFill>
                <a:latin typeface="Calibri"/>
                <a:ea typeface="Calibri"/>
                <a:cs typeface="Calibri"/>
                <a:sym typeface="Calibri"/>
              </a:rPr>
              <a:t> a </a:t>
            </a:r>
            <a:r>
              <a:rPr lang="en-GB" sz="1200" b="0" i="0" u="none" strike="noStrike" cap="none" baseline="0" dirty="0" err="1" smtClean="0">
                <a:solidFill>
                  <a:schemeClr val="dk1"/>
                </a:solidFill>
                <a:latin typeface="Calibri"/>
                <a:ea typeface="Calibri"/>
                <a:cs typeface="Calibri"/>
                <a:sym typeface="Calibri"/>
              </a:rPr>
              <a:t>shara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kaw</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hkam</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ya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lu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atsam</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rai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nga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Dai </a:t>
            </a:r>
            <a:r>
              <a:rPr lang="en-GB" sz="1200" b="0" i="0" u="none" strike="noStrike" cap="none" baseline="0" dirty="0" err="1" smtClean="0">
                <a:solidFill>
                  <a:schemeClr val="dk1"/>
                </a:solidFill>
                <a:latin typeface="Calibri"/>
                <a:ea typeface="Calibri"/>
                <a:cs typeface="Calibri"/>
                <a:sym typeface="Calibri"/>
              </a:rPr>
              <a:t>ni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gaw</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kaga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masha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hkam</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nga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myit</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shamawt</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hkam</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sha</a:t>
            </a:r>
            <a:r>
              <a:rPr lang="en-GB" sz="1200" b="0" i="0" u="none" strike="noStrike" cap="none" baseline="0" dirty="0" smtClean="0">
                <a:solidFill>
                  <a:schemeClr val="dk1"/>
                </a:solidFill>
                <a:latin typeface="Calibri"/>
                <a:ea typeface="Calibri"/>
                <a:cs typeface="Calibri"/>
                <a:sym typeface="Calibri"/>
              </a:rPr>
              <a:t> lam </a:t>
            </a:r>
            <a:r>
              <a:rPr lang="en-GB" sz="1200" b="0" i="0" u="none" strike="noStrike" cap="none" baseline="0" dirty="0" err="1" smtClean="0">
                <a:solidFill>
                  <a:schemeClr val="dk1"/>
                </a:solidFill>
                <a:latin typeface="Calibri"/>
                <a:ea typeface="Calibri"/>
                <a:cs typeface="Calibri"/>
                <a:sym typeface="Calibri"/>
              </a:rPr>
              <a:t>ni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hpe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chye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lu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shangun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a:t>
            </a:r>
            <a:r>
              <a:rPr lang="en-GB" dirty="0"/>
              <a:t/>
            </a:r>
            <a:br>
              <a:rPr lang="en-GB" dirty="0"/>
            </a:br>
            <a:endParaRPr dirty="0"/>
          </a:p>
        </p:txBody>
      </p:sp>
      <p:sp>
        <p:nvSpPr>
          <p:cNvPr id="407" name="Google Shape;407;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4" name="Google Shape;414;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sz="1200" dirty="0" err="1" smtClean="0">
                <a:solidFill>
                  <a:schemeClr val="lt1"/>
                </a:solidFill>
                <a:latin typeface="Arial"/>
                <a:ea typeface="Arial"/>
                <a:cs typeface="Arial"/>
                <a:sym typeface="Arial"/>
              </a:rPr>
              <a:t>Tinang</a:t>
            </a:r>
            <a:r>
              <a:rPr lang="en-GB" sz="1200" dirty="0" smtClean="0">
                <a:solidFill>
                  <a:schemeClr val="lt1"/>
                </a:solidFill>
                <a:latin typeface="Arial"/>
                <a:ea typeface="Arial"/>
                <a:cs typeface="Arial"/>
                <a:sym typeface="Arial"/>
              </a:rPr>
              <a:t> </a:t>
            </a:r>
            <a:r>
              <a:rPr lang="en-GB" sz="1200" dirty="0" err="1" smtClean="0">
                <a:solidFill>
                  <a:schemeClr val="lt1"/>
                </a:solidFill>
                <a:latin typeface="Arial"/>
                <a:ea typeface="Arial"/>
                <a:cs typeface="Arial"/>
                <a:sym typeface="Arial"/>
              </a:rPr>
              <a:t>tsawra</a:t>
            </a:r>
            <a:r>
              <a:rPr lang="en-GB" sz="1200" dirty="0" smtClean="0">
                <a:solidFill>
                  <a:schemeClr val="lt1"/>
                </a:solidFill>
                <a:latin typeface="Arial"/>
                <a:ea typeface="Arial"/>
                <a:cs typeface="Arial"/>
                <a:sym typeface="Arial"/>
              </a:rPr>
              <a:t> </a:t>
            </a:r>
            <a:r>
              <a:rPr lang="en-GB" sz="1200" dirty="0" err="1" smtClean="0">
                <a:solidFill>
                  <a:schemeClr val="lt1"/>
                </a:solidFill>
                <a:latin typeface="Arial"/>
                <a:ea typeface="Arial"/>
                <a:cs typeface="Arial"/>
                <a:sym typeface="Arial"/>
              </a:rPr>
              <a:t>ai</a:t>
            </a:r>
            <a:r>
              <a:rPr lang="en-GB" sz="1200" dirty="0" smtClean="0">
                <a:solidFill>
                  <a:schemeClr val="lt1"/>
                </a:solidFill>
                <a:latin typeface="Arial"/>
                <a:ea typeface="Arial"/>
                <a:cs typeface="Arial"/>
                <a:sym typeface="Arial"/>
              </a:rPr>
              <a:t> </a:t>
            </a:r>
            <a:r>
              <a:rPr lang="en-GB" sz="1200" dirty="0" err="1" smtClean="0">
                <a:solidFill>
                  <a:schemeClr val="lt1"/>
                </a:solidFill>
                <a:latin typeface="Arial"/>
                <a:ea typeface="Arial"/>
                <a:cs typeface="Arial"/>
                <a:sym typeface="Arial"/>
              </a:rPr>
              <a:t>wa</a:t>
            </a:r>
            <a:r>
              <a:rPr lang="en-GB" sz="1200" dirty="0" smtClean="0">
                <a:solidFill>
                  <a:schemeClr val="lt1"/>
                </a:solidFill>
                <a:latin typeface="Arial"/>
                <a:ea typeface="Arial"/>
                <a:cs typeface="Arial"/>
                <a:sym typeface="Arial"/>
              </a:rPr>
              <a:t> (</a:t>
            </a:r>
            <a:r>
              <a:rPr lang="en-GB" sz="1200" dirty="0" err="1" smtClean="0">
                <a:solidFill>
                  <a:schemeClr val="lt1"/>
                </a:solidFill>
                <a:latin typeface="Arial"/>
                <a:ea typeface="Arial"/>
                <a:cs typeface="Arial"/>
                <a:sym typeface="Arial"/>
              </a:rPr>
              <a:t>shr</a:t>
            </a:r>
            <a:r>
              <a:rPr lang="en-GB" sz="1200" dirty="0" smtClean="0">
                <a:solidFill>
                  <a:schemeClr val="lt1"/>
                </a:solidFill>
                <a:latin typeface="Arial"/>
                <a:ea typeface="Arial"/>
                <a:cs typeface="Arial"/>
                <a:sym typeface="Arial"/>
              </a:rPr>
              <a:t>) </a:t>
            </a:r>
            <a:r>
              <a:rPr lang="en-GB" sz="1200" dirty="0" err="1" smtClean="0">
                <a:solidFill>
                  <a:schemeClr val="lt1"/>
                </a:solidFill>
              </a:rPr>
              <a:t>manaw</a:t>
            </a:r>
            <a:r>
              <a:rPr lang="en-GB" sz="1200" dirty="0" smtClean="0">
                <a:solidFill>
                  <a:schemeClr val="lt1"/>
                </a:solidFill>
              </a:rPr>
              <a:t> </a:t>
            </a:r>
            <a:r>
              <a:rPr lang="en-GB" sz="1200" dirty="0" err="1" smtClean="0">
                <a:solidFill>
                  <a:schemeClr val="lt1"/>
                </a:solidFill>
              </a:rPr>
              <a:t>manang</a:t>
            </a:r>
            <a:r>
              <a:rPr lang="en-GB" sz="1200" dirty="0" smtClean="0">
                <a:solidFill>
                  <a:schemeClr val="lt1"/>
                </a:solidFill>
              </a:rPr>
              <a:t> </a:t>
            </a:r>
            <a:r>
              <a:rPr lang="en-GB" sz="1200" dirty="0" err="1" smtClean="0">
                <a:solidFill>
                  <a:schemeClr val="lt1"/>
                </a:solidFill>
              </a:rPr>
              <a:t>langai</a:t>
            </a:r>
            <a:r>
              <a:rPr lang="en-GB" sz="1200" dirty="0" smtClean="0">
                <a:solidFill>
                  <a:schemeClr val="lt1"/>
                </a:solidFill>
              </a:rPr>
              <a:t> </a:t>
            </a:r>
            <a:r>
              <a:rPr lang="en-GB" sz="1200" dirty="0" err="1" smtClean="0">
                <a:solidFill>
                  <a:schemeClr val="lt1"/>
                </a:solidFill>
              </a:rPr>
              <a:t>hkrap</a:t>
            </a:r>
            <a:r>
              <a:rPr lang="en-GB" sz="1200" dirty="0" smtClean="0">
                <a:solidFill>
                  <a:schemeClr val="lt1"/>
                </a:solidFill>
              </a:rPr>
              <a:t> let </a:t>
            </a:r>
            <a:r>
              <a:rPr lang="en-GB" sz="1200" dirty="0" err="1" smtClean="0">
                <a:solidFill>
                  <a:schemeClr val="lt1"/>
                </a:solidFill>
              </a:rPr>
              <a:t>myit</a:t>
            </a:r>
            <a:r>
              <a:rPr lang="en-GB" sz="1200" dirty="0" smtClean="0">
                <a:solidFill>
                  <a:schemeClr val="lt1"/>
                </a:solidFill>
              </a:rPr>
              <a:t> </a:t>
            </a:r>
            <a:r>
              <a:rPr lang="en-GB" sz="1200" dirty="0" err="1" smtClean="0">
                <a:solidFill>
                  <a:schemeClr val="lt1"/>
                </a:solidFill>
              </a:rPr>
              <a:t>machyi</a:t>
            </a:r>
            <a:r>
              <a:rPr lang="en-GB" sz="1200" dirty="0" smtClean="0">
                <a:solidFill>
                  <a:schemeClr val="lt1"/>
                </a:solidFill>
              </a:rPr>
              <a:t> </a:t>
            </a:r>
            <a:r>
              <a:rPr lang="en-GB" sz="1200" dirty="0" err="1" smtClean="0">
                <a:solidFill>
                  <a:schemeClr val="lt1"/>
                </a:solidFill>
              </a:rPr>
              <a:t>hkam</a:t>
            </a:r>
            <a:r>
              <a:rPr lang="en-GB" sz="1200" dirty="0" smtClean="0">
                <a:solidFill>
                  <a:schemeClr val="lt1"/>
                </a:solidFill>
              </a:rPr>
              <a:t> </a:t>
            </a:r>
            <a:r>
              <a:rPr lang="en-GB" sz="1200" dirty="0" err="1" smtClean="0">
                <a:solidFill>
                  <a:schemeClr val="lt1"/>
                </a:solidFill>
              </a:rPr>
              <a:t>sha</a:t>
            </a:r>
            <a:r>
              <a:rPr lang="en-GB" sz="1200" dirty="0" smtClean="0">
                <a:solidFill>
                  <a:schemeClr val="lt1"/>
                </a:solidFill>
              </a:rPr>
              <a:t> </a:t>
            </a:r>
            <a:r>
              <a:rPr lang="en-GB" sz="1200" dirty="0" err="1" smtClean="0">
                <a:solidFill>
                  <a:schemeClr val="lt1"/>
                </a:solidFill>
              </a:rPr>
              <a:t>ngai</a:t>
            </a:r>
            <a:r>
              <a:rPr lang="en-GB" sz="1200" dirty="0" smtClean="0">
                <a:solidFill>
                  <a:schemeClr val="lt1"/>
                </a:solidFill>
              </a:rPr>
              <a:t> </a:t>
            </a:r>
            <a:r>
              <a:rPr lang="en-GB" sz="1200" dirty="0" err="1" smtClean="0">
                <a:solidFill>
                  <a:schemeClr val="lt1"/>
                </a:solidFill>
              </a:rPr>
              <a:t>ai</a:t>
            </a:r>
            <a:r>
              <a:rPr lang="en-GB" sz="1200" dirty="0" smtClean="0">
                <a:solidFill>
                  <a:schemeClr val="lt1"/>
                </a:solidFill>
              </a:rPr>
              <a:t> </a:t>
            </a:r>
            <a:r>
              <a:rPr lang="en-GB" sz="1200" dirty="0" err="1" smtClean="0">
                <a:solidFill>
                  <a:schemeClr val="lt1"/>
                </a:solidFill>
              </a:rPr>
              <a:t>mabyin</a:t>
            </a:r>
            <a:r>
              <a:rPr lang="en-GB" sz="1200" dirty="0" smtClean="0">
                <a:solidFill>
                  <a:schemeClr val="lt1"/>
                </a:solidFill>
              </a:rPr>
              <a:t> </a:t>
            </a:r>
            <a:r>
              <a:rPr lang="en-GB" sz="1200" dirty="0" err="1" smtClean="0">
                <a:solidFill>
                  <a:schemeClr val="lt1"/>
                </a:solidFill>
              </a:rPr>
              <a:t>langai</a:t>
            </a:r>
            <a:r>
              <a:rPr lang="en-GB" sz="1200" dirty="0" smtClean="0">
                <a:solidFill>
                  <a:schemeClr val="lt1"/>
                </a:solidFill>
              </a:rPr>
              <a:t> </a:t>
            </a:r>
            <a:r>
              <a:rPr lang="en-GB" sz="1200" dirty="0" err="1" smtClean="0">
                <a:solidFill>
                  <a:schemeClr val="lt1"/>
                </a:solidFill>
              </a:rPr>
              <a:t>hpe</a:t>
            </a:r>
            <a:r>
              <a:rPr lang="en-GB" sz="1200" dirty="0" smtClean="0">
                <a:solidFill>
                  <a:schemeClr val="lt1"/>
                </a:solidFill>
              </a:rPr>
              <a:t> </a:t>
            </a:r>
            <a:r>
              <a:rPr lang="en-GB" sz="1200" dirty="0" err="1" smtClean="0">
                <a:solidFill>
                  <a:schemeClr val="lt1"/>
                </a:solidFill>
              </a:rPr>
              <a:t>myit</a:t>
            </a:r>
            <a:r>
              <a:rPr lang="en-GB" sz="1200" dirty="0" smtClean="0">
                <a:solidFill>
                  <a:schemeClr val="lt1"/>
                </a:solidFill>
              </a:rPr>
              <a:t> </a:t>
            </a:r>
            <a:r>
              <a:rPr lang="en-GB" sz="1200" dirty="0" err="1" smtClean="0">
                <a:solidFill>
                  <a:schemeClr val="lt1"/>
                </a:solidFill>
              </a:rPr>
              <a:t>yu</a:t>
            </a:r>
            <a:r>
              <a:rPr lang="en-GB" sz="1200" dirty="0" smtClean="0">
                <a:solidFill>
                  <a:schemeClr val="lt1"/>
                </a:solidFill>
              </a:rPr>
              <a:t> u. Shi a </a:t>
            </a:r>
            <a:r>
              <a:rPr lang="en-GB" sz="1200" dirty="0" err="1" smtClean="0">
                <a:solidFill>
                  <a:schemeClr val="lt1"/>
                </a:solidFill>
              </a:rPr>
              <a:t>myit</a:t>
            </a:r>
            <a:r>
              <a:rPr lang="en-GB" sz="1200" dirty="0" smtClean="0">
                <a:solidFill>
                  <a:schemeClr val="lt1"/>
                </a:solidFill>
              </a:rPr>
              <a:t> </a:t>
            </a:r>
            <a:r>
              <a:rPr lang="en-GB" sz="1200" dirty="0" err="1" smtClean="0">
                <a:solidFill>
                  <a:schemeClr val="lt1"/>
                </a:solidFill>
              </a:rPr>
              <a:t>shamawt</a:t>
            </a:r>
            <a:r>
              <a:rPr lang="en-GB" sz="1200" dirty="0" smtClean="0">
                <a:solidFill>
                  <a:schemeClr val="lt1"/>
                </a:solidFill>
              </a:rPr>
              <a:t> </a:t>
            </a:r>
            <a:r>
              <a:rPr lang="en-GB" sz="1200" dirty="0" err="1" smtClean="0">
                <a:solidFill>
                  <a:schemeClr val="lt1"/>
                </a:solidFill>
              </a:rPr>
              <a:t>hkam</a:t>
            </a:r>
            <a:r>
              <a:rPr lang="en-GB" sz="1200" dirty="0" smtClean="0">
                <a:solidFill>
                  <a:schemeClr val="lt1"/>
                </a:solidFill>
              </a:rPr>
              <a:t> </a:t>
            </a:r>
            <a:r>
              <a:rPr lang="en-GB" sz="1200" dirty="0" err="1" smtClean="0">
                <a:solidFill>
                  <a:schemeClr val="lt1"/>
                </a:solidFill>
              </a:rPr>
              <a:t>sha</a:t>
            </a:r>
            <a:r>
              <a:rPr lang="en-GB" sz="1200" dirty="0" smtClean="0">
                <a:solidFill>
                  <a:schemeClr val="lt1"/>
                </a:solidFill>
              </a:rPr>
              <a:t> lam </a:t>
            </a:r>
            <a:r>
              <a:rPr lang="en-GB" sz="1200" dirty="0" err="1" smtClean="0">
                <a:solidFill>
                  <a:schemeClr val="lt1"/>
                </a:solidFill>
              </a:rPr>
              <a:t>hte</a:t>
            </a:r>
            <a:r>
              <a:rPr lang="en-GB" sz="1200" dirty="0" smtClean="0">
                <a:solidFill>
                  <a:schemeClr val="lt1"/>
                </a:solidFill>
              </a:rPr>
              <a:t> </a:t>
            </a:r>
            <a:r>
              <a:rPr lang="en-GB" sz="1200" dirty="0" err="1" smtClean="0">
                <a:solidFill>
                  <a:schemeClr val="lt1"/>
                </a:solidFill>
              </a:rPr>
              <a:t>myit</a:t>
            </a:r>
            <a:r>
              <a:rPr lang="en-GB" sz="1200" dirty="0" smtClean="0">
                <a:solidFill>
                  <a:schemeClr val="lt1"/>
                </a:solidFill>
              </a:rPr>
              <a:t> </a:t>
            </a:r>
            <a:r>
              <a:rPr lang="en-GB" sz="1200" dirty="0" err="1" smtClean="0">
                <a:solidFill>
                  <a:schemeClr val="lt1"/>
                </a:solidFill>
              </a:rPr>
              <a:t>hkam</a:t>
            </a:r>
            <a:r>
              <a:rPr lang="en-GB" sz="1200" dirty="0" smtClean="0">
                <a:solidFill>
                  <a:schemeClr val="lt1"/>
                </a:solidFill>
              </a:rPr>
              <a:t> </a:t>
            </a:r>
            <a:r>
              <a:rPr lang="en-GB" sz="1200" dirty="0" err="1" smtClean="0">
                <a:solidFill>
                  <a:schemeClr val="lt1"/>
                </a:solidFill>
              </a:rPr>
              <a:t>sha</a:t>
            </a:r>
            <a:r>
              <a:rPr lang="en-GB" sz="1200" dirty="0" smtClean="0">
                <a:solidFill>
                  <a:schemeClr val="lt1"/>
                </a:solidFill>
              </a:rPr>
              <a:t> lam </a:t>
            </a:r>
            <a:r>
              <a:rPr lang="en-GB" sz="1200" dirty="0" err="1" smtClean="0">
                <a:solidFill>
                  <a:schemeClr val="lt1"/>
                </a:solidFill>
              </a:rPr>
              <a:t>ni</a:t>
            </a:r>
            <a:r>
              <a:rPr lang="en-GB" sz="1200" dirty="0" smtClean="0">
                <a:solidFill>
                  <a:schemeClr val="lt1"/>
                </a:solidFill>
              </a:rPr>
              <a:t> </a:t>
            </a:r>
            <a:r>
              <a:rPr lang="en-GB" sz="1200" dirty="0" err="1" smtClean="0">
                <a:solidFill>
                  <a:schemeClr val="lt1"/>
                </a:solidFill>
              </a:rPr>
              <a:t>hpe</a:t>
            </a:r>
            <a:r>
              <a:rPr lang="en-GB" sz="1200" dirty="0" smtClean="0">
                <a:solidFill>
                  <a:schemeClr val="lt1"/>
                </a:solidFill>
              </a:rPr>
              <a:t> </a:t>
            </a:r>
            <a:r>
              <a:rPr lang="en-GB" sz="1200" dirty="0" err="1" smtClean="0">
                <a:solidFill>
                  <a:schemeClr val="lt1"/>
                </a:solidFill>
              </a:rPr>
              <a:t>tinang</a:t>
            </a:r>
            <a:r>
              <a:rPr lang="en-GB" sz="1200" dirty="0" smtClean="0">
                <a:solidFill>
                  <a:schemeClr val="lt1"/>
                </a:solidFill>
              </a:rPr>
              <a:t> </a:t>
            </a:r>
            <a:r>
              <a:rPr lang="en-GB" sz="1200" dirty="0" err="1" smtClean="0">
                <a:solidFill>
                  <a:schemeClr val="lt1"/>
                </a:solidFill>
              </a:rPr>
              <a:t>chye</a:t>
            </a:r>
            <a:r>
              <a:rPr lang="en-GB" sz="1200" dirty="0" smtClean="0">
                <a:solidFill>
                  <a:schemeClr val="lt1"/>
                </a:solidFill>
              </a:rPr>
              <a:t> </a:t>
            </a:r>
            <a:r>
              <a:rPr lang="en-GB" sz="1200" dirty="0" err="1" smtClean="0">
                <a:solidFill>
                  <a:schemeClr val="lt1"/>
                </a:solidFill>
              </a:rPr>
              <a:t>na</a:t>
            </a:r>
            <a:r>
              <a:rPr lang="en-GB" sz="1200" dirty="0" smtClean="0">
                <a:solidFill>
                  <a:schemeClr val="lt1"/>
                </a:solidFill>
              </a:rPr>
              <a:t> </a:t>
            </a:r>
            <a:r>
              <a:rPr lang="en-GB" sz="1200" dirty="0" err="1" smtClean="0">
                <a:solidFill>
                  <a:schemeClr val="lt1"/>
                </a:solidFill>
              </a:rPr>
              <a:t>nga</a:t>
            </a:r>
            <a:r>
              <a:rPr lang="en-GB" sz="1200" dirty="0" smtClean="0">
                <a:solidFill>
                  <a:schemeClr val="lt1"/>
                </a:solidFill>
              </a:rPr>
              <a:t> </a:t>
            </a:r>
            <a:r>
              <a:rPr lang="en-GB" sz="1200" dirty="0" err="1" smtClean="0">
                <a:solidFill>
                  <a:schemeClr val="lt1"/>
                </a:solidFill>
              </a:rPr>
              <a:t>ai</a:t>
            </a:r>
            <a:r>
              <a:rPr lang="en-GB" sz="1200" dirty="0" smtClean="0">
                <a:solidFill>
                  <a:schemeClr val="lt1"/>
                </a:solidFill>
              </a:rPr>
              <a:t> lam </a:t>
            </a:r>
            <a:r>
              <a:rPr lang="en-GB" sz="1200" dirty="0" err="1" smtClean="0">
                <a:solidFill>
                  <a:schemeClr val="lt1"/>
                </a:solidFill>
              </a:rPr>
              <a:t>gara</a:t>
            </a:r>
            <a:r>
              <a:rPr lang="en-GB" sz="1200" dirty="0" smtClean="0">
                <a:solidFill>
                  <a:schemeClr val="lt1"/>
                </a:solidFill>
              </a:rPr>
              <a:t> </a:t>
            </a:r>
            <a:r>
              <a:rPr lang="en-GB" sz="1200" dirty="0" err="1" smtClean="0">
                <a:solidFill>
                  <a:schemeClr val="lt1"/>
                </a:solidFill>
              </a:rPr>
              <a:t>hku</a:t>
            </a:r>
            <a:r>
              <a:rPr lang="en-GB" sz="1200" dirty="0" smtClean="0">
                <a:solidFill>
                  <a:schemeClr val="lt1"/>
                </a:solidFill>
              </a:rPr>
              <a:t>  </a:t>
            </a:r>
            <a:r>
              <a:rPr lang="en-GB" sz="1200" dirty="0" err="1" smtClean="0">
                <a:solidFill>
                  <a:schemeClr val="lt1"/>
                </a:solidFill>
              </a:rPr>
              <a:t>madun</a:t>
            </a:r>
            <a:r>
              <a:rPr lang="en-GB" sz="1200" dirty="0" smtClean="0">
                <a:solidFill>
                  <a:schemeClr val="lt1"/>
                </a:solidFill>
              </a:rPr>
              <a:t> </a:t>
            </a:r>
            <a:r>
              <a:rPr lang="en-GB" sz="1200" dirty="0" err="1" smtClean="0">
                <a:solidFill>
                  <a:schemeClr val="lt1"/>
                </a:solidFill>
              </a:rPr>
              <a:t>lai</a:t>
            </a:r>
            <a:r>
              <a:rPr lang="en-GB" sz="1200" dirty="0" smtClean="0">
                <a:solidFill>
                  <a:schemeClr val="lt1"/>
                </a:solidFill>
              </a:rPr>
              <a:t> </a:t>
            </a:r>
            <a:r>
              <a:rPr lang="en-GB" sz="1200" dirty="0" err="1" smtClean="0">
                <a:solidFill>
                  <a:schemeClr val="lt1"/>
                </a:solidFill>
              </a:rPr>
              <a:t>wa</a:t>
            </a:r>
            <a:r>
              <a:rPr lang="en-GB" sz="1200" dirty="0" smtClean="0">
                <a:solidFill>
                  <a:schemeClr val="lt1"/>
                </a:solidFill>
              </a:rPr>
              <a:t> </a:t>
            </a:r>
            <a:r>
              <a:rPr lang="en-GB" sz="1200" dirty="0" err="1" smtClean="0">
                <a:solidFill>
                  <a:schemeClr val="lt1"/>
                </a:solidFill>
              </a:rPr>
              <a:t>sai</a:t>
            </a:r>
            <a:r>
              <a:rPr lang="en-GB" sz="1200" dirty="0" smtClean="0">
                <a:solidFill>
                  <a:schemeClr val="lt1"/>
                </a:solidFill>
              </a:rPr>
              <a:t> </a:t>
            </a:r>
            <a:r>
              <a:rPr lang="en-GB" sz="1200" dirty="0" err="1" smtClean="0">
                <a:solidFill>
                  <a:schemeClr val="lt1"/>
                </a:solidFill>
              </a:rPr>
              <a:t>rai</a:t>
            </a:r>
            <a:r>
              <a:rPr lang="en-GB" sz="1200" dirty="0" smtClean="0">
                <a:solidFill>
                  <a:schemeClr val="lt1"/>
                </a:solidFill>
              </a:rPr>
              <a:t>?</a:t>
            </a:r>
            <a:r>
              <a:rPr lang="en-GB" sz="1200" baseline="0" dirty="0" smtClean="0">
                <a:solidFill>
                  <a:schemeClr val="lt1"/>
                </a:solidFill>
              </a:rPr>
              <a:t> </a:t>
            </a:r>
          </a:p>
          <a:p>
            <a:pPr marL="457200" marR="0" lvl="0" indent="-228600" algn="l" rtl="0">
              <a:lnSpc>
                <a:spcPct val="100000"/>
              </a:lnSpc>
              <a:spcBef>
                <a:spcPts val="0"/>
              </a:spcBef>
              <a:spcAft>
                <a:spcPts val="0"/>
              </a:spcAft>
              <a:buSzPts val="1400"/>
              <a:buNone/>
            </a:pPr>
            <a:endParaRPr lang="en-GB" sz="1200" b="0" i="0" u="none" strike="noStrike" cap="none" baseline="0" dirty="0" smtClean="0">
              <a:solidFill>
                <a:schemeClr val="lt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GB" sz="1200" b="0" i="0" u="none" strike="noStrike" cap="none" baseline="0" dirty="0" err="1" smtClean="0">
                <a:solidFill>
                  <a:schemeClr val="lt1"/>
                </a:solidFill>
                <a:latin typeface="Calibri"/>
                <a:ea typeface="Calibri"/>
                <a:cs typeface="Calibri"/>
                <a:sym typeface="Calibri"/>
              </a:rPr>
              <a:t>Ga</a:t>
            </a:r>
            <a:r>
              <a:rPr lang="en-GB" sz="1200" b="0" i="0" u="none" strike="noStrike" cap="none" baseline="0" dirty="0" smtClean="0">
                <a:solidFill>
                  <a:schemeClr val="lt1"/>
                </a:solidFill>
                <a:latin typeface="Calibri"/>
                <a:ea typeface="Calibri"/>
                <a:cs typeface="Calibri"/>
                <a:sym typeface="Calibri"/>
              </a:rPr>
              <a:t> </a:t>
            </a:r>
            <a:r>
              <a:rPr lang="en-GB" sz="1200" b="0" i="0" u="none" strike="noStrike" cap="none" baseline="0" dirty="0" err="1" smtClean="0">
                <a:solidFill>
                  <a:schemeClr val="lt1"/>
                </a:solidFill>
                <a:latin typeface="Calibri"/>
                <a:ea typeface="Calibri"/>
                <a:cs typeface="Calibri"/>
                <a:sym typeface="Calibri"/>
              </a:rPr>
              <a:t>si</a:t>
            </a:r>
            <a:r>
              <a:rPr lang="en-GB" sz="1200" b="0" i="0" u="none" strike="noStrike" cap="none" baseline="0" dirty="0" smtClean="0">
                <a:solidFill>
                  <a:schemeClr val="lt1"/>
                </a:solidFill>
                <a:latin typeface="Calibri"/>
                <a:ea typeface="Calibri"/>
                <a:cs typeface="Calibri"/>
                <a:sym typeface="Calibri"/>
              </a:rPr>
              <a:t> </a:t>
            </a:r>
            <a:r>
              <a:rPr lang="en-GB" sz="1200" b="0" i="0" u="none" strike="noStrike" cap="none" baseline="0" dirty="0" err="1" smtClean="0">
                <a:solidFill>
                  <a:schemeClr val="lt1"/>
                </a:solidFill>
                <a:latin typeface="Calibri"/>
                <a:ea typeface="Calibri"/>
                <a:cs typeface="Calibri"/>
                <a:sym typeface="Calibri"/>
              </a:rPr>
              <a:t>ni</a:t>
            </a:r>
            <a:r>
              <a:rPr lang="en-GB" sz="1200" b="0" i="0" u="none" strike="noStrike" cap="none" baseline="0" dirty="0" smtClean="0">
                <a:solidFill>
                  <a:schemeClr val="lt1"/>
                </a:solidFill>
                <a:latin typeface="Calibri"/>
                <a:ea typeface="Calibri"/>
                <a:cs typeface="Calibri"/>
                <a:sym typeface="Calibri"/>
              </a:rPr>
              <a:t> </a:t>
            </a:r>
            <a:r>
              <a:rPr lang="en-GB" sz="1200" b="0" i="0" u="none" strike="noStrike" cap="none" baseline="0" dirty="0" err="1" smtClean="0">
                <a:solidFill>
                  <a:schemeClr val="lt1"/>
                </a:solidFill>
                <a:latin typeface="Calibri"/>
                <a:ea typeface="Calibri"/>
                <a:cs typeface="Calibri"/>
                <a:sym typeface="Calibri"/>
              </a:rPr>
              <a:t>hte</a:t>
            </a:r>
            <a:r>
              <a:rPr lang="en-GB" sz="1200" b="0" i="0" u="none" strike="noStrike" cap="none" baseline="0" dirty="0" smtClean="0">
                <a:solidFill>
                  <a:schemeClr val="lt1"/>
                </a:solidFill>
                <a:latin typeface="Calibri"/>
                <a:ea typeface="Calibri"/>
                <a:cs typeface="Calibri"/>
                <a:sym typeface="Calibri"/>
              </a:rPr>
              <a:t> </a:t>
            </a:r>
            <a:r>
              <a:rPr lang="en-GB" sz="1200" b="0" i="0" u="none" strike="noStrike" cap="none" baseline="0" dirty="0" err="1" smtClean="0">
                <a:solidFill>
                  <a:schemeClr val="lt1"/>
                </a:solidFill>
                <a:latin typeface="Calibri"/>
                <a:ea typeface="Calibri"/>
                <a:cs typeface="Calibri"/>
                <a:sym typeface="Calibri"/>
              </a:rPr>
              <a:t>tsun</a:t>
            </a:r>
            <a:r>
              <a:rPr lang="en-GB" sz="1200" b="0" i="0" u="none" strike="noStrike" cap="none" baseline="0" dirty="0" smtClean="0">
                <a:solidFill>
                  <a:schemeClr val="lt1"/>
                </a:solidFill>
                <a:latin typeface="Calibri"/>
                <a:ea typeface="Calibri"/>
                <a:cs typeface="Calibri"/>
                <a:sym typeface="Calibri"/>
              </a:rPr>
              <a:t> </a:t>
            </a:r>
            <a:r>
              <a:rPr lang="en-GB" sz="1200" b="0" i="0" u="none" strike="noStrike" cap="none" baseline="0" dirty="0" err="1" smtClean="0">
                <a:solidFill>
                  <a:schemeClr val="lt1"/>
                </a:solidFill>
                <a:latin typeface="Calibri"/>
                <a:ea typeface="Calibri"/>
                <a:cs typeface="Calibri"/>
                <a:sym typeface="Calibri"/>
              </a:rPr>
              <a:t>madun</a:t>
            </a:r>
            <a:r>
              <a:rPr lang="en-GB" sz="1200" b="0" i="0" u="none" strike="noStrike" cap="none" baseline="0" dirty="0" smtClean="0">
                <a:solidFill>
                  <a:schemeClr val="lt1"/>
                </a:solidFill>
                <a:latin typeface="Calibri"/>
                <a:ea typeface="Calibri"/>
                <a:cs typeface="Calibri"/>
                <a:sym typeface="Calibri"/>
              </a:rPr>
              <a:t> </a:t>
            </a:r>
            <a:r>
              <a:rPr lang="en-GB" sz="1200" b="0" i="0" u="none" strike="noStrike" cap="none" baseline="0" dirty="0" err="1" smtClean="0">
                <a:solidFill>
                  <a:schemeClr val="lt1"/>
                </a:solidFill>
                <a:latin typeface="Calibri"/>
                <a:ea typeface="Calibri"/>
                <a:cs typeface="Calibri"/>
                <a:sym typeface="Calibri"/>
              </a:rPr>
              <a:t>lu</a:t>
            </a:r>
            <a:r>
              <a:rPr lang="en-GB" sz="1200" b="0" i="0" u="none" strike="noStrike" cap="none" baseline="0" dirty="0" smtClean="0">
                <a:solidFill>
                  <a:schemeClr val="lt1"/>
                </a:solidFill>
                <a:latin typeface="Calibri"/>
                <a:ea typeface="Calibri"/>
                <a:cs typeface="Calibri"/>
                <a:sym typeface="Calibri"/>
              </a:rPr>
              <a:t> ai </a:t>
            </a:r>
            <a:r>
              <a:rPr lang="en-GB" sz="1200" b="0" i="0" u="none" strike="noStrike" cap="none" baseline="0" dirty="0" err="1" smtClean="0">
                <a:solidFill>
                  <a:schemeClr val="lt1"/>
                </a:solidFill>
                <a:latin typeface="Calibri"/>
                <a:ea typeface="Calibri"/>
                <a:cs typeface="Calibri"/>
                <a:sym typeface="Calibri"/>
              </a:rPr>
              <a:t>ga</a:t>
            </a:r>
            <a:r>
              <a:rPr lang="en-GB" sz="1200" b="0" i="0" u="none" strike="noStrike" cap="none" baseline="0" dirty="0" smtClean="0">
                <a:solidFill>
                  <a:schemeClr val="lt1"/>
                </a:solidFill>
                <a:latin typeface="Calibri"/>
                <a:ea typeface="Calibri"/>
                <a:cs typeface="Calibri"/>
                <a:sym typeface="Calibri"/>
              </a:rPr>
              <a:t> re ai.</a:t>
            </a:r>
          </a:p>
          <a:p>
            <a:pPr marL="457200" marR="0" lvl="0" indent="-228600" algn="l" rtl="0">
              <a:lnSpc>
                <a:spcPct val="100000"/>
              </a:lnSpc>
              <a:spcBef>
                <a:spcPts val="0"/>
              </a:spcBef>
              <a:spcAft>
                <a:spcPts val="0"/>
              </a:spcAft>
              <a:buSzPts val="1400"/>
              <a:buNone/>
            </a:pPr>
            <a:r>
              <a:rPr lang="en-GB" sz="1200" b="0" i="0" u="none" strike="noStrike" cap="none" baseline="0" dirty="0" err="1" smtClean="0">
                <a:solidFill>
                  <a:schemeClr val="lt1"/>
                </a:solidFill>
                <a:latin typeface="Calibri"/>
                <a:ea typeface="Calibri"/>
                <a:cs typeface="Calibri"/>
                <a:sym typeface="Calibri"/>
              </a:rPr>
              <a:t>Myit</a:t>
            </a:r>
            <a:r>
              <a:rPr lang="en-GB" sz="1200" b="0" i="0" u="none" strike="noStrike" cap="none" baseline="0" dirty="0" smtClean="0">
                <a:solidFill>
                  <a:schemeClr val="lt1"/>
                </a:solidFill>
                <a:latin typeface="Calibri"/>
                <a:ea typeface="Calibri"/>
                <a:cs typeface="Calibri"/>
                <a:sym typeface="Calibri"/>
              </a:rPr>
              <a:t> tau </a:t>
            </a:r>
            <a:r>
              <a:rPr lang="en-GB" sz="1200" b="0" i="0" u="none" strike="noStrike" cap="none" baseline="0" dirty="0" err="1" smtClean="0">
                <a:solidFill>
                  <a:schemeClr val="lt1"/>
                </a:solidFill>
                <a:latin typeface="Calibri"/>
                <a:ea typeface="Calibri"/>
                <a:cs typeface="Calibri"/>
                <a:sym typeface="Calibri"/>
              </a:rPr>
              <a:t>ai</a:t>
            </a:r>
            <a:r>
              <a:rPr lang="en-GB" sz="1200" b="0" i="0" u="none" strike="noStrike" cap="none" baseline="0" dirty="0" smtClean="0">
                <a:solidFill>
                  <a:schemeClr val="lt1"/>
                </a:solidFill>
                <a:latin typeface="Calibri"/>
                <a:ea typeface="Calibri"/>
                <a:cs typeface="Calibri"/>
                <a:sym typeface="Calibri"/>
              </a:rPr>
              <a:t> lam </a:t>
            </a:r>
            <a:r>
              <a:rPr lang="en-GB" sz="1200" b="0" i="0" u="none" strike="noStrike" cap="none" baseline="0" dirty="0" err="1" smtClean="0">
                <a:solidFill>
                  <a:schemeClr val="lt1"/>
                </a:solidFill>
                <a:latin typeface="Calibri"/>
                <a:ea typeface="Calibri"/>
                <a:cs typeface="Calibri"/>
                <a:sym typeface="Calibri"/>
              </a:rPr>
              <a:t>hpe</a:t>
            </a:r>
            <a:r>
              <a:rPr lang="en-GB" sz="1200" b="0" i="0" u="none" strike="noStrike" cap="none" baseline="0" dirty="0" smtClean="0">
                <a:solidFill>
                  <a:schemeClr val="lt1"/>
                </a:solidFill>
                <a:latin typeface="Calibri"/>
                <a:ea typeface="Calibri"/>
                <a:cs typeface="Calibri"/>
                <a:sym typeface="Calibri"/>
              </a:rPr>
              <a:t> </a:t>
            </a:r>
            <a:r>
              <a:rPr lang="en-GB" sz="1200" b="0" i="0" u="none" strike="noStrike" cap="none" baseline="0" dirty="0" err="1" smtClean="0">
                <a:solidFill>
                  <a:schemeClr val="lt1"/>
                </a:solidFill>
                <a:latin typeface="Calibri"/>
                <a:ea typeface="Calibri"/>
                <a:cs typeface="Calibri"/>
                <a:sym typeface="Calibri"/>
              </a:rPr>
              <a:t>ga</a:t>
            </a:r>
            <a:r>
              <a:rPr lang="en-GB" sz="1200" b="0" i="0" u="none" strike="noStrike" cap="none" baseline="0" dirty="0" smtClean="0">
                <a:solidFill>
                  <a:schemeClr val="lt1"/>
                </a:solidFill>
                <a:latin typeface="Calibri"/>
                <a:ea typeface="Calibri"/>
                <a:cs typeface="Calibri"/>
                <a:sym typeface="Calibri"/>
              </a:rPr>
              <a:t> </a:t>
            </a:r>
            <a:r>
              <a:rPr lang="en-GB" sz="1200" b="0" i="0" u="none" strike="noStrike" cap="none" baseline="0" dirty="0" err="1" smtClean="0">
                <a:solidFill>
                  <a:schemeClr val="lt1"/>
                </a:solidFill>
                <a:latin typeface="Calibri"/>
                <a:ea typeface="Calibri"/>
                <a:cs typeface="Calibri"/>
                <a:sym typeface="Calibri"/>
              </a:rPr>
              <a:t>si</a:t>
            </a:r>
            <a:r>
              <a:rPr lang="en-GB" sz="1200" b="0" i="0" u="none" strike="noStrike" cap="none" baseline="0" dirty="0" smtClean="0">
                <a:solidFill>
                  <a:schemeClr val="lt1"/>
                </a:solidFill>
                <a:latin typeface="Calibri"/>
                <a:ea typeface="Calibri"/>
                <a:cs typeface="Calibri"/>
                <a:sym typeface="Calibri"/>
              </a:rPr>
              <a:t> </a:t>
            </a:r>
            <a:r>
              <a:rPr lang="en-GB" sz="1200" b="0" i="0" u="none" strike="noStrike" cap="none" baseline="0" dirty="0" err="1" smtClean="0">
                <a:solidFill>
                  <a:schemeClr val="lt1"/>
                </a:solidFill>
                <a:latin typeface="Calibri"/>
                <a:ea typeface="Calibri"/>
                <a:cs typeface="Calibri"/>
                <a:sym typeface="Calibri"/>
              </a:rPr>
              <a:t>ni</a:t>
            </a:r>
            <a:r>
              <a:rPr lang="en-GB" sz="1200" b="0" i="0" u="none" strike="noStrike" cap="none" baseline="0" dirty="0" smtClean="0">
                <a:solidFill>
                  <a:schemeClr val="lt1"/>
                </a:solidFill>
                <a:latin typeface="Calibri"/>
                <a:ea typeface="Calibri"/>
                <a:cs typeface="Calibri"/>
                <a:sym typeface="Calibri"/>
              </a:rPr>
              <a:t> </a:t>
            </a:r>
            <a:r>
              <a:rPr lang="en-GB" sz="1200" b="0" i="0" u="none" strike="noStrike" cap="none" baseline="0" dirty="0" err="1" smtClean="0">
                <a:solidFill>
                  <a:schemeClr val="lt1"/>
                </a:solidFill>
                <a:latin typeface="Calibri"/>
                <a:ea typeface="Calibri"/>
                <a:cs typeface="Calibri"/>
                <a:sym typeface="Calibri"/>
              </a:rPr>
              <a:t>hte</a:t>
            </a:r>
            <a:r>
              <a:rPr lang="en-GB" sz="1200" b="0" i="0" u="none" strike="noStrike" cap="none" baseline="0" dirty="0" smtClean="0">
                <a:solidFill>
                  <a:schemeClr val="lt1"/>
                </a:solidFill>
                <a:latin typeface="Calibri"/>
                <a:ea typeface="Calibri"/>
                <a:cs typeface="Calibri"/>
                <a:sym typeface="Calibri"/>
              </a:rPr>
              <a:t> </a:t>
            </a:r>
            <a:r>
              <a:rPr lang="en-GB" sz="1200" b="0" i="0" u="none" strike="noStrike" cap="none" baseline="0" dirty="0" err="1" smtClean="0">
                <a:solidFill>
                  <a:schemeClr val="lt1"/>
                </a:solidFill>
                <a:latin typeface="Calibri"/>
                <a:ea typeface="Calibri"/>
                <a:cs typeface="Calibri"/>
                <a:sym typeface="Calibri"/>
              </a:rPr>
              <a:t>tsun</a:t>
            </a:r>
            <a:r>
              <a:rPr lang="en-GB" sz="1200" b="0" i="0" u="none" strike="noStrike" cap="none" baseline="0" dirty="0" smtClean="0">
                <a:solidFill>
                  <a:schemeClr val="lt1"/>
                </a:solidFill>
                <a:latin typeface="Calibri"/>
                <a:ea typeface="Calibri"/>
                <a:cs typeface="Calibri"/>
                <a:sym typeface="Calibri"/>
              </a:rPr>
              <a:t> </a:t>
            </a:r>
            <a:r>
              <a:rPr lang="en-GB" sz="1200" b="0" i="0" u="none" strike="noStrike" cap="none" baseline="0" dirty="0" err="1" smtClean="0">
                <a:solidFill>
                  <a:schemeClr val="lt1"/>
                </a:solidFill>
                <a:latin typeface="Calibri"/>
                <a:ea typeface="Calibri"/>
                <a:cs typeface="Calibri"/>
                <a:sym typeface="Calibri"/>
              </a:rPr>
              <a:t>madun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ya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hku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masha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langai</a:t>
            </a:r>
            <a:r>
              <a:rPr lang="en-GB" sz="1200" b="0" i="0" u="none" strike="noStrike" cap="none" baseline="0" dirty="0" smtClean="0">
                <a:solidFill>
                  <a:schemeClr val="dk1"/>
                </a:solidFill>
                <a:latin typeface="Calibri"/>
                <a:ea typeface="Calibri"/>
                <a:cs typeface="Calibri"/>
                <a:sym typeface="Calibri"/>
              </a:rPr>
              <a:t> a </a:t>
            </a:r>
            <a:r>
              <a:rPr lang="en-GB" sz="1200" b="0" i="0" u="none" strike="noStrike" cap="none" baseline="0" dirty="0" err="1" smtClean="0">
                <a:solidFill>
                  <a:schemeClr val="dk1"/>
                </a:solidFill>
                <a:latin typeface="Calibri"/>
                <a:ea typeface="Calibri"/>
                <a:cs typeface="Calibri"/>
                <a:sym typeface="Calibri"/>
              </a:rPr>
              <a:t>myit</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ru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lam </a:t>
            </a:r>
            <a:r>
              <a:rPr lang="en-GB" sz="1200" b="0" i="0" u="none" strike="noStrike" cap="none" baseline="0" dirty="0" err="1" smtClean="0">
                <a:solidFill>
                  <a:schemeClr val="dk1"/>
                </a:solidFill>
                <a:latin typeface="Calibri"/>
                <a:ea typeface="Calibri"/>
                <a:cs typeface="Calibri"/>
                <a:sym typeface="Calibri"/>
              </a:rPr>
              <a:t>hte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hkam</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lam </a:t>
            </a:r>
            <a:r>
              <a:rPr lang="en-GB" sz="1200" b="0" i="0" u="none" strike="noStrike" cap="none" baseline="0" dirty="0" err="1" smtClean="0">
                <a:solidFill>
                  <a:schemeClr val="dk1"/>
                </a:solidFill>
                <a:latin typeface="Calibri"/>
                <a:ea typeface="Calibri"/>
                <a:cs typeface="Calibri"/>
                <a:sym typeface="Calibri"/>
              </a:rPr>
              <a:t>ni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gaw</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ayan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byin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chye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masa</a:t>
            </a:r>
            <a:r>
              <a:rPr lang="en-GB" sz="1200" b="0" i="0" u="none" strike="noStrike" cap="none" baseline="0" dirty="0" smtClean="0">
                <a:solidFill>
                  <a:schemeClr val="dk1"/>
                </a:solidFill>
                <a:latin typeface="Calibri"/>
                <a:ea typeface="Calibri"/>
                <a:cs typeface="Calibri"/>
                <a:sym typeface="Calibri"/>
              </a:rPr>
              <a:t> re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hpe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chye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shangun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a:t>
            </a:r>
            <a:r>
              <a:rPr lang="en-GB" sz="1200" b="0" i="0" u="none" strike="noStrike" cap="none" dirty="0" smtClean="0">
                <a:solidFill>
                  <a:schemeClr val="dk1"/>
                </a:solidFill>
                <a:latin typeface="Calibri"/>
                <a:ea typeface="Calibri"/>
                <a:cs typeface="Calibri"/>
                <a:sym typeface="Calibri"/>
              </a:rPr>
              <a:t> </a:t>
            </a:r>
            <a:r>
              <a:rPr lang="en-GB" sz="1200" b="0" i="0" u="none" strike="noStrike" dirty="0">
                <a:solidFill>
                  <a:schemeClr val="dk1"/>
                </a:solidFill>
                <a:latin typeface="Calibri"/>
                <a:ea typeface="Calibri"/>
                <a:cs typeface="Calibri"/>
                <a:sym typeface="Calibri"/>
              </a:rPr>
              <a:t> </a:t>
            </a:r>
            <a:endParaRPr b="0" dirty="0"/>
          </a:p>
          <a:p>
            <a:pPr marL="0" lvl="0" indent="0" algn="l" rtl="0">
              <a:lnSpc>
                <a:spcPct val="100000"/>
              </a:lnSpc>
              <a:spcBef>
                <a:spcPts val="0"/>
              </a:spcBef>
              <a:spcAft>
                <a:spcPts val="0"/>
              </a:spcAft>
              <a:buSzPts val="1400"/>
              <a:buNone/>
            </a:pPr>
            <a:r>
              <a:rPr lang="en-GB" dirty="0"/>
              <a:t/>
            </a:r>
            <a:br>
              <a:rPr lang="en-GB" dirty="0"/>
            </a:br>
            <a:endParaRPr dirty="0"/>
          </a:p>
        </p:txBody>
      </p:sp>
      <p:sp>
        <p:nvSpPr>
          <p:cNvPr id="415" name="Google Shape;415;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sz="1200" b="0" i="0" u="none" strike="noStrike" cap="none" dirty="0" err="1" smtClean="0">
                <a:solidFill>
                  <a:schemeClr val="dk1"/>
                </a:solidFill>
                <a:latin typeface="Calibri"/>
                <a:ea typeface="Calibri"/>
                <a:cs typeface="Calibri"/>
                <a:sym typeface="Calibri"/>
              </a:rPr>
              <a:t>Myit</a:t>
            </a:r>
            <a:r>
              <a:rPr lang="en-GB" sz="1200" b="0" i="0" u="none" strike="noStrike" cap="none" dirty="0" smtClean="0">
                <a:solidFill>
                  <a:schemeClr val="dk1"/>
                </a:solidFill>
                <a:latin typeface="Calibri"/>
                <a:ea typeface="Calibri"/>
                <a:cs typeface="Calibri"/>
                <a:sym typeface="Calibri"/>
              </a:rPr>
              <a:t> tau </a:t>
            </a:r>
            <a:r>
              <a:rPr lang="en-GB" sz="1200" b="0" i="0" u="none" strike="noStrike" cap="none" dirty="0" err="1" smtClean="0">
                <a:solidFill>
                  <a:schemeClr val="dk1"/>
                </a:solidFill>
                <a:latin typeface="Calibri"/>
                <a:ea typeface="Calibri"/>
                <a:cs typeface="Calibri"/>
                <a:sym typeface="Calibri"/>
              </a:rPr>
              <a:t>ai</a:t>
            </a:r>
            <a:r>
              <a:rPr lang="en-GB" sz="1200" b="0" i="0" u="none" strike="noStrike" cap="none" dirty="0" smtClean="0">
                <a:solidFill>
                  <a:schemeClr val="dk1"/>
                </a:solidFill>
                <a:latin typeface="Calibri"/>
                <a:ea typeface="Calibri"/>
                <a:cs typeface="Calibri"/>
                <a:sym typeface="Calibri"/>
              </a:rPr>
              <a:t> lam </a:t>
            </a:r>
            <a:r>
              <a:rPr lang="en-GB" sz="1200" b="0" i="0" u="none" strike="noStrike" cap="none" dirty="0" err="1" smtClean="0">
                <a:solidFill>
                  <a:schemeClr val="dk1"/>
                </a:solidFill>
                <a:latin typeface="Calibri"/>
                <a:ea typeface="Calibri"/>
                <a:cs typeface="Calibri"/>
                <a:sym typeface="Calibri"/>
              </a:rPr>
              <a:t>hpe</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ga</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si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hte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madun</a:t>
            </a:r>
            <a:r>
              <a:rPr lang="en-GB" sz="1200" b="0" i="0" u="none" strike="noStrike" cap="none" baseline="0" dirty="0" smtClean="0">
                <a:solidFill>
                  <a:schemeClr val="dk1"/>
                </a:solidFill>
                <a:latin typeface="Calibri"/>
                <a:ea typeface="Calibri"/>
                <a:cs typeface="Calibri"/>
                <a:sym typeface="Calibri"/>
              </a:rPr>
              <a:t> u</a:t>
            </a:r>
            <a:r>
              <a:rPr lang="en-GB" sz="1200" b="0" i="0" u="none" strike="noStrike" cap="none" dirty="0" smtClean="0">
                <a:solidFill>
                  <a:schemeClr val="dk1"/>
                </a:solidFill>
                <a:latin typeface="Calibri"/>
                <a:ea typeface="Calibri"/>
                <a:cs typeface="Calibri"/>
                <a:sym typeface="Calibri"/>
              </a:rPr>
              <a:t>-</a:t>
            </a:r>
            <a:endParaRPr sz="1200" b="0" i="0" u="none" strike="noStrike" cap="none" dirty="0">
              <a:solidFill>
                <a:schemeClr val="dk1"/>
              </a:solidFill>
              <a:latin typeface="Calibri"/>
              <a:ea typeface="Calibri"/>
              <a:cs typeface="Calibri"/>
              <a:sym typeface="Calibri"/>
            </a:endParaRPr>
          </a:p>
          <a:p>
            <a:pPr marL="0" lvl="0" indent="0" algn="l" rtl="0">
              <a:lnSpc>
                <a:spcPct val="150000"/>
              </a:lnSpc>
              <a:spcBef>
                <a:spcPts val="0"/>
              </a:spcBef>
              <a:spcAft>
                <a:spcPts val="0"/>
              </a:spcAft>
              <a:buClr>
                <a:schemeClr val="dk1"/>
              </a:buClr>
              <a:buSzPts val="2400"/>
              <a:buNone/>
            </a:pPr>
            <a:r>
              <a:rPr lang="en-GB" sz="1200" i="1" dirty="0" smtClean="0">
                <a:latin typeface="Arial"/>
                <a:ea typeface="Arial"/>
                <a:cs typeface="Arial"/>
                <a:sym typeface="Arial"/>
              </a:rPr>
              <a:t>“(</a:t>
            </a:r>
            <a:r>
              <a:rPr lang="en-GB" sz="1200" i="1" dirty="0" err="1" smtClean="0">
                <a:latin typeface="Arial"/>
                <a:ea typeface="Arial"/>
                <a:cs typeface="Arial"/>
                <a:sym typeface="Arial"/>
              </a:rPr>
              <a:t>sha</a:t>
            </a:r>
            <a:r>
              <a:rPr lang="en-GB" sz="1200" i="1" dirty="0" err="1" smtClean="0"/>
              <a:t>hte</a:t>
            </a:r>
            <a:r>
              <a:rPr lang="en-GB" sz="1200" i="1" dirty="0" smtClean="0"/>
              <a:t> </a:t>
            </a:r>
            <a:r>
              <a:rPr lang="en-GB" sz="1200" i="1" dirty="0" err="1" smtClean="0"/>
              <a:t>tsun</a:t>
            </a:r>
            <a:r>
              <a:rPr lang="en-GB" sz="1200" i="1" dirty="0" smtClean="0"/>
              <a:t> </a:t>
            </a:r>
            <a:r>
              <a:rPr lang="en-GB" sz="1200" i="1" dirty="0" err="1" smtClean="0"/>
              <a:t>dan</a:t>
            </a:r>
            <a:r>
              <a:rPr lang="en-GB" sz="1200" i="1" dirty="0" smtClean="0"/>
              <a:t> </a:t>
            </a:r>
            <a:r>
              <a:rPr lang="en-GB" sz="1200" i="1" dirty="0" err="1" smtClean="0"/>
              <a:t>ai</a:t>
            </a:r>
            <a:r>
              <a:rPr lang="en-GB" sz="1200" i="1" dirty="0" smtClean="0"/>
              <a:t> lam</a:t>
            </a:r>
            <a:r>
              <a:rPr lang="en-GB" sz="1200" i="1" dirty="0" smtClean="0">
                <a:latin typeface="Arial"/>
                <a:ea typeface="Arial"/>
                <a:cs typeface="Arial"/>
                <a:sym typeface="Arial"/>
              </a:rPr>
              <a:t>) …….. </a:t>
            </a:r>
            <a:r>
              <a:rPr lang="en-GB" sz="1200" i="1" dirty="0" smtClean="0"/>
              <a:t>a </a:t>
            </a:r>
            <a:r>
              <a:rPr lang="en-GB" sz="1200" i="1" dirty="0" err="1" smtClean="0"/>
              <a:t>majaw</a:t>
            </a:r>
            <a:r>
              <a:rPr lang="en-GB" sz="1200" i="1" dirty="0" smtClean="0"/>
              <a:t>  </a:t>
            </a:r>
            <a:r>
              <a:rPr lang="en-GB" sz="1200" i="1" dirty="0" err="1" smtClean="0"/>
              <a:t>ndai</a:t>
            </a:r>
            <a:r>
              <a:rPr lang="en-GB" sz="1200" i="1" dirty="0" smtClean="0"/>
              <a:t> </a:t>
            </a:r>
            <a:r>
              <a:rPr lang="en-GB" sz="1200" i="1" dirty="0" err="1" smtClean="0"/>
              <a:t>zawn</a:t>
            </a:r>
            <a:r>
              <a:rPr lang="en-GB" sz="1200" i="1" dirty="0" smtClean="0"/>
              <a:t> </a:t>
            </a:r>
            <a:r>
              <a:rPr lang="en-GB" sz="1200" i="1" dirty="0" smtClean="0">
                <a:latin typeface="Arial"/>
                <a:ea typeface="Arial"/>
                <a:cs typeface="Arial"/>
                <a:sym typeface="Arial"/>
              </a:rPr>
              <a:t>……… (</a:t>
            </a:r>
            <a:r>
              <a:rPr lang="en-GB" sz="1200" i="1" dirty="0" err="1" smtClean="0">
                <a:latin typeface="Arial"/>
                <a:ea typeface="Arial"/>
                <a:cs typeface="Arial"/>
                <a:sym typeface="Arial"/>
              </a:rPr>
              <a:t>shanhte</a:t>
            </a:r>
            <a:r>
              <a:rPr lang="en-GB" sz="1200" i="1" dirty="0" smtClean="0">
                <a:latin typeface="Arial"/>
                <a:ea typeface="Arial"/>
                <a:cs typeface="Arial"/>
                <a:sym typeface="Arial"/>
              </a:rPr>
              <a:t> a </a:t>
            </a:r>
            <a:r>
              <a:rPr lang="en-GB" sz="1200" i="1" dirty="0" err="1" smtClean="0">
                <a:latin typeface="Arial"/>
                <a:ea typeface="Arial"/>
                <a:cs typeface="Arial"/>
                <a:sym typeface="Arial"/>
              </a:rPr>
              <a:t>myit</a:t>
            </a:r>
            <a:r>
              <a:rPr lang="en-GB" sz="1200" i="1" dirty="0" smtClean="0">
                <a:latin typeface="Arial"/>
                <a:ea typeface="Arial"/>
                <a:cs typeface="Arial"/>
                <a:sym typeface="Arial"/>
              </a:rPr>
              <a:t> </a:t>
            </a:r>
            <a:r>
              <a:rPr lang="en-GB" sz="1200" i="1" dirty="0" err="1" smtClean="0">
                <a:latin typeface="Arial"/>
                <a:ea typeface="Arial"/>
                <a:cs typeface="Arial"/>
                <a:sym typeface="Arial"/>
              </a:rPr>
              <a:t>hkam</a:t>
            </a:r>
            <a:r>
              <a:rPr lang="en-GB" sz="1200" i="1" dirty="0" smtClean="0">
                <a:latin typeface="Arial"/>
                <a:ea typeface="Arial"/>
                <a:cs typeface="Arial"/>
                <a:sym typeface="Arial"/>
              </a:rPr>
              <a:t> </a:t>
            </a:r>
            <a:r>
              <a:rPr lang="en-GB" sz="1200" i="1" dirty="0" err="1" smtClean="0">
                <a:latin typeface="Arial"/>
                <a:ea typeface="Arial"/>
                <a:cs typeface="Arial"/>
                <a:sym typeface="Arial"/>
              </a:rPr>
              <a:t>sha</a:t>
            </a:r>
            <a:r>
              <a:rPr lang="en-GB" sz="1200" i="1" dirty="0" smtClean="0">
                <a:latin typeface="Arial"/>
                <a:ea typeface="Arial"/>
                <a:cs typeface="Arial"/>
                <a:sym typeface="Arial"/>
              </a:rPr>
              <a:t> lam)  </a:t>
            </a:r>
            <a:r>
              <a:rPr lang="en-GB" sz="1200" i="1" dirty="0" err="1" smtClean="0">
                <a:latin typeface="Arial"/>
                <a:ea typeface="Arial"/>
                <a:cs typeface="Arial"/>
                <a:sym typeface="Arial"/>
              </a:rPr>
              <a:t>hkam</a:t>
            </a:r>
            <a:r>
              <a:rPr lang="en-GB" sz="1200" i="1" dirty="0" smtClean="0">
                <a:latin typeface="Arial"/>
                <a:ea typeface="Arial"/>
                <a:cs typeface="Arial"/>
                <a:sym typeface="Arial"/>
              </a:rPr>
              <a:t> </a:t>
            </a:r>
            <a:r>
              <a:rPr lang="en-GB" sz="1200" i="1" dirty="0" err="1" smtClean="0">
                <a:latin typeface="Arial"/>
                <a:ea typeface="Arial"/>
                <a:cs typeface="Arial"/>
                <a:sym typeface="Arial"/>
              </a:rPr>
              <a:t>sha</a:t>
            </a:r>
            <a:r>
              <a:rPr lang="en-GB" sz="1200" i="1" dirty="0" smtClean="0">
                <a:latin typeface="Arial"/>
                <a:ea typeface="Arial"/>
                <a:cs typeface="Arial"/>
                <a:sym typeface="Arial"/>
              </a:rPr>
              <a:t> </a:t>
            </a:r>
            <a:r>
              <a:rPr lang="en-GB" sz="1200" i="1" dirty="0" err="1" smtClean="0">
                <a:latin typeface="Arial"/>
                <a:ea typeface="Arial"/>
                <a:cs typeface="Arial"/>
                <a:sym typeface="Arial"/>
              </a:rPr>
              <a:t>nga</a:t>
            </a:r>
            <a:r>
              <a:rPr lang="en-GB" sz="1200" i="1" dirty="0" smtClean="0">
                <a:latin typeface="Arial"/>
                <a:ea typeface="Arial"/>
                <a:cs typeface="Arial"/>
                <a:sym typeface="Arial"/>
              </a:rPr>
              <a:t> </a:t>
            </a:r>
            <a:r>
              <a:rPr lang="en-GB" sz="1200" i="1" dirty="0" err="1" smtClean="0">
                <a:latin typeface="Arial"/>
                <a:ea typeface="Arial"/>
                <a:cs typeface="Arial"/>
                <a:sym typeface="Arial"/>
              </a:rPr>
              <a:t>ai</a:t>
            </a:r>
            <a:r>
              <a:rPr lang="en-GB" sz="1200" i="1" dirty="0" smtClean="0">
                <a:latin typeface="Arial"/>
                <a:ea typeface="Arial"/>
                <a:cs typeface="Arial"/>
                <a:sym typeface="Arial"/>
              </a:rPr>
              <a:t> </a:t>
            </a:r>
            <a:r>
              <a:rPr lang="en-GB" sz="1200" i="1" dirty="0" err="1" smtClean="0">
                <a:latin typeface="Arial"/>
                <a:ea typeface="Arial"/>
                <a:cs typeface="Arial"/>
                <a:sym typeface="Arial"/>
              </a:rPr>
              <a:t>hpe</a:t>
            </a:r>
            <a:r>
              <a:rPr lang="en-GB" sz="1200" i="1" dirty="0" smtClean="0">
                <a:latin typeface="Arial"/>
                <a:ea typeface="Arial"/>
                <a:cs typeface="Arial"/>
                <a:sym typeface="Arial"/>
              </a:rPr>
              <a:t> mu </a:t>
            </a:r>
            <a:r>
              <a:rPr lang="en-GB" sz="1200" i="1" dirty="0" err="1" smtClean="0">
                <a:latin typeface="Arial"/>
                <a:ea typeface="Arial"/>
                <a:cs typeface="Arial"/>
                <a:sym typeface="Arial"/>
              </a:rPr>
              <a:t>lu</a:t>
            </a:r>
            <a:r>
              <a:rPr lang="en-GB" sz="1200" i="1" dirty="0" smtClean="0">
                <a:latin typeface="Arial"/>
                <a:ea typeface="Arial"/>
                <a:cs typeface="Arial"/>
                <a:sym typeface="Arial"/>
              </a:rPr>
              <a:t> </a:t>
            </a:r>
            <a:r>
              <a:rPr lang="en-GB" sz="1200" i="1" dirty="0" err="1" smtClean="0">
                <a:latin typeface="Arial"/>
                <a:ea typeface="Arial"/>
                <a:cs typeface="Arial"/>
                <a:sym typeface="Arial"/>
              </a:rPr>
              <a:t>ai</a:t>
            </a:r>
            <a:r>
              <a:rPr lang="en-GB" sz="1200" i="1" dirty="0" smtClean="0">
                <a:latin typeface="Arial"/>
                <a:ea typeface="Arial"/>
                <a:cs typeface="Arial"/>
                <a:sym typeface="Arial"/>
              </a:rPr>
              <a:t>. </a:t>
            </a:r>
            <a:r>
              <a:rPr lang="en-GB" sz="1200" i="1" dirty="0" err="1" smtClean="0">
                <a:latin typeface="Arial"/>
                <a:ea typeface="Arial"/>
                <a:cs typeface="Arial"/>
                <a:sym typeface="Arial"/>
              </a:rPr>
              <a:t>Ndai</a:t>
            </a:r>
            <a:r>
              <a:rPr lang="en-GB" sz="1200" i="1" dirty="0" smtClean="0">
                <a:latin typeface="Arial"/>
                <a:ea typeface="Arial"/>
                <a:cs typeface="Arial"/>
                <a:sym typeface="Arial"/>
              </a:rPr>
              <a:t> </a:t>
            </a:r>
            <a:r>
              <a:rPr lang="en-GB" sz="1200" i="1" dirty="0" err="1" smtClean="0">
                <a:latin typeface="Arial"/>
                <a:ea typeface="Arial"/>
                <a:cs typeface="Arial"/>
                <a:sym typeface="Arial"/>
              </a:rPr>
              <a:t>mabyin</a:t>
            </a:r>
            <a:r>
              <a:rPr lang="en-GB" sz="1200" i="1" dirty="0" smtClean="0">
                <a:latin typeface="Arial"/>
                <a:ea typeface="Arial"/>
                <a:cs typeface="Arial"/>
                <a:sym typeface="Arial"/>
              </a:rPr>
              <a:t> </a:t>
            </a:r>
            <a:r>
              <a:rPr lang="en-GB" sz="1200" i="1" dirty="0" err="1" smtClean="0">
                <a:latin typeface="Arial"/>
                <a:ea typeface="Arial"/>
                <a:cs typeface="Arial"/>
                <a:sym typeface="Arial"/>
              </a:rPr>
              <a:t>hta</a:t>
            </a:r>
            <a:r>
              <a:rPr lang="en-GB" sz="1200" i="1" dirty="0" smtClean="0">
                <a:latin typeface="Arial"/>
                <a:ea typeface="Arial"/>
                <a:cs typeface="Arial"/>
                <a:sym typeface="Arial"/>
              </a:rPr>
              <a:t> </a:t>
            </a:r>
            <a:r>
              <a:rPr lang="en-GB" sz="1200" i="1" dirty="0" err="1" smtClean="0">
                <a:latin typeface="Arial"/>
                <a:ea typeface="Arial"/>
                <a:cs typeface="Arial"/>
                <a:sym typeface="Arial"/>
              </a:rPr>
              <a:t>ndai</a:t>
            </a:r>
            <a:r>
              <a:rPr lang="en-GB" sz="1200" i="1" dirty="0" smtClean="0">
                <a:latin typeface="Arial"/>
                <a:ea typeface="Arial"/>
                <a:cs typeface="Arial"/>
                <a:sym typeface="Arial"/>
              </a:rPr>
              <a:t> </a:t>
            </a:r>
            <a:r>
              <a:rPr lang="en-GB" sz="1200" i="1" dirty="0" err="1" smtClean="0">
                <a:latin typeface="Arial"/>
                <a:ea typeface="Arial"/>
                <a:cs typeface="Arial"/>
                <a:sym typeface="Arial"/>
              </a:rPr>
              <a:t>zawn</a:t>
            </a:r>
            <a:r>
              <a:rPr lang="en-GB" sz="1200" i="1" dirty="0" smtClean="0">
                <a:latin typeface="Arial"/>
                <a:ea typeface="Arial"/>
                <a:cs typeface="Arial"/>
                <a:sym typeface="Arial"/>
              </a:rPr>
              <a:t> </a:t>
            </a:r>
            <a:r>
              <a:rPr lang="en-GB" sz="1200" i="1" dirty="0" err="1" smtClean="0">
                <a:latin typeface="Arial"/>
                <a:ea typeface="Arial"/>
                <a:cs typeface="Arial"/>
                <a:sym typeface="Arial"/>
              </a:rPr>
              <a:t>hkam</a:t>
            </a:r>
            <a:r>
              <a:rPr lang="en-GB" sz="1200" i="1" dirty="0" smtClean="0">
                <a:latin typeface="Arial"/>
                <a:ea typeface="Arial"/>
                <a:cs typeface="Arial"/>
                <a:sym typeface="Arial"/>
              </a:rPr>
              <a:t> </a:t>
            </a:r>
            <a:r>
              <a:rPr lang="en-GB" sz="1200" i="1" dirty="0" err="1" smtClean="0">
                <a:latin typeface="Arial"/>
                <a:ea typeface="Arial"/>
                <a:cs typeface="Arial"/>
                <a:sym typeface="Arial"/>
              </a:rPr>
              <a:t>sha</a:t>
            </a:r>
            <a:r>
              <a:rPr lang="en-GB" sz="1200" i="1" dirty="0" smtClean="0">
                <a:latin typeface="Arial"/>
                <a:ea typeface="Arial"/>
                <a:cs typeface="Arial"/>
                <a:sym typeface="Arial"/>
              </a:rPr>
              <a:t> </a:t>
            </a:r>
            <a:r>
              <a:rPr lang="en-GB" sz="1200" i="1" dirty="0" err="1" smtClean="0">
                <a:latin typeface="Arial"/>
                <a:ea typeface="Arial"/>
                <a:cs typeface="Arial"/>
                <a:sym typeface="Arial"/>
              </a:rPr>
              <a:t>nga</a:t>
            </a:r>
            <a:r>
              <a:rPr lang="en-GB" sz="1200" i="1" dirty="0" smtClean="0">
                <a:latin typeface="Arial"/>
                <a:ea typeface="Arial"/>
                <a:cs typeface="Arial"/>
                <a:sym typeface="Arial"/>
              </a:rPr>
              <a:t> </a:t>
            </a:r>
            <a:r>
              <a:rPr lang="en-GB" sz="1200" i="1" dirty="0" err="1" smtClean="0">
                <a:latin typeface="Arial"/>
                <a:ea typeface="Arial"/>
                <a:cs typeface="Arial"/>
                <a:sym typeface="Arial"/>
              </a:rPr>
              <a:t>ai</a:t>
            </a:r>
            <a:r>
              <a:rPr lang="en-GB" sz="1200" i="1" dirty="0" smtClean="0">
                <a:latin typeface="Arial"/>
                <a:ea typeface="Arial"/>
                <a:cs typeface="Arial"/>
                <a:sym typeface="Arial"/>
              </a:rPr>
              <a:t> </a:t>
            </a:r>
            <a:r>
              <a:rPr lang="en-GB" sz="1200" i="1" dirty="0" err="1" smtClean="0">
                <a:latin typeface="Arial"/>
                <a:ea typeface="Arial"/>
                <a:cs typeface="Arial"/>
                <a:sym typeface="Arial"/>
              </a:rPr>
              <a:t>gaw</a:t>
            </a:r>
            <a:r>
              <a:rPr lang="en-GB" sz="1200" i="1" dirty="0" smtClean="0">
                <a:latin typeface="Arial"/>
                <a:ea typeface="Arial"/>
                <a:cs typeface="Arial"/>
                <a:sym typeface="Arial"/>
              </a:rPr>
              <a:t> </a:t>
            </a:r>
            <a:r>
              <a:rPr lang="en-GB" sz="1200" i="1" dirty="0" err="1" smtClean="0">
                <a:latin typeface="Arial"/>
                <a:ea typeface="Arial"/>
                <a:cs typeface="Arial"/>
                <a:sym typeface="Arial"/>
              </a:rPr>
              <a:t>shinggyim</a:t>
            </a:r>
            <a:r>
              <a:rPr lang="en-GB" sz="1200" i="1" dirty="0" smtClean="0">
                <a:latin typeface="Arial"/>
                <a:ea typeface="Arial"/>
                <a:cs typeface="Arial"/>
                <a:sym typeface="Arial"/>
              </a:rPr>
              <a:t> </a:t>
            </a:r>
            <a:r>
              <a:rPr lang="en-GB" sz="1200" i="1" dirty="0" err="1" smtClean="0">
                <a:latin typeface="Arial"/>
                <a:ea typeface="Arial"/>
                <a:cs typeface="Arial"/>
                <a:sym typeface="Arial"/>
              </a:rPr>
              <a:t>tara</a:t>
            </a:r>
            <a:r>
              <a:rPr lang="en-GB" sz="1200" i="1" dirty="0" smtClean="0">
                <a:latin typeface="Arial"/>
                <a:ea typeface="Arial"/>
                <a:cs typeface="Arial"/>
                <a:sym typeface="Arial"/>
              </a:rPr>
              <a:t> </a:t>
            </a:r>
            <a:r>
              <a:rPr lang="en-GB" sz="1200" i="1" dirty="0" err="1" smtClean="0">
                <a:latin typeface="Arial"/>
                <a:ea typeface="Arial"/>
                <a:cs typeface="Arial"/>
                <a:sym typeface="Arial"/>
              </a:rPr>
              <a:t>rai</a:t>
            </a:r>
            <a:r>
              <a:rPr lang="en-GB" sz="1200" i="1" dirty="0" smtClean="0">
                <a:latin typeface="Arial"/>
                <a:ea typeface="Arial"/>
                <a:cs typeface="Arial"/>
                <a:sym typeface="Arial"/>
              </a:rPr>
              <a:t> </a:t>
            </a:r>
            <a:r>
              <a:rPr lang="en-GB" sz="1200" i="1" dirty="0" err="1" smtClean="0">
                <a:latin typeface="Arial"/>
                <a:ea typeface="Arial"/>
                <a:cs typeface="Arial"/>
                <a:sym typeface="Arial"/>
              </a:rPr>
              <a:t>nga</a:t>
            </a:r>
            <a:r>
              <a:rPr lang="en-GB" sz="1200" i="1" dirty="0" smtClean="0">
                <a:latin typeface="Arial"/>
                <a:ea typeface="Arial"/>
                <a:cs typeface="Arial"/>
                <a:sym typeface="Arial"/>
              </a:rPr>
              <a:t> </a:t>
            </a:r>
            <a:r>
              <a:rPr lang="en-GB" sz="1200" i="1" dirty="0" err="1" smtClean="0">
                <a:latin typeface="Arial"/>
                <a:ea typeface="Arial"/>
                <a:cs typeface="Arial"/>
                <a:sym typeface="Arial"/>
              </a:rPr>
              <a:t>ai</a:t>
            </a:r>
            <a:r>
              <a:rPr lang="en-GB" sz="1200" i="1" dirty="0" smtClean="0">
                <a:latin typeface="Arial"/>
                <a:ea typeface="Arial"/>
                <a:cs typeface="Arial"/>
                <a:sym typeface="Arial"/>
              </a:rPr>
              <a:t>. </a:t>
            </a:r>
            <a:r>
              <a:rPr lang="en-GB" sz="1200" i="1" dirty="0" err="1" smtClean="0">
                <a:latin typeface="Arial"/>
                <a:ea typeface="Arial"/>
                <a:cs typeface="Arial"/>
                <a:sym typeface="Arial"/>
              </a:rPr>
              <a:t>Ngai</a:t>
            </a:r>
            <a:r>
              <a:rPr lang="en-GB" sz="1200" i="1" dirty="0" smtClean="0">
                <a:latin typeface="Arial"/>
                <a:ea typeface="Arial"/>
                <a:cs typeface="Arial"/>
                <a:sym typeface="Arial"/>
              </a:rPr>
              <a:t> </a:t>
            </a:r>
            <a:r>
              <a:rPr lang="en-GB" sz="1200" i="1" dirty="0" err="1" smtClean="0">
                <a:latin typeface="Arial"/>
                <a:ea typeface="Arial"/>
                <a:cs typeface="Arial"/>
                <a:sym typeface="Arial"/>
              </a:rPr>
              <a:t>atsawm</a:t>
            </a:r>
            <a:r>
              <a:rPr lang="en-GB" sz="1200" i="1" dirty="0" smtClean="0">
                <a:latin typeface="Arial"/>
                <a:ea typeface="Arial"/>
                <a:cs typeface="Arial"/>
                <a:sym typeface="Arial"/>
              </a:rPr>
              <a:t> </a:t>
            </a:r>
            <a:r>
              <a:rPr lang="en-GB" sz="1200" i="1" dirty="0" err="1" smtClean="0">
                <a:latin typeface="Arial"/>
                <a:ea typeface="Arial"/>
                <a:cs typeface="Arial"/>
                <a:sym typeface="Arial"/>
              </a:rPr>
              <a:t>sha</a:t>
            </a:r>
            <a:r>
              <a:rPr lang="en-GB" sz="1200" i="1" dirty="0" smtClean="0">
                <a:latin typeface="Arial"/>
                <a:ea typeface="Arial"/>
                <a:cs typeface="Arial"/>
                <a:sym typeface="Arial"/>
              </a:rPr>
              <a:t> </a:t>
            </a:r>
            <a:r>
              <a:rPr lang="en-GB" sz="1200" i="1" dirty="0" err="1" smtClean="0">
                <a:latin typeface="Arial"/>
                <a:ea typeface="Arial"/>
                <a:cs typeface="Arial"/>
                <a:sym typeface="Arial"/>
              </a:rPr>
              <a:t>chye</a:t>
            </a:r>
            <a:r>
              <a:rPr lang="en-GB" sz="1200" i="1" dirty="0" smtClean="0">
                <a:latin typeface="Arial"/>
                <a:ea typeface="Arial"/>
                <a:cs typeface="Arial"/>
                <a:sym typeface="Arial"/>
              </a:rPr>
              <a:t> </a:t>
            </a:r>
            <a:r>
              <a:rPr lang="en-GB" sz="1200" i="1" dirty="0" err="1" smtClean="0">
                <a:latin typeface="Arial"/>
                <a:ea typeface="Arial"/>
                <a:cs typeface="Arial"/>
                <a:sym typeface="Arial"/>
              </a:rPr>
              <a:t>na</a:t>
            </a:r>
            <a:r>
              <a:rPr lang="en-GB" sz="1200" i="1" dirty="0" smtClean="0">
                <a:latin typeface="Arial"/>
                <a:ea typeface="Arial"/>
                <a:cs typeface="Arial"/>
                <a:sym typeface="Arial"/>
              </a:rPr>
              <a:t> </a:t>
            </a:r>
            <a:r>
              <a:rPr lang="en-GB" sz="1200" i="1" dirty="0" err="1" smtClean="0">
                <a:latin typeface="Arial"/>
                <a:ea typeface="Arial"/>
                <a:cs typeface="Arial"/>
                <a:sym typeface="Arial"/>
              </a:rPr>
              <a:t>ai</a:t>
            </a:r>
            <a:r>
              <a:rPr lang="en-GB" sz="1200" i="1" dirty="0" smtClean="0"/>
              <a:t>.”</a:t>
            </a:r>
            <a:endParaRPr lang="en-GB" sz="1200" dirty="0" smtClean="0">
              <a:latin typeface="Arial"/>
              <a:ea typeface="Arial"/>
              <a:cs typeface="Arial"/>
              <a:sym typeface="Arial"/>
            </a:endParaRPr>
          </a:p>
          <a:p>
            <a:pPr marL="0" lvl="0" indent="0" algn="l" rtl="0">
              <a:lnSpc>
                <a:spcPct val="150000"/>
              </a:lnSpc>
              <a:spcBef>
                <a:spcPts val="0"/>
              </a:spcBef>
              <a:spcAft>
                <a:spcPts val="0"/>
              </a:spcAft>
              <a:buSzPts val="2400"/>
              <a:buNone/>
            </a:pPr>
            <a:r>
              <a:rPr lang="en-GB" sz="1200" dirty="0" smtClean="0">
                <a:latin typeface="Arial"/>
                <a:ea typeface="Arial"/>
                <a:cs typeface="Arial"/>
                <a:sym typeface="Arial"/>
              </a:rPr>
              <a:t/>
            </a:r>
            <a:br>
              <a:rPr lang="en-GB" sz="1200" dirty="0" smtClean="0">
                <a:latin typeface="Arial"/>
                <a:ea typeface="Arial"/>
                <a:cs typeface="Arial"/>
                <a:sym typeface="Arial"/>
              </a:rPr>
            </a:br>
            <a:r>
              <a:rPr lang="en-GB" sz="1200" dirty="0" err="1" smtClean="0"/>
              <a:t>G</a:t>
            </a:r>
            <a:r>
              <a:rPr lang="en-GB" sz="1200" dirty="0" err="1" smtClean="0">
                <a:latin typeface="Arial"/>
                <a:ea typeface="Arial"/>
                <a:cs typeface="Arial"/>
                <a:sym typeface="Arial"/>
              </a:rPr>
              <a:t>a</a:t>
            </a:r>
            <a:r>
              <a:rPr lang="en-GB" sz="1200" dirty="0" smtClean="0">
                <a:latin typeface="Arial"/>
                <a:ea typeface="Arial"/>
                <a:cs typeface="Arial"/>
                <a:sym typeface="Arial"/>
              </a:rPr>
              <a:t> </a:t>
            </a:r>
            <a:r>
              <a:rPr lang="en-GB" sz="1200" dirty="0" err="1" smtClean="0">
                <a:latin typeface="Arial"/>
                <a:ea typeface="Arial"/>
                <a:cs typeface="Arial"/>
                <a:sym typeface="Arial"/>
              </a:rPr>
              <a:t>shadawn</a:t>
            </a:r>
            <a:r>
              <a:rPr lang="en-GB" sz="1200" dirty="0" smtClean="0">
                <a:latin typeface="Arial"/>
                <a:ea typeface="Arial"/>
                <a:cs typeface="Arial"/>
                <a:sym typeface="Arial"/>
              </a:rPr>
              <a:t>- </a:t>
            </a:r>
            <a:r>
              <a:rPr lang="en-GB" sz="1200" dirty="0" err="1" smtClean="0">
                <a:latin typeface="Arial"/>
                <a:ea typeface="Arial"/>
                <a:cs typeface="Arial"/>
                <a:sym typeface="Arial"/>
              </a:rPr>
              <a:t>nang</a:t>
            </a:r>
            <a:r>
              <a:rPr lang="en-GB" sz="1200" dirty="0" smtClean="0">
                <a:latin typeface="Arial"/>
                <a:ea typeface="Arial"/>
                <a:cs typeface="Arial"/>
                <a:sym typeface="Arial"/>
              </a:rPr>
              <a:t> </a:t>
            </a:r>
            <a:r>
              <a:rPr lang="en-GB" sz="1200" dirty="0" err="1" smtClean="0">
                <a:latin typeface="Arial"/>
                <a:ea typeface="Arial"/>
                <a:cs typeface="Arial"/>
                <a:sym typeface="Arial"/>
              </a:rPr>
              <a:t>gaw</a:t>
            </a:r>
            <a:r>
              <a:rPr lang="en-GB" sz="1200" dirty="0" smtClean="0">
                <a:latin typeface="Arial"/>
                <a:ea typeface="Arial"/>
                <a:cs typeface="Arial"/>
                <a:sym typeface="Arial"/>
              </a:rPr>
              <a:t> </a:t>
            </a:r>
            <a:r>
              <a:rPr lang="en-GB" sz="1200" dirty="0" err="1" smtClean="0">
                <a:latin typeface="Arial"/>
                <a:ea typeface="Arial"/>
                <a:cs typeface="Arial"/>
                <a:sym typeface="Arial"/>
              </a:rPr>
              <a:t>kanu</a:t>
            </a:r>
            <a:r>
              <a:rPr lang="en-GB" sz="1200" dirty="0" smtClean="0">
                <a:latin typeface="Arial"/>
                <a:ea typeface="Arial"/>
                <a:cs typeface="Arial"/>
                <a:sym typeface="Arial"/>
              </a:rPr>
              <a:t> </a:t>
            </a:r>
            <a:r>
              <a:rPr lang="en-GB" sz="1200" dirty="0" err="1" smtClean="0">
                <a:latin typeface="Arial"/>
                <a:ea typeface="Arial"/>
                <a:cs typeface="Arial"/>
                <a:sym typeface="Arial"/>
              </a:rPr>
              <a:t>na</a:t>
            </a:r>
            <a:r>
              <a:rPr lang="en-GB" sz="1200" dirty="0" smtClean="0">
                <a:latin typeface="Arial"/>
                <a:ea typeface="Arial"/>
                <a:cs typeface="Arial"/>
                <a:sym typeface="Arial"/>
              </a:rPr>
              <a:t> </a:t>
            </a:r>
            <a:r>
              <a:rPr lang="en-GB" sz="1200" dirty="0" err="1" smtClean="0">
                <a:latin typeface="Arial"/>
                <a:ea typeface="Arial"/>
                <a:cs typeface="Arial"/>
                <a:sym typeface="Arial"/>
              </a:rPr>
              <a:t>hkam</a:t>
            </a:r>
            <a:r>
              <a:rPr lang="en-GB" sz="1200" dirty="0" err="1" smtClean="0"/>
              <a:t>ja</a:t>
            </a:r>
            <a:r>
              <a:rPr lang="en-GB" sz="1200" dirty="0" smtClean="0"/>
              <a:t> lam a </a:t>
            </a:r>
            <a:r>
              <a:rPr lang="en-GB" sz="1200" dirty="0" err="1" smtClean="0"/>
              <a:t>majaw</a:t>
            </a:r>
            <a:r>
              <a:rPr lang="en-GB" sz="1200" dirty="0" smtClean="0"/>
              <a:t> </a:t>
            </a:r>
            <a:r>
              <a:rPr lang="en-GB" sz="1200" dirty="0" err="1" smtClean="0"/>
              <a:t>nang</a:t>
            </a:r>
            <a:r>
              <a:rPr lang="en-GB" sz="1200" dirty="0" smtClean="0"/>
              <a:t> </a:t>
            </a:r>
            <a:r>
              <a:rPr lang="en-GB" sz="1200" dirty="0" err="1" smtClean="0"/>
              <a:t>ndai</a:t>
            </a:r>
            <a:r>
              <a:rPr lang="en-GB" sz="1200" dirty="0" smtClean="0"/>
              <a:t> </a:t>
            </a:r>
            <a:r>
              <a:rPr lang="en-GB" sz="1200" dirty="0" err="1" smtClean="0"/>
              <a:t>zawn</a:t>
            </a:r>
            <a:r>
              <a:rPr lang="en-GB" sz="1200" dirty="0" smtClean="0"/>
              <a:t> </a:t>
            </a:r>
            <a:r>
              <a:rPr lang="en-GB" sz="1200" dirty="0" err="1" smtClean="0"/>
              <a:t>myit</a:t>
            </a:r>
            <a:r>
              <a:rPr lang="en-GB" sz="1200" dirty="0" smtClean="0"/>
              <a:t> </a:t>
            </a:r>
            <a:r>
              <a:rPr lang="en-GB" sz="1200" dirty="0" err="1" smtClean="0"/>
              <a:t>tsang</a:t>
            </a:r>
            <a:r>
              <a:rPr lang="en-GB" sz="1200" dirty="0" smtClean="0"/>
              <a:t> </a:t>
            </a:r>
            <a:r>
              <a:rPr lang="en-GB" sz="1200" dirty="0" err="1" smtClean="0"/>
              <a:t>ai</a:t>
            </a:r>
            <a:r>
              <a:rPr lang="en-GB" sz="1200" dirty="0" smtClean="0"/>
              <a:t> lam </a:t>
            </a:r>
            <a:r>
              <a:rPr lang="en-GB" sz="1200" dirty="0" err="1" smtClean="0"/>
              <a:t>hkam</a:t>
            </a:r>
            <a:r>
              <a:rPr lang="en-GB" sz="1200" dirty="0" smtClean="0"/>
              <a:t> </a:t>
            </a:r>
            <a:r>
              <a:rPr lang="en-GB" sz="1200" dirty="0" err="1" smtClean="0"/>
              <a:t>sha</a:t>
            </a:r>
            <a:r>
              <a:rPr lang="en-GB" sz="1200" dirty="0" smtClean="0"/>
              <a:t> </a:t>
            </a:r>
            <a:r>
              <a:rPr lang="en-GB" sz="1200" dirty="0" err="1" smtClean="0"/>
              <a:t>nga</a:t>
            </a:r>
            <a:r>
              <a:rPr lang="en-GB" sz="1200" dirty="0" smtClean="0"/>
              <a:t> </a:t>
            </a:r>
            <a:r>
              <a:rPr lang="en-GB" sz="1200" dirty="0" err="1" smtClean="0"/>
              <a:t>ai</a:t>
            </a:r>
            <a:r>
              <a:rPr lang="en-GB" sz="1200" dirty="0" smtClean="0"/>
              <a:t> </a:t>
            </a:r>
            <a:r>
              <a:rPr lang="en-GB" sz="1200" dirty="0" err="1" smtClean="0"/>
              <a:t>hpe</a:t>
            </a:r>
            <a:r>
              <a:rPr lang="en-GB" sz="1200" dirty="0" smtClean="0"/>
              <a:t> </a:t>
            </a:r>
            <a:r>
              <a:rPr lang="en-GB" sz="1200" dirty="0" err="1" smtClean="0"/>
              <a:t>ngai</a:t>
            </a:r>
            <a:r>
              <a:rPr lang="en-GB" sz="1200" dirty="0" smtClean="0"/>
              <a:t> </a:t>
            </a:r>
            <a:r>
              <a:rPr lang="en-GB" sz="1200" dirty="0" err="1" smtClean="0"/>
              <a:t>hku</a:t>
            </a:r>
            <a:r>
              <a:rPr lang="en-GB" sz="1200" dirty="0" smtClean="0"/>
              <a:t> </a:t>
            </a:r>
            <a:r>
              <a:rPr lang="en-GB" sz="1200" dirty="0" err="1" smtClean="0"/>
              <a:t>na</a:t>
            </a:r>
            <a:r>
              <a:rPr lang="en-GB" sz="1200" dirty="0" smtClean="0"/>
              <a:t> mu </a:t>
            </a:r>
            <a:r>
              <a:rPr lang="en-GB" sz="1200" dirty="0" err="1" smtClean="0"/>
              <a:t>lu</a:t>
            </a:r>
            <a:r>
              <a:rPr lang="en-GB" sz="1200" dirty="0" smtClean="0"/>
              <a:t> </a:t>
            </a:r>
            <a:r>
              <a:rPr lang="en-GB" sz="1200" dirty="0" err="1" smtClean="0"/>
              <a:t>ai</a:t>
            </a:r>
            <a:r>
              <a:rPr lang="en-GB" sz="1200" dirty="0" smtClean="0"/>
              <a:t>.</a:t>
            </a:r>
            <a:endParaRPr dirty="0"/>
          </a:p>
        </p:txBody>
      </p:sp>
      <p:sp>
        <p:nvSpPr>
          <p:cNvPr id="425" name="Google Shape;425;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dirty="0" err="1" smtClean="0">
                <a:solidFill>
                  <a:schemeClr val="dk1"/>
                </a:solidFill>
                <a:latin typeface="Calibri"/>
                <a:ea typeface="Calibri"/>
                <a:cs typeface="Calibri"/>
                <a:sym typeface="Calibri"/>
              </a:rPr>
              <a:t>Myit</a:t>
            </a:r>
            <a:r>
              <a:rPr lang="en-GB" sz="1200" b="0" i="0" u="none" strike="noStrike" cap="none" dirty="0" smtClean="0">
                <a:solidFill>
                  <a:schemeClr val="dk1"/>
                </a:solidFill>
                <a:latin typeface="Calibri"/>
                <a:ea typeface="Calibri"/>
                <a:cs typeface="Calibri"/>
                <a:sym typeface="Calibri"/>
              </a:rPr>
              <a:t> tau </a:t>
            </a:r>
            <a:r>
              <a:rPr lang="en-GB" sz="1200" b="0" i="0" u="none" strike="noStrike" cap="none" dirty="0" err="1" smtClean="0">
                <a:solidFill>
                  <a:schemeClr val="dk1"/>
                </a:solidFill>
                <a:latin typeface="Calibri"/>
                <a:ea typeface="Calibri"/>
                <a:cs typeface="Calibri"/>
                <a:sym typeface="Calibri"/>
              </a:rPr>
              <a:t>ai</a:t>
            </a:r>
            <a:r>
              <a:rPr lang="en-GB" sz="1200" b="0" i="0" u="none" strike="noStrike" cap="none" dirty="0" smtClean="0">
                <a:solidFill>
                  <a:schemeClr val="dk1"/>
                </a:solidFill>
                <a:latin typeface="Calibri"/>
                <a:ea typeface="Calibri"/>
                <a:cs typeface="Calibri"/>
                <a:sym typeface="Calibri"/>
              </a:rPr>
              <a:t> lam </a:t>
            </a:r>
            <a:r>
              <a:rPr lang="en-GB" sz="1200" b="0" i="0" u="none" strike="noStrike" cap="none" dirty="0" err="1" smtClean="0">
                <a:solidFill>
                  <a:schemeClr val="dk1"/>
                </a:solidFill>
                <a:latin typeface="Calibri"/>
                <a:ea typeface="Calibri"/>
                <a:cs typeface="Calibri"/>
                <a:sym typeface="Calibri"/>
              </a:rPr>
              <a:t>hpe</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hkum</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hkrang</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nsam</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hte</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gara</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hku</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madun</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na</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rai</a:t>
            </a:r>
            <a:r>
              <a:rPr lang="en-GB" sz="1200" b="0" i="0" u="none" strike="noStrike" cap="none" dirty="0" smtClean="0">
                <a:solidFill>
                  <a:schemeClr val="dk1"/>
                </a:solidFill>
                <a:latin typeface="Calibri"/>
                <a:ea typeface="Calibri"/>
                <a:cs typeface="Calibri"/>
                <a:sym typeface="Calibri"/>
              </a:rPr>
              <a:t>? </a:t>
            </a:r>
            <a:r>
              <a:rPr lang="en-GB" sz="1200" dirty="0" err="1" smtClean="0">
                <a:latin typeface="Arial"/>
                <a:ea typeface="Arial"/>
                <a:cs typeface="Arial"/>
                <a:sym typeface="Arial"/>
              </a:rPr>
              <a:t>Tinang</a:t>
            </a:r>
            <a:r>
              <a:rPr lang="en-GB" sz="1200" dirty="0" smtClean="0">
                <a:latin typeface="Arial"/>
                <a:ea typeface="Arial"/>
                <a:cs typeface="Arial"/>
                <a:sym typeface="Arial"/>
              </a:rPr>
              <a:t> </a:t>
            </a:r>
            <a:r>
              <a:rPr lang="en-GB" sz="1200" dirty="0" err="1" smtClean="0">
                <a:latin typeface="Arial"/>
                <a:ea typeface="Arial"/>
                <a:cs typeface="Arial"/>
                <a:sym typeface="Arial"/>
              </a:rPr>
              <a:t>gaw</a:t>
            </a:r>
            <a:r>
              <a:rPr lang="en-GB" sz="1200" dirty="0" smtClean="0">
                <a:latin typeface="Arial"/>
                <a:ea typeface="Arial"/>
                <a:cs typeface="Arial"/>
                <a:sym typeface="Arial"/>
              </a:rPr>
              <a:t> </a:t>
            </a:r>
            <a:r>
              <a:rPr lang="en-GB" sz="1200" dirty="0" err="1" smtClean="0">
                <a:latin typeface="Arial"/>
                <a:ea typeface="Arial"/>
                <a:cs typeface="Arial"/>
                <a:sym typeface="Arial"/>
              </a:rPr>
              <a:t>shani</a:t>
            </a:r>
            <a:r>
              <a:rPr lang="en-GB" sz="1200" dirty="0" smtClean="0">
                <a:latin typeface="Arial"/>
                <a:ea typeface="Arial"/>
                <a:cs typeface="Arial"/>
                <a:sym typeface="Arial"/>
              </a:rPr>
              <a:t> </a:t>
            </a:r>
            <a:r>
              <a:rPr lang="en-GB" sz="1200" dirty="0" err="1" smtClean="0">
                <a:latin typeface="Arial"/>
                <a:ea typeface="Arial"/>
                <a:cs typeface="Arial"/>
                <a:sym typeface="Arial"/>
              </a:rPr>
              <a:t>tup</a:t>
            </a:r>
            <a:r>
              <a:rPr lang="en-GB" sz="1200" dirty="0" smtClean="0">
                <a:latin typeface="Arial"/>
                <a:ea typeface="Arial"/>
                <a:cs typeface="Arial"/>
                <a:sym typeface="Arial"/>
              </a:rPr>
              <a:t> </a:t>
            </a:r>
            <a:r>
              <a:rPr lang="en-GB" sz="1200" dirty="0" err="1" smtClean="0">
                <a:latin typeface="Arial"/>
                <a:ea typeface="Arial"/>
                <a:cs typeface="Arial"/>
                <a:sym typeface="Arial"/>
              </a:rPr>
              <a:t>aten</a:t>
            </a:r>
            <a:r>
              <a:rPr lang="en-GB" sz="1200" dirty="0" smtClean="0">
                <a:latin typeface="Arial"/>
                <a:ea typeface="Arial"/>
                <a:cs typeface="Arial"/>
                <a:sym typeface="Arial"/>
              </a:rPr>
              <a:t> </a:t>
            </a:r>
            <a:r>
              <a:rPr lang="en-GB" sz="1200" dirty="0" err="1" smtClean="0">
                <a:latin typeface="Arial"/>
                <a:ea typeface="Arial"/>
                <a:cs typeface="Arial"/>
                <a:sym typeface="Arial"/>
              </a:rPr>
              <a:t>na</a:t>
            </a:r>
            <a:r>
              <a:rPr lang="en-GB" sz="1200" dirty="0" smtClean="0">
                <a:latin typeface="Arial"/>
                <a:ea typeface="Arial"/>
                <a:cs typeface="Arial"/>
                <a:sym typeface="Arial"/>
              </a:rPr>
              <a:t> </a:t>
            </a:r>
            <a:r>
              <a:rPr lang="en-GB" sz="1200" dirty="0" err="1" smtClean="0">
                <a:latin typeface="Arial"/>
                <a:ea typeface="Arial"/>
                <a:cs typeface="Arial"/>
                <a:sym typeface="Arial"/>
              </a:rPr>
              <a:t>na</a:t>
            </a:r>
            <a:r>
              <a:rPr lang="en-GB" sz="1200" dirty="0" smtClean="0">
                <a:latin typeface="Arial"/>
                <a:ea typeface="Arial"/>
                <a:cs typeface="Arial"/>
                <a:sym typeface="Arial"/>
              </a:rPr>
              <a:t>  </a:t>
            </a:r>
            <a:r>
              <a:rPr lang="en-GB" sz="1200" dirty="0" err="1" smtClean="0">
                <a:latin typeface="Arial"/>
                <a:ea typeface="Arial"/>
                <a:cs typeface="Arial"/>
                <a:sym typeface="Arial"/>
              </a:rPr>
              <a:t>bungli</a:t>
            </a:r>
            <a:r>
              <a:rPr lang="en-GB" sz="1200" dirty="0" smtClean="0">
                <a:latin typeface="Arial"/>
                <a:ea typeface="Arial"/>
                <a:cs typeface="Arial"/>
                <a:sym typeface="Arial"/>
              </a:rPr>
              <a:t> </a:t>
            </a:r>
            <a:r>
              <a:rPr lang="en-GB" sz="1200" dirty="0" err="1" smtClean="0">
                <a:latin typeface="Arial"/>
                <a:ea typeface="Arial"/>
                <a:cs typeface="Arial"/>
                <a:sym typeface="Arial"/>
              </a:rPr>
              <a:t>galaw</a:t>
            </a:r>
            <a:r>
              <a:rPr lang="en-GB" sz="1200" dirty="0" smtClean="0">
                <a:latin typeface="Arial"/>
                <a:ea typeface="Arial"/>
                <a:cs typeface="Arial"/>
                <a:sym typeface="Arial"/>
              </a:rPr>
              <a:t> </a:t>
            </a:r>
            <a:r>
              <a:rPr lang="en-GB" sz="1200" dirty="0" err="1" smtClean="0">
                <a:latin typeface="Arial"/>
                <a:ea typeface="Arial"/>
                <a:cs typeface="Arial"/>
                <a:sym typeface="Arial"/>
              </a:rPr>
              <a:t>ngut</a:t>
            </a:r>
            <a:r>
              <a:rPr lang="en-GB" sz="1200" dirty="0" smtClean="0">
                <a:latin typeface="Arial"/>
                <a:ea typeface="Arial"/>
                <a:cs typeface="Arial"/>
                <a:sym typeface="Arial"/>
              </a:rPr>
              <a:t> </a:t>
            </a:r>
            <a:r>
              <a:rPr lang="en-GB" sz="1200" dirty="0" err="1" smtClean="0">
                <a:latin typeface="Arial"/>
                <a:ea typeface="Arial"/>
                <a:cs typeface="Arial"/>
                <a:sym typeface="Arial"/>
              </a:rPr>
              <a:t>ai</a:t>
            </a:r>
            <a:r>
              <a:rPr lang="en-GB" sz="1200" dirty="0" smtClean="0">
                <a:latin typeface="Arial"/>
                <a:ea typeface="Arial"/>
                <a:cs typeface="Arial"/>
                <a:sym typeface="Arial"/>
              </a:rPr>
              <a:t> </a:t>
            </a:r>
            <a:r>
              <a:rPr lang="en-GB" sz="1200" dirty="0" err="1" smtClean="0">
                <a:latin typeface="Arial"/>
                <a:ea typeface="Arial"/>
                <a:cs typeface="Arial"/>
                <a:sym typeface="Arial"/>
              </a:rPr>
              <a:t>hpang</a:t>
            </a:r>
            <a:r>
              <a:rPr lang="en-GB" sz="1200" dirty="0" smtClean="0">
                <a:latin typeface="Arial"/>
                <a:ea typeface="Arial"/>
                <a:cs typeface="Arial"/>
                <a:sym typeface="Arial"/>
              </a:rPr>
              <a:t> </a:t>
            </a:r>
            <a:r>
              <a:rPr lang="en-GB" sz="1200" dirty="0" err="1" smtClean="0">
                <a:latin typeface="Arial"/>
                <a:ea typeface="Arial"/>
                <a:cs typeface="Arial"/>
                <a:sym typeface="Arial"/>
              </a:rPr>
              <a:t>teng</a:t>
            </a:r>
            <a:r>
              <a:rPr lang="en-GB" sz="1200" dirty="0" smtClean="0">
                <a:latin typeface="Arial"/>
                <a:ea typeface="Arial"/>
                <a:cs typeface="Arial"/>
                <a:sym typeface="Arial"/>
              </a:rPr>
              <a:t> </a:t>
            </a:r>
            <a:r>
              <a:rPr lang="en-GB" sz="1200" dirty="0" err="1" smtClean="0">
                <a:latin typeface="Arial"/>
                <a:ea typeface="Arial"/>
                <a:cs typeface="Arial"/>
                <a:sym typeface="Arial"/>
              </a:rPr>
              <a:t>sha</a:t>
            </a:r>
            <a:r>
              <a:rPr lang="en-GB" sz="1200" dirty="0" smtClean="0">
                <a:latin typeface="Arial"/>
                <a:ea typeface="Arial"/>
                <a:cs typeface="Arial"/>
                <a:sym typeface="Arial"/>
              </a:rPr>
              <a:t> </a:t>
            </a:r>
            <a:r>
              <a:rPr lang="en-GB" sz="1200" dirty="0" err="1" smtClean="0">
                <a:latin typeface="Arial"/>
                <a:ea typeface="Arial"/>
                <a:cs typeface="Arial"/>
                <a:sym typeface="Arial"/>
              </a:rPr>
              <a:t>pu</a:t>
            </a:r>
            <a:r>
              <a:rPr lang="en-GB" sz="1200" dirty="0" smtClean="0">
                <a:latin typeface="Arial"/>
                <a:ea typeface="Arial"/>
                <a:cs typeface="Arial"/>
                <a:sym typeface="Arial"/>
              </a:rPr>
              <a:t> </a:t>
            </a:r>
            <a:r>
              <a:rPr lang="en-GB" sz="1200" dirty="0" err="1" smtClean="0">
                <a:latin typeface="Arial"/>
                <a:ea typeface="Arial"/>
                <a:cs typeface="Arial"/>
                <a:sym typeface="Arial"/>
              </a:rPr>
              <a:t>ba</a:t>
            </a:r>
            <a:r>
              <a:rPr lang="en-GB" sz="1200" dirty="0" smtClean="0">
                <a:latin typeface="Arial"/>
                <a:ea typeface="Arial"/>
                <a:cs typeface="Arial"/>
                <a:sym typeface="Arial"/>
              </a:rPr>
              <a:t> taw </a:t>
            </a:r>
            <a:r>
              <a:rPr lang="en-GB" sz="1200" dirty="0" err="1" smtClean="0">
                <a:latin typeface="Arial"/>
                <a:ea typeface="Arial"/>
                <a:cs typeface="Arial"/>
                <a:sym typeface="Arial"/>
              </a:rPr>
              <a:t>ai</a:t>
            </a:r>
            <a:r>
              <a:rPr lang="en-GB" sz="1200" dirty="0" smtClean="0">
                <a:latin typeface="Arial"/>
                <a:ea typeface="Arial"/>
                <a:cs typeface="Arial"/>
                <a:sym typeface="Arial"/>
              </a:rPr>
              <a:t>, </a:t>
            </a:r>
            <a:r>
              <a:rPr lang="en-GB" sz="1200" dirty="0" err="1" smtClean="0">
                <a:latin typeface="Arial"/>
                <a:ea typeface="Arial"/>
                <a:cs typeface="Arial"/>
                <a:sym typeface="Arial"/>
              </a:rPr>
              <a:t>bawsin</a:t>
            </a:r>
            <a:r>
              <a:rPr lang="en-GB" sz="1200" dirty="0" smtClean="0">
                <a:latin typeface="Arial"/>
                <a:ea typeface="Arial"/>
                <a:cs typeface="Arial"/>
                <a:sym typeface="Arial"/>
              </a:rPr>
              <a:t> taw </a:t>
            </a:r>
            <a:r>
              <a:rPr lang="en-GB" sz="1200" dirty="0" err="1" smtClean="0">
                <a:latin typeface="Arial"/>
                <a:ea typeface="Arial"/>
                <a:cs typeface="Arial"/>
                <a:sym typeface="Arial"/>
              </a:rPr>
              <a:t>ai</a:t>
            </a:r>
            <a:r>
              <a:rPr lang="en-GB" sz="1200" dirty="0" smtClean="0">
                <a:latin typeface="Arial"/>
                <a:ea typeface="Arial"/>
                <a:cs typeface="Arial"/>
                <a:sym typeface="Arial"/>
              </a:rPr>
              <a:t> </a:t>
            </a:r>
            <a:r>
              <a:rPr lang="en-GB" sz="1200" dirty="0" err="1" smtClean="0">
                <a:latin typeface="Arial"/>
                <a:ea typeface="Arial"/>
                <a:cs typeface="Arial"/>
                <a:sym typeface="Arial"/>
              </a:rPr>
              <a:t>ngu</a:t>
            </a:r>
            <a:r>
              <a:rPr lang="en-GB" sz="1200" dirty="0" smtClean="0">
                <a:latin typeface="Arial"/>
                <a:ea typeface="Arial"/>
                <a:cs typeface="Arial"/>
                <a:sym typeface="Arial"/>
              </a:rPr>
              <a:t> n-</a:t>
            </a:r>
            <a:r>
              <a:rPr lang="en-GB" sz="1200" dirty="0" err="1" smtClean="0">
                <a:latin typeface="Arial"/>
                <a:ea typeface="Arial"/>
                <a:cs typeface="Arial"/>
                <a:sym typeface="Arial"/>
              </a:rPr>
              <a:t>na</a:t>
            </a:r>
            <a:r>
              <a:rPr lang="en-GB" sz="1200" dirty="0" smtClean="0">
                <a:latin typeface="Arial"/>
                <a:ea typeface="Arial"/>
                <a:cs typeface="Arial"/>
                <a:sym typeface="Arial"/>
              </a:rPr>
              <a:t> </a:t>
            </a:r>
            <a:r>
              <a:rPr lang="en-GB" sz="1200" dirty="0" err="1" smtClean="0">
                <a:latin typeface="Arial"/>
                <a:ea typeface="Arial"/>
                <a:cs typeface="Arial"/>
                <a:sym typeface="Arial"/>
              </a:rPr>
              <a:t>myit</a:t>
            </a:r>
            <a:r>
              <a:rPr lang="en-GB" sz="1200" dirty="0" smtClean="0">
                <a:latin typeface="Arial"/>
                <a:ea typeface="Arial"/>
                <a:cs typeface="Arial"/>
                <a:sym typeface="Arial"/>
              </a:rPr>
              <a:t> </a:t>
            </a:r>
            <a:r>
              <a:rPr lang="en-GB" sz="1200" dirty="0" err="1" smtClean="0">
                <a:latin typeface="Arial"/>
                <a:ea typeface="Arial"/>
                <a:cs typeface="Arial"/>
                <a:sym typeface="Arial"/>
              </a:rPr>
              <a:t>shingran</a:t>
            </a:r>
            <a:r>
              <a:rPr lang="en-GB" sz="1200" dirty="0" smtClean="0">
                <a:latin typeface="Arial"/>
                <a:ea typeface="Arial"/>
                <a:cs typeface="Arial"/>
                <a:sym typeface="Arial"/>
              </a:rPr>
              <a:t> </a:t>
            </a:r>
            <a:r>
              <a:rPr lang="en-GB" sz="1200" dirty="0" err="1" smtClean="0">
                <a:latin typeface="Arial"/>
                <a:ea typeface="Arial"/>
                <a:cs typeface="Arial"/>
                <a:sym typeface="Arial"/>
              </a:rPr>
              <a:t>yu</a:t>
            </a:r>
            <a:r>
              <a:rPr lang="en-GB" sz="1200" dirty="0" smtClean="0">
                <a:latin typeface="Arial"/>
                <a:ea typeface="Arial"/>
                <a:cs typeface="Arial"/>
                <a:sym typeface="Arial"/>
              </a:rPr>
              <a:t> </a:t>
            </a:r>
            <a:r>
              <a:rPr lang="en-GB" sz="1200" dirty="0" err="1" smtClean="0">
                <a:latin typeface="Arial"/>
                <a:ea typeface="Arial"/>
                <a:cs typeface="Arial"/>
                <a:sym typeface="Arial"/>
              </a:rPr>
              <a:t>ga.</a:t>
            </a:r>
            <a:r>
              <a:rPr lang="en-GB" sz="1200" dirty="0" smtClean="0">
                <a:latin typeface="Arial"/>
                <a:ea typeface="Arial"/>
                <a:cs typeface="Arial"/>
                <a:sym typeface="Arial"/>
              </a:rPr>
              <a:t> </a:t>
            </a:r>
            <a:r>
              <a:rPr lang="en-GB" sz="1200" dirty="0" smtClean="0"/>
              <a:t>Masha </a:t>
            </a:r>
            <a:r>
              <a:rPr lang="en-GB" sz="1200" dirty="0" err="1" smtClean="0"/>
              <a:t>langai</a:t>
            </a:r>
            <a:r>
              <a:rPr lang="en-GB" sz="1200" dirty="0" smtClean="0"/>
              <a:t> </a:t>
            </a:r>
            <a:r>
              <a:rPr lang="en-GB" sz="1200" dirty="0" err="1" smtClean="0"/>
              <a:t>ngai</a:t>
            </a:r>
            <a:r>
              <a:rPr lang="en-GB" sz="1200" dirty="0" smtClean="0"/>
              <a:t> </a:t>
            </a:r>
            <a:r>
              <a:rPr lang="en-GB" sz="1200" dirty="0" err="1" smtClean="0"/>
              <a:t>gaw</a:t>
            </a:r>
            <a:r>
              <a:rPr lang="en-GB" sz="1200" dirty="0" smtClean="0"/>
              <a:t> </a:t>
            </a:r>
            <a:r>
              <a:rPr lang="en-GB" sz="1200" dirty="0" err="1" smtClean="0"/>
              <a:t>tinang</a:t>
            </a:r>
            <a:r>
              <a:rPr lang="en-GB" sz="1200" dirty="0" smtClean="0"/>
              <a:t> </a:t>
            </a:r>
            <a:r>
              <a:rPr lang="en-GB" sz="1200" dirty="0" err="1" smtClean="0"/>
              <a:t>hpe</a:t>
            </a:r>
            <a:r>
              <a:rPr lang="en-GB" sz="1200" dirty="0" smtClean="0"/>
              <a:t> </a:t>
            </a:r>
            <a:r>
              <a:rPr lang="en-GB" sz="1200" dirty="0" err="1" smtClean="0"/>
              <a:t>nmyit</a:t>
            </a:r>
            <a:r>
              <a:rPr lang="en-GB" sz="1200" dirty="0" smtClean="0"/>
              <a:t> </a:t>
            </a:r>
            <a:r>
              <a:rPr lang="en-GB" sz="1200" dirty="0" err="1" smtClean="0"/>
              <a:t>mada</a:t>
            </a:r>
            <a:r>
              <a:rPr lang="en-GB" sz="1200" dirty="0" smtClean="0"/>
              <a:t> da </a:t>
            </a:r>
            <a:r>
              <a:rPr lang="en-GB" sz="1200" dirty="0" err="1" smtClean="0"/>
              <a:t>ai</a:t>
            </a:r>
            <a:r>
              <a:rPr lang="en-GB" sz="1200" dirty="0" smtClean="0"/>
              <a:t> </a:t>
            </a:r>
            <a:r>
              <a:rPr lang="en-GB" sz="1200" dirty="0" err="1" smtClean="0"/>
              <a:t>sha</a:t>
            </a:r>
            <a:r>
              <a:rPr lang="en-GB" sz="1200" dirty="0" smtClean="0"/>
              <a:t> </a:t>
            </a:r>
            <a:r>
              <a:rPr lang="en-GB" sz="1200" dirty="0" err="1" smtClean="0"/>
              <a:t>hka</a:t>
            </a:r>
            <a:r>
              <a:rPr lang="en-GB" sz="1200" dirty="0" smtClean="0"/>
              <a:t> </a:t>
            </a:r>
            <a:r>
              <a:rPr lang="en-GB" sz="1200" dirty="0" err="1" smtClean="0"/>
              <a:t>kawk</a:t>
            </a:r>
            <a:r>
              <a:rPr lang="en-GB" sz="1200" dirty="0" smtClean="0"/>
              <a:t> mi </a:t>
            </a:r>
            <a:r>
              <a:rPr lang="en-GB" sz="1200" dirty="0" err="1" smtClean="0"/>
              <a:t>sa</a:t>
            </a:r>
            <a:r>
              <a:rPr lang="en-GB" sz="1200" dirty="0" smtClean="0"/>
              <a:t> jaw </a:t>
            </a:r>
            <a:r>
              <a:rPr lang="en-GB" sz="1200" dirty="0" err="1" smtClean="0"/>
              <a:t>lu</a:t>
            </a:r>
            <a:r>
              <a:rPr lang="en-GB" sz="1200" dirty="0" smtClean="0"/>
              <a:t> </a:t>
            </a:r>
            <a:r>
              <a:rPr lang="en-GB" sz="1200" dirty="0" err="1" smtClean="0"/>
              <a:t>ai</a:t>
            </a:r>
            <a:r>
              <a:rPr lang="en-GB" sz="1200" dirty="0" smtClean="0"/>
              <a:t> (</a:t>
            </a:r>
            <a:r>
              <a:rPr lang="en-GB" sz="1200" dirty="0" err="1" smtClean="0"/>
              <a:t>shr</a:t>
            </a:r>
            <a:r>
              <a:rPr lang="en-GB" sz="1200" dirty="0" smtClean="0"/>
              <a:t>) 1minute ram dung n-</a:t>
            </a:r>
            <a:r>
              <a:rPr lang="en-GB" sz="1200" dirty="0" err="1" smtClean="0"/>
              <a:t>na</a:t>
            </a:r>
            <a:r>
              <a:rPr lang="en-GB" sz="1200" dirty="0" smtClean="0"/>
              <a:t> </a:t>
            </a:r>
            <a:r>
              <a:rPr lang="en-GB" sz="1200" dirty="0" err="1" smtClean="0"/>
              <a:t>hkring</a:t>
            </a:r>
            <a:r>
              <a:rPr lang="en-GB" sz="1200" dirty="0" smtClean="0"/>
              <a:t> </a:t>
            </a:r>
            <a:r>
              <a:rPr lang="en-GB" sz="1200" dirty="0" err="1" smtClean="0"/>
              <a:t>sa</a:t>
            </a:r>
            <a:r>
              <a:rPr lang="en-GB" sz="1200" dirty="0" smtClean="0"/>
              <a:t> la </a:t>
            </a:r>
            <a:r>
              <a:rPr lang="en-GB" sz="1200" dirty="0" err="1" smtClean="0"/>
              <a:t>na</a:t>
            </a:r>
            <a:r>
              <a:rPr lang="en-GB" sz="1200" dirty="0" smtClean="0"/>
              <a:t> </a:t>
            </a:r>
            <a:r>
              <a:rPr lang="en-GB" sz="1200" dirty="0" err="1" smtClean="0"/>
              <a:t>matu</a:t>
            </a:r>
            <a:r>
              <a:rPr lang="en-GB" sz="1200" dirty="0" smtClean="0"/>
              <a:t> </a:t>
            </a:r>
            <a:r>
              <a:rPr lang="en-GB" sz="1200" dirty="0" err="1" smtClean="0"/>
              <a:t>tsun</a:t>
            </a:r>
            <a:r>
              <a:rPr lang="en-GB" sz="1200" dirty="0" smtClean="0"/>
              <a:t> </a:t>
            </a:r>
            <a:r>
              <a:rPr lang="en-GB" sz="1200" dirty="0" err="1" smtClean="0"/>
              <a:t>wa</a:t>
            </a:r>
            <a:r>
              <a:rPr lang="en-GB" sz="1200" dirty="0" smtClean="0"/>
              <a:t> yang </a:t>
            </a:r>
            <a:r>
              <a:rPr lang="en-GB" sz="1200" dirty="0" err="1" smtClean="0"/>
              <a:t>gara</a:t>
            </a:r>
            <a:r>
              <a:rPr lang="en-GB" sz="1200" dirty="0" smtClean="0"/>
              <a:t> </a:t>
            </a:r>
            <a:r>
              <a:rPr lang="en-GB" sz="1200" dirty="0" err="1" smtClean="0"/>
              <a:t>hku</a:t>
            </a:r>
            <a:r>
              <a:rPr lang="en-GB" sz="1200" dirty="0" smtClean="0"/>
              <a:t> </a:t>
            </a:r>
            <a:r>
              <a:rPr lang="en-GB" sz="1200" dirty="0" err="1" smtClean="0"/>
              <a:t>hkam</a:t>
            </a:r>
            <a:r>
              <a:rPr lang="en-GB" sz="1200" dirty="0" smtClean="0"/>
              <a:t> </a:t>
            </a:r>
            <a:r>
              <a:rPr lang="en-GB" sz="1200" dirty="0" err="1" smtClean="0"/>
              <a:t>sha</a:t>
            </a:r>
            <a:r>
              <a:rPr lang="en-GB" sz="1200" dirty="0" smtClean="0"/>
              <a:t> </a:t>
            </a:r>
            <a:r>
              <a:rPr lang="en-GB" sz="1200" dirty="0" err="1" smtClean="0"/>
              <a:t>na</a:t>
            </a:r>
            <a:r>
              <a:rPr lang="en-GB" sz="1200" dirty="0" smtClean="0"/>
              <a:t> </a:t>
            </a:r>
            <a:r>
              <a:rPr lang="en-GB" sz="1200" dirty="0" err="1" smtClean="0"/>
              <a:t>rai</a:t>
            </a:r>
            <a:r>
              <a:rPr lang="en-GB" sz="1200" dirty="0" smtClean="0"/>
              <a:t>?</a:t>
            </a:r>
            <a:endParaRPr lang="en-GB" sz="1200" dirty="0" smtClean="0">
              <a:latin typeface="Arial"/>
              <a:ea typeface="Arial"/>
              <a:cs typeface="Arial"/>
              <a:sym typeface="Arial"/>
            </a:endParaRPr>
          </a:p>
          <a:p>
            <a:pPr marL="457200" marR="0" lvl="0" indent="-228600" algn="l" rtl="0">
              <a:lnSpc>
                <a:spcPct val="100000"/>
              </a:lnSpc>
              <a:spcBef>
                <a:spcPts val="0"/>
              </a:spcBef>
              <a:spcAft>
                <a:spcPts val="0"/>
              </a:spcAft>
              <a:buSzPts val="1400"/>
              <a:buNone/>
            </a:pPr>
            <a:r>
              <a:rPr lang="en-GB" sz="1200" b="0" i="0" u="none" strike="noStrike" cap="none" dirty="0" smtClean="0">
                <a:solidFill>
                  <a:schemeClr val="dk1"/>
                </a:solidFill>
                <a:latin typeface="Calibri"/>
                <a:ea typeface="Calibri"/>
                <a:cs typeface="Calibri"/>
                <a:sym typeface="Calibri"/>
              </a:rPr>
              <a:t>Masha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langai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gaw</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tinang</a:t>
            </a:r>
            <a:r>
              <a:rPr lang="en-GB" sz="1200" b="0" i="0" u="none" strike="noStrike" cap="none" baseline="0" dirty="0" smtClean="0">
                <a:solidFill>
                  <a:schemeClr val="dk1"/>
                </a:solidFill>
                <a:latin typeface="Calibri"/>
                <a:ea typeface="Calibri"/>
                <a:cs typeface="Calibri"/>
                <a:sym typeface="Calibri"/>
              </a:rPr>
              <a:t> a </a:t>
            </a:r>
            <a:r>
              <a:rPr lang="en-GB" sz="1200" b="0" i="0" u="none" strike="noStrike" cap="none" baseline="0" dirty="0" err="1" smtClean="0">
                <a:solidFill>
                  <a:schemeClr val="dk1"/>
                </a:solidFill>
                <a:latin typeface="Calibri"/>
                <a:ea typeface="Calibri"/>
                <a:cs typeface="Calibri"/>
                <a:sym typeface="Calibri"/>
              </a:rPr>
              <a:t>mabyin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hpe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chye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lam </a:t>
            </a:r>
            <a:r>
              <a:rPr lang="en-GB" sz="1200" b="0" i="0" u="none" strike="noStrike" cap="none" baseline="0" dirty="0" err="1" smtClean="0">
                <a:solidFill>
                  <a:schemeClr val="dk1"/>
                </a:solidFill>
                <a:latin typeface="Calibri"/>
                <a:ea typeface="Calibri"/>
                <a:cs typeface="Calibri"/>
                <a:sym typeface="Calibri"/>
              </a:rPr>
              <a:t>madun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matu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hpe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sha</a:t>
            </a:r>
            <a:r>
              <a:rPr lang="en-GB" sz="1200" b="0" i="0" u="none" strike="noStrike" cap="none" baseline="0" dirty="0" smtClean="0">
                <a:solidFill>
                  <a:schemeClr val="dk1"/>
                </a:solidFill>
                <a:latin typeface="Calibri"/>
                <a:ea typeface="Calibri"/>
                <a:cs typeface="Calibri"/>
                <a:sym typeface="Calibri"/>
              </a:rPr>
              <a:t> jai </a:t>
            </a:r>
            <a:r>
              <a:rPr lang="en-GB" sz="1200" b="0" i="0" u="none" strike="noStrike" cap="none" baseline="0" dirty="0" err="1" smtClean="0">
                <a:solidFill>
                  <a:schemeClr val="dk1"/>
                </a:solidFill>
                <a:latin typeface="Calibri"/>
                <a:ea typeface="Calibri"/>
                <a:cs typeface="Calibri"/>
                <a:sym typeface="Calibri"/>
              </a:rPr>
              <a:t>lang</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nrai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nga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Shanhte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gaw</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tinang</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hpe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nga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manu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lam </a:t>
            </a:r>
            <a:r>
              <a:rPr lang="en-GB" sz="1200" b="0" i="0" u="none" strike="noStrike" cap="none" baseline="0" dirty="0" err="1" smtClean="0">
                <a:solidFill>
                  <a:schemeClr val="dk1"/>
                </a:solidFill>
                <a:latin typeface="Calibri"/>
                <a:ea typeface="Calibri"/>
                <a:cs typeface="Calibri"/>
                <a:sym typeface="Calibri"/>
              </a:rPr>
              <a:t>nga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matu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shingra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nsam</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hte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madun</a:t>
            </a:r>
            <a:r>
              <a:rPr lang="en-GB" sz="1200" b="0" i="0" u="none" strike="noStrike" cap="none" baseline="0" dirty="0" smtClean="0">
                <a:solidFill>
                  <a:schemeClr val="dk1"/>
                </a:solidFill>
                <a:latin typeface="Calibri"/>
                <a:ea typeface="Calibri"/>
                <a:cs typeface="Calibri"/>
                <a:sym typeface="Calibri"/>
              </a:rPr>
              <a:t> ma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Ndai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gaw</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myit</a:t>
            </a:r>
            <a:r>
              <a:rPr lang="en-GB" sz="1200" b="0" i="0" u="none" strike="noStrike" cap="none" baseline="0" dirty="0" smtClean="0">
                <a:solidFill>
                  <a:schemeClr val="dk1"/>
                </a:solidFill>
                <a:latin typeface="Calibri"/>
                <a:ea typeface="Calibri"/>
                <a:cs typeface="Calibri"/>
                <a:sym typeface="Calibri"/>
              </a:rPr>
              <a:t> tau lam </a:t>
            </a:r>
            <a:r>
              <a:rPr lang="en-GB" sz="1200" b="0" i="0" u="none" strike="noStrike" cap="none" baseline="0" dirty="0" err="1" smtClean="0">
                <a:solidFill>
                  <a:schemeClr val="dk1"/>
                </a:solidFill>
                <a:latin typeface="Calibri"/>
                <a:ea typeface="Calibri"/>
                <a:cs typeface="Calibri"/>
                <a:sym typeface="Calibri"/>
              </a:rPr>
              <a:t>hpe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hkum</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hkrang</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nsam</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hte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madun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lam </a:t>
            </a:r>
            <a:r>
              <a:rPr lang="en-GB" sz="1200" b="0" i="0" u="none" strike="noStrike" cap="none" baseline="0" dirty="0" err="1" smtClean="0">
                <a:solidFill>
                  <a:schemeClr val="dk1"/>
                </a:solidFill>
                <a:latin typeface="Calibri"/>
                <a:ea typeface="Calibri"/>
                <a:cs typeface="Calibri"/>
                <a:sym typeface="Calibri"/>
              </a:rPr>
              <a:t>rai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nga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a:t>
            </a:r>
            <a:endParaRPr dirty="0"/>
          </a:p>
        </p:txBody>
      </p:sp>
      <p:sp>
        <p:nvSpPr>
          <p:cNvPr id="434" name="Google Shape;434;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3" name="Google Shape;443;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sz="1200" b="0" i="0" u="none" strike="noStrike" cap="none" dirty="0" err="1" smtClean="0">
                <a:solidFill>
                  <a:schemeClr val="dk1"/>
                </a:solidFill>
                <a:latin typeface="Calibri"/>
                <a:ea typeface="Calibri"/>
                <a:cs typeface="Calibri"/>
                <a:sym typeface="Calibri"/>
              </a:rPr>
              <a:t>Myit</a:t>
            </a:r>
            <a:r>
              <a:rPr lang="en-GB" sz="1200" b="0" i="0" u="none" strike="noStrike" cap="none" dirty="0" smtClean="0">
                <a:solidFill>
                  <a:schemeClr val="dk1"/>
                </a:solidFill>
                <a:latin typeface="Calibri"/>
                <a:ea typeface="Calibri"/>
                <a:cs typeface="Calibri"/>
                <a:sym typeface="Calibri"/>
              </a:rPr>
              <a:t> tau </a:t>
            </a:r>
            <a:r>
              <a:rPr lang="en-GB" sz="1200" b="0" i="0" u="none" strike="noStrike" cap="none" dirty="0" err="1" smtClean="0">
                <a:solidFill>
                  <a:schemeClr val="dk1"/>
                </a:solidFill>
                <a:latin typeface="Calibri"/>
                <a:ea typeface="Calibri"/>
                <a:cs typeface="Calibri"/>
                <a:sym typeface="Calibri"/>
              </a:rPr>
              <a:t>ai</a:t>
            </a:r>
            <a:r>
              <a:rPr lang="en-GB" sz="1200" b="0" i="0" u="none" strike="noStrike" cap="none" dirty="0" smtClean="0">
                <a:solidFill>
                  <a:schemeClr val="dk1"/>
                </a:solidFill>
                <a:latin typeface="Calibri"/>
                <a:ea typeface="Calibri"/>
                <a:cs typeface="Calibri"/>
                <a:sym typeface="Calibri"/>
              </a:rPr>
              <a:t> lam </a:t>
            </a:r>
            <a:r>
              <a:rPr lang="en-GB" sz="1200" b="0" i="0" u="none" strike="noStrike" cap="none" dirty="0" err="1" smtClean="0">
                <a:solidFill>
                  <a:schemeClr val="dk1"/>
                </a:solidFill>
                <a:latin typeface="Calibri"/>
                <a:ea typeface="Calibri"/>
                <a:cs typeface="Calibri"/>
                <a:sym typeface="Calibri"/>
              </a:rPr>
              <a:t>hpe</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hkum</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hkrang</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nsam</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hte</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madun</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ya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shadawn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nkau</a:t>
            </a:r>
            <a:r>
              <a:rPr lang="en-GB" sz="1200" b="0" i="0" u="none" strike="noStrike" cap="none" baseline="0" dirty="0" smtClean="0">
                <a:solidFill>
                  <a:schemeClr val="dk1"/>
                </a:solidFill>
                <a:latin typeface="Calibri"/>
                <a:ea typeface="Calibri"/>
                <a:cs typeface="Calibri"/>
                <a:sym typeface="Calibri"/>
              </a:rPr>
              <a:t> mi </a:t>
            </a:r>
            <a:r>
              <a:rPr lang="en-GB" sz="1200" b="0" i="0" u="none" strike="noStrike" cap="none" baseline="0" dirty="0" err="1" smtClean="0">
                <a:solidFill>
                  <a:schemeClr val="dk1"/>
                </a:solidFill>
                <a:latin typeface="Calibri"/>
                <a:ea typeface="Calibri"/>
                <a:cs typeface="Calibri"/>
                <a:sym typeface="Calibri"/>
              </a:rPr>
              <a:t>hpe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hka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ja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yu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a:t>
            </a:r>
            <a:endParaRPr lang="en-GB" sz="1200" b="0" i="1" u="none" strike="noStrike" cap="none" baseline="0" dirty="0" smtClean="0">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it-IT" sz="1200" b="0" i="1" u="none" strike="noStrike" cap="none" dirty="0" smtClean="0">
                <a:solidFill>
                  <a:schemeClr val="dk1"/>
                </a:solidFill>
                <a:latin typeface="Arial"/>
                <a:ea typeface="Arial"/>
                <a:cs typeface="Arial"/>
                <a:sym typeface="Arial"/>
              </a:rPr>
              <a:t>Ahku ahkau re ai myi man nsam da ai lam.</a:t>
            </a:r>
            <a:endParaRPr lang="it-IT" sz="1200" b="0" i="0" u="none" strike="noStrike" cap="none" dirty="0" smtClean="0">
              <a:solidFill>
                <a:schemeClr val="dk1"/>
              </a:solidFill>
              <a:latin typeface="Arial"/>
              <a:ea typeface="Arial"/>
              <a:cs typeface="Arial"/>
              <a:sym typeface="Arial"/>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1" u="none" strike="noStrike" cap="none" dirty="0" err="1" smtClean="0">
                <a:solidFill>
                  <a:schemeClr val="dk1"/>
                </a:solidFill>
                <a:latin typeface="Arial"/>
                <a:ea typeface="Arial"/>
                <a:cs typeface="Arial"/>
                <a:sym typeface="Arial"/>
              </a:rPr>
              <a:t>Myi</a:t>
            </a:r>
            <a:r>
              <a:rPr lang="en-GB" sz="1200" b="0" i="1" u="none" strike="noStrike" cap="none" dirty="0" smtClean="0">
                <a:solidFill>
                  <a:schemeClr val="dk1"/>
                </a:solidFill>
                <a:latin typeface="Arial"/>
                <a:ea typeface="Arial"/>
                <a:cs typeface="Arial"/>
                <a:sym typeface="Arial"/>
              </a:rPr>
              <a:t> man </a:t>
            </a:r>
            <a:r>
              <a:rPr lang="en-GB" sz="1200" b="0" i="1" u="none" strike="noStrike" cap="none" dirty="0" err="1" smtClean="0">
                <a:solidFill>
                  <a:schemeClr val="dk1"/>
                </a:solidFill>
                <a:latin typeface="Arial"/>
                <a:ea typeface="Arial"/>
                <a:cs typeface="Arial"/>
                <a:sym typeface="Arial"/>
              </a:rPr>
              <a:t>hkrum</a:t>
            </a:r>
            <a:r>
              <a:rPr lang="en-GB" sz="1200" b="0" i="1" u="none" strike="noStrike" cap="none" dirty="0" smtClean="0">
                <a:solidFill>
                  <a:schemeClr val="dk1"/>
                </a:solidFill>
                <a:latin typeface="Arial"/>
                <a:ea typeface="Arial"/>
                <a:cs typeface="Arial"/>
                <a:sym typeface="Arial"/>
              </a:rPr>
              <a:t> </a:t>
            </a:r>
            <a:r>
              <a:rPr lang="en-GB" sz="1200" b="0" i="1" u="none" strike="noStrike" cap="none" dirty="0" err="1" smtClean="0">
                <a:solidFill>
                  <a:schemeClr val="dk1"/>
                </a:solidFill>
                <a:latin typeface="Arial"/>
                <a:ea typeface="Arial"/>
                <a:cs typeface="Arial"/>
                <a:sym typeface="Arial"/>
              </a:rPr>
              <a:t>matut</a:t>
            </a:r>
            <a:r>
              <a:rPr lang="en-GB" sz="1200" b="0" i="1" u="none" strike="noStrike" cap="none" dirty="0" smtClean="0">
                <a:solidFill>
                  <a:schemeClr val="dk1"/>
                </a:solidFill>
                <a:latin typeface="Arial"/>
                <a:ea typeface="Arial"/>
                <a:cs typeface="Arial"/>
                <a:sym typeface="Arial"/>
              </a:rPr>
              <a:t> </a:t>
            </a:r>
            <a:r>
              <a:rPr lang="en-GB" sz="1200" b="0" i="1" u="none" strike="noStrike" cap="none" dirty="0" err="1" smtClean="0">
                <a:solidFill>
                  <a:schemeClr val="dk1"/>
                </a:solidFill>
                <a:latin typeface="Arial"/>
                <a:ea typeface="Arial"/>
                <a:cs typeface="Arial"/>
                <a:sym typeface="Arial"/>
              </a:rPr>
              <a:t>mahkai</a:t>
            </a:r>
            <a:r>
              <a:rPr lang="en-GB" sz="1200" b="0" i="1" u="none" strike="noStrike" cap="none" dirty="0" smtClean="0">
                <a:solidFill>
                  <a:schemeClr val="dk1"/>
                </a:solidFill>
                <a:latin typeface="Arial"/>
                <a:ea typeface="Arial"/>
                <a:cs typeface="Arial"/>
                <a:sym typeface="Arial"/>
              </a:rPr>
              <a:t> lam </a:t>
            </a:r>
            <a:r>
              <a:rPr lang="en-GB" sz="1200" b="0" i="1" u="none" strike="noStrike" cap="none" dirty="0" err="1" smtClean="0">
                <a:solidFill>
                  <a:schemeClr val="dk1"/>
                </a:solidFill>
                <a:latin typeface="Arial"/>
                <a:ea typeface="Arial"/>
                <a:cs typeface="Arial"/>
                <a:sym typeface="Arial"/>
              </a:rPr>
              <a:t>ni</a:t>
            </a:r>
            <a:r>
              <a:rPr lang="en-GB" sz="1200" b="0" i="1" u="none" strike="noStrike" cap="none" dirty="0" smtClean="0">
                <a:solidFill>
                  <a:schemeClr val="dk1"/>
                </a:solidFill>
                <a:latin typeface="Arial"/>
                <a:ea typeface="Arial"/>
                <a:cs typeface="Arial"/>
                <a:sym typeface="Arial"/>
              </a:rPr>
              <a:t> </a:t>
            </a:r>
            <a:r>
              <a:rPr lang="en-GB" sz="1200" b="0" i="1" u="none" strike="noStrike" cap="none" dirty="0" err="1" smtClean="0">
                <a:solidFill>
                  <a:schemeClr val="dk1"/>
                </a:solidFill>
                <a:latin typeface="Arial"/>
                <a:ea typeface="Arial"/>
                <a:cs typeface="Arial"/>
                <a:sym typeface="Arial"/>
              </a:rPr>
              <a:t>hpe</a:t>
            </a:r>
            <a:r>
              <a:rPr lang="en-GB" sz="1200" b="0" i="1" u="none" strike="noStrike" cap="none" dirty="0" smtClean="0">
                <a:solidFill>
                  <a:schemeClr val="dk1"/>
                </a:solidFill>
                <a:latin typeface="Arial"/>
                <a:ea typeface="Arial"/>
                <a:cs typeface="Arial"/>
                <a:sym typeface="Arial"/>
              </a:rPr>
              <a:t> </a:t>
            </a:r>
            <a:r>
              <a:rPr lang="en-GB" sz="1200" b="0" i="1" u="none" strike="noStrike" cap="none" dirty="0" err="1" smtClean="0">
                <a:solidFill>
                  <a:schemeClr val="dk1"/>
                </a:solidFill>
                <a:latin typeface="Arial"/>
                <a:ea typeface="Arial"/>
                <a:cs typeface="Arial"/>
                <a:sym typeface="Arial"/>
              </a:rPr>
              <a:t>grau</a:t>
            </a:r>
            <a:r>
              <a:rPr lang="en-GB" sz="1200" b="0" i="1" u="none" strike="noStrike" cap="none" dirty="0" smtClean="0">
                <a:solidFill>
                  <a:schemeClr val="dk1"/>
                </a:solidFill>
                <a:latin typeface="Arial"/>
                <a:ea typeface="Arial"/>
                <a:cs typeface="Arial"/>
                <a:sym typeface="Arial"/>
              </a:rPr>
              <a:t> </a:t>
            </a:r>
            <a:r>
              <a:rPr lang="en-GB" sz="1200" b="0" i="1" u="none" strike="noStrike" cap="none" dirty="0" err="1" smtClean="0">
                <a:solidFill>
                  <a:schemeClr val="dk1"/>
                </a:solidFill>
                <a:latin typeface="Arial"/>
                <a:ea typeface="Arial"/>
                <a:cs typeface="Arial"/>
                <a:sym typeface="Arial"/>
              </a:rPr>
              <a:t>mai</a:t>
            </a:r>
            <a:r>
              <a:rPr lang="en-GB" sz="1200" b="0" i="1" u="none" strike="noStrike" cap="none" dirty="0" smtClean="0">
                <a:solidFill>
                  <a:schemeClr val="dk1"/>
                </a:solidFill>
                <a:latin typeface="Arial"/>
                <a:ea typeface="Arial"/>
                <a:cs typeface="Arial"/>
                <a:sym typeface="Arial"/>
              </a:rPr>
              <a:t> </a:t>
            </a:r>
            <a:r>
              <a:rPr lang="en-GB" sz="1200" b="0" i="1" u="none" strike="noStrike" cap="none" dirty="0" err="1" smtClean="0">
                <a:solidFill>
                  <a:schemeClr val="dk1"/>
                </a:solidFill>
                <a:latin typeface="Arial"/>
                <a:ea typeface="Arial"/>
                <a:cs typeface="Arial"/>
                <a:sym typeface="Arial"/>
              </a:rPr>
              <a:t>kaja</a:t>
            </a:r>
            <a:r>
              <a:rPr lang="en-GB" sz="1200" b="0" i="1" u="none" strike="noStrike" cap="none" dirty="0" smtClean="0">
                <a:solidFill>
                  <a:schemeClr val="dk1"/>
                </a:solidFill>
                <a:latin typeface="Arial"/>
                <a:ea typeface="Arial"/>
                <a:cs typeface="Arial"/>
                <a:sym typeface="Arial"/>
              </a:rPr>
              <a:t> </a:t>
            </a:r>
            <a:r>
              <a:rPr lang="en-GB" sz="1200" i="1" dirty="0" err="1" smtClean="0">
                <a:solidFill>
                  <a:schemeClr val="dk1"/>
                </a:solidFill>
              </a:rPr>
              <a:t>wa</a:t>
            </a:r>
            <a:r>
              <a:rPr lang="en-GB" sz="1200" i="1" dirty="0" smtClean="0">
                <a:solidFill>
                  <a:schemeClr val="dk1"/>
                </a:solidFill>
              </a:rPr>
              <a:t> </a:t>
            </a:r>
            <a:r>
              <a:rPr lang="en-GB" sz="1200" i="1" dirty="0" err="1" smtClean="0">
                <a:solidFill>
                  <a:schemeClr val="dk1"/>
                </a:solidFill>
              </a:rPr>
              <a:t>shangun</a:t>
            </a:r>
            <a:r>
              <a:rPr lang="en-GB" sz="1200" i="1" dirty="0" smtClean="0">
                <a:solidFill>
                  <a:schemeClr val="dk1"/>
                </a:solidFill>
              </a:rPr>
              <a:t> </a:t>
            </a:r>
            <a:r>
              <a:rPr lang="en-GB" sz="1200" i="1" dirty="0" err="1" smtClean="0">
                <a:solidFill>
                  <a:schemeClr val="dk1"/>
                </a:solidFill>
              </a:rPr>
              <a:t>ai</a:t>
            </a:r>
            <a:r>
              <a:rPr lang="en-GB" sz="1200" i="1" dirty="0" smtClean="0">
                <a:solidFill>
                  <a:schemeClr val="dk1"/>
                </a:solidFill>
              </a:rPr>
              <a:t> lam.</a:t>
            </a:r>
            <a:endParaRPr lang="en-GB" sz="1200" b="0" i="0" u="none" strike="noStrike" cap="none" dirty="0" smtClean="0">
              <a:solidFill>
                <a:schemeClr val="dk1"/>
              </a:solidFill>
              <a:latin typeface="Arial"/>
              <a:ea typeface="Arial"/>
              <a:cs typeface="Arial"/>
              <a:sym typeface="Arial"/>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1" u="none" strike="noStrike" cap="none" dirty="0" err="1" smtClean="0">
                <a:solidFill>
                  <a:schemeClr val="dk1"/>
                </a:solidFill>
                <a:latin typeface="Arial"/>
                <a:ea typeface="Arial"/>
                <a:cs typeface="Arial"/>
                <a:sym typeface="Arial"/>
              </a:rPr>
              <a:t>Maga</a:t>
            </a:r>
            <a:r>
              <a:rPr lang="en-GB" sz="1200" b="0" i="1" u="none" strike="noStrike" cap="none" dirty="0" smtClean="0">
                <a:solidFill>
                  <a:schemeClr val="dk1"/>
                </a:solidFill>
                <a:latin typeface="Arial"/>
                <a:ea typeface="Arial"/>
                <a:cs typeface="Arial"/>
                <a:sym typeface="Arial"/>
              </a:rPr>
              <a:t> mi </a:t>
            </a:r>
            <a:r>
              <a:rPr lang="en-GB" sz="1200" b="0" i="1" u="none" strike="noStrike" cap="none" dirty="0" err="1" smtClean="0">
                <a:solidFill>
                  <a:schemeClr val="dk1"/>
                </a:solidFill>
                <a:latin typeface="Arial"/>
                <a:ea typeface="Arial"/>
                <a:cs typeface="Arial"/>
                <a:sym typeface="Arial"/>
              </a:rPr>
              <a:t>na</a:t>
            </a:r>
            <a:r>
              <a:rPr lang="en-GB" sz="1200" b="0" i="1" u="none" strike="noStrike" cap="none" dirty="0" smtClean="0">
                <a:solidFill>
                  <a:schemeClr val="dk1"/>
                </a:solidFill>
                <a:latin typeface="Arial"/>
                <a:ea typeface="Arial"/>
                <a:cs typeface="Arial"/>
                <a:sym typeface="Arial"/>
              </a:rPr>
              <a:t> </a:t>
            </a:r>
            <a:r>
              <a:rPr lang="en-GB" sz="1200" b="0" i="1" u="none" strike="noStrike" cap="none" dirty="0" err="1" smtClean="0">
                <a:solidFill>
                  <a:schemeClr val="dk1"/>
                </a:solidFill>
                <a:latin typeface="Arial"/>
                <a:ea typeface="Arial"/>
                <a:cs typeface="Arial"/>
                <a:sym typeface="Arial"/>
              </a:rPr>
              <a:t>masha</a:t>
            </a:r>
            <a:r>
              <a:rPr lang="en-GB" sz="1200" b="0" i="1" u="none" strike="noStrike" cap="none" dirty="0" smtClean="0">
                <a:solidFill>
                  <a:schemeClr val="dk1"/>
                </a:solidFill>
                <a:latin typeface="Arial"/>
                <a:ea typeface="Arial"/>
                <a:cs typeface="Arial"/>
                <a:sym typeface="Arial"/>
              </a:rPr>
              <a:t> </a:t>
            </a:r>
            <a:r>
              <a:rPr lang="en-GB" sz="1200" b="0" i="1" u="none" strike="noStrike" cap="none" dirty="0" err="1" smtClean="0">
                <a:solidFill>
                  <a:schemeClr val="dk1"/>
                </a:solidFill>
                <a:latin typeface="Arial"/>
                <a:ea typeface="Arial"/>
                <a:cs typeface="Arial"/>
                <a:sym typeface="Arial"/>
              </a:rPr>
              <a:t>hpe</a:t>
            </a:r>
            <a:r>
              <a:rPr lang="en-GB" sz="1200" b="0" i="1" u="none" strike="noStrike" cap="none" dirty="0" smtClean="0">
                <a:solidFill>
                  <a:schemeClr val="dk1"/>
                </a:solidFill>
                <a:latin typeface="Arial"/>
                <a:ea typeface="Arial"/>
                <a:cs typeface="Arial"/>
                <a:sym typeface="Arial"/>
              </a:rPr>
              <a:t> </a:t>
            </a:r>
            <a:r>
              <a:rPr lang="en-GB" sz="1200" b="0" i="1" u="none" strike="noStrike" cap="none" dirty="0" err="1" smtClean="0">
                <a:solidFill>
                  <a:schemeClr val="dk1"/>
                </a:solidFill>
                <a:latin typeface="Calibri"/>
                <a:ea typeface="Arial"/>
                <a:cs typeface="Calibri"/>
                <a:sym typeface="Calibri"/>
              </a:rPr>
              <a:t>nga</a:t>
            </a:r>
            <a:r>
              <a:rPr lang="en-GB" sz="1200" i="1" dirty="0" smtClean="0">
                <a:solidFill>
                  <a:schemeClr val="dk1"/>
                </a:solidFill>
              </a:rPr>
              <a:t> </a:t>
            </a:r>
            <a:r>
              <a:rPr lang="en-GB" sz="1200" i="1" dirty="0" err="1" smtClean="0">
                <a:solidFill>
                  <a:schemeClr val="dk1"/>
                </a:solidFill>
              </a:rPr>
              <a:t>manu</a:t>
            </a:r>
            <a:r>
              <a:rPr lang="en-GB" sz="1200" i="1" dirty="0" smtClean="0">
                <a:solidFill>
                  <a:schemeClr val="dk1"/>
                </a:solidFill>
              </a:rPr>
              <a:t> </a:t>
            </a:r>
            <a:r>
              <a:rPr lang="en-GB" sz="1200" i="1" dirty="0" err="1" smtClean="0">
                <a:solidFill>
                  <a:schemeClr val="dk1"/>
                </a:solidFill>
              </a:rPr>
              <a:t>na</a:t>
            </a:r>
            <a:r>
              <a:rPr lang="en-GB" sz="1200" i="1" dirty="0" smtClean="0">
                <a:solidFill>
                  <a:schemeClr val="dk1"/>
                </a:solidFill>
              </a:rPr>
              <a:t> </a:t>
            </a:r>
            <a:r>
              <a:rPr lang="en-GB" sz="1200" i="1" dirty="0" err="1" smtClean="0">
                <a:solidFill>
                  <a:schemeClr val="dk1"/>
                </a:solidFill>
              </a:rPr>
              <a:t>hkrang</a:t>
            </a:r>
            <a:r>
              <a:rPr lang="en-GB" sz="1200" i="1" dirty="0" smtClean="0">
                <a:solidFill>
                  <a:schemeClr val="dk1"/>
                </a:solidFill>
              </a:rPr>
              <a:t> </a:t>
            </a:r>
            <a:r>
              <a:rPr lang="en-GB" sz="1200" i="1" dirty="0" err="1" smtClean="0">
                <a:solidFill>
                  <a:schemeClr val="dk1"/>
                </a:solidFill>
              </a:rPr>
              <a:t>nsam</a:t>
            </a:r>
            <a:r>
              <a:rPr lang="en-GB" sz="1200" i="1" dirty="0" smtClean="0">
                <a:solidFill>
                  <a:schemeClr val="dk1"/>
                </a:solidFill>
              </a:rPr>
              <a:t> jaw </a:t>
            </a:r>
            <a:r>
              <a:rPr lang="en-GB" sz="1200" i="1" dirty="0" err="1" smtClean="0">
                <a:solidFill>
                  <a:schemeClr val="dk1"/>
                </a:solidFill>
              </a:rPr>
              <a:t>ya</a:t>
            </a:r>
            <a:r>
              <a:rPr lang="en-GB" sz="1200" i="1" dirty="0" smtClean="0">
                <a:solidFill>
                  <a:schemeClr val="dk1"/>
                </a:solidFill>
              </a:rPr>
              <a:t> ai lam( dung </a:t>
            </a:r>
            <a:r>
              <a:rPr lang="en-GB" sz="1200" i="1" dirty="0" err="1" smtClean="0">
                <a:solidFill>
                  <a:schemeClr val="dk1"/>
                </a:solidFill>
              </a:rPr>
              <a:t>na</a:t>
            </a:r>
            <a:r>
              <a:rPr lang="en-GB" sz="1200" i="1" dirty="0" smtClean="0">
                <a:solidFill>
                  <a:schemeClr val="dk1"/>
                </a:solidFill>
              </a:rPr>
              <a:t> </a:t>
            </a:r>
            <a:r>
              <a:rPr lang="en-GB" sz="1200" i="1" dirty="0" err="1" smtClean="0">
                <a:solidFill>
                  <a:schemeClr val="dk1"/>
                </a:solidFill>
              </a:rPr>
              <a:t>shara</a:t>
            </a:r>
            <a:r>
              <a:rPr lang="en-GB" sz="1200" i="1" dirty="0" smtClean="0">
                <a:solidFill>
                  <a:schemeClr val="dk1"/>
                </a:solidFill>
              </a:rPr>
              <a:t> jaw ai lam, </a:t>
            </a:r>
            <a:r>
              <a:rPr lang="en-GB" sz="1200" i="1" dirty="0" err="1" smtClean="0">
                <a:solidFill>
                  <a:schemeClr val="dk1"/>
                </a:solidFill>
              </a:rPr>
              <a:t>lu</a:t>
            </a:r>
            <a:r>
              <a:rPr lang="en-GB" sz="1200" i="1" dirty="0" smtClean="0">
                <a:solidFill>
                  <a:schemeClr val="dk1"/>
                </a:solidFill>
              </a:rPr>
              <a:t> </a:t>
            </a:r>
            <a:r>
              <a:rPr lang="en-GB" sz="1200" i="1" dirty="0" err="1" smtClean="0">
                <a:solidFill>
                  <a:schemeClr val="dk1"/>
                </a:solidFill>
              </a:rPr>
              <a:t>hka</a:t>
            </a:r>
            <a:r>
              <a:rPr lang="en-GB" sz="1200" i="1" dirty="0" smtClean="0">
                <a:solidFill>
                  <a:schemeClr val="dk1"/>
                </a:solidFill>
              </a:rPr>
              <a:t> jaw ai lam)</a:t>
            </a:r>
            <a:endParaRPr lang="en-GB" sz="1200" b="0" i="0" u="none" strike="noStrike" cap="none" dirty="0" smtClean="0">
              <a:solidFill>
                <a:schemeClr val="dk1"/>
              </a:solidFill>
              <a:latin typeface="Arial"/>
              <a:ea typeface="Arial"/>
              <a:cs typeface="Arial"/>
              <a:sym typeface="Arial"/>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1" u="none" strike="noStrike" cap="none" dirty="0" err="1" smtClean="0">
                <a:solidFill>
                  <a:schemeClr val="dk1"/>
                </a:solidFill>
                <a:latin typeface="Arial"/>
                <a:ea typeface="Arial"/>
                <a:cs typeface="Arial"/>
                <a:sym typeface="Arial"/>
              </a:rPr>
              <a:t>Htuk</a:t>
            </a:r>
            <a:r>
              <a:rPr lang="en-GB" sz="1200" b="0" i="1" u="none" strike="noStrike" cap="none" dirty="0" smtClean="0">
                <a:solidFill>
                  <a:schemeClr val="dk1"/>
                </a:solidFill>
                <a:latin typeface="Arial"/>
                <a:ea typeface="Arial"/>
                <a:cs typeface="Arial"/>
                <a:sym typeface="Arial"/>
              </a:rPr>
              <a:t> </a:t>
            </a:r>
            <a:r>
              <a:rPr lang="en-GB" sz="1200" b="0" i="1" u="none" strike="noStrike" cap="none" dirty="0" err="1" smtClean="0">
                <a:solidFill>
                  <a:schemeClr val="dk1"/>
                </a:solidFill>
                <a:latin typeface="Arial"/>
                <a:ea typeface="Arial"/>
                <a:cs typeface="Arial"/>
                <a:sym typeface="Arial"/>
              </a:rPr>
              <a:t>manu</a:t>
            </a:r>
            <a:r>
              <a:rPr lang="en-GB" sz="1200" b="0" i="1" u="none" strike="noStrike" cap="none" dirty="0" smtClean="0">
                <a:solidFill>
                  <a:schemeClr val="dk1"/>
                </a:solidFill>
                <a:latin typeface="Arial"/>
                <a:ea typeface="Arial"/>
                <a:cs typeface="Arial"/>
                <a:sym typeface="Arial"/>
              </a:rPr>
              <a:t> </a:t>
            </a:r>
            <a:r>
              <a:rPr lang="en-GB" sz="1200" b="0" i="1" u="none" strike="noStrike" cap="none" dirty="0" err="1" smtClean="0">
                <a:solidFill>
                  <a:schemeClr val="dk1"/>
                </a:solidFill>
                <a:latin typeface="Arial"/>
                <a:ea typeface="Arial"/>
                <a:cs typeface="Arial"/>
                <a:sym typeface="Arial"/>
              </a:rPr>
              <a:t>ai</a:t>
            </a:r>
            <a:r>
              <a:rPr lang="en-GB" sz="1200" b="0" i="1" u="none" strike="noStrike" cap="none" dirty="0" smtClean="0">
                <a:solidFill>
                  <a:schemeClr val="dk1"/>
                </a:solidFill>
                <a:latin typeface="Arial"/>
                <a:ea typeface="Arial"/>
                <a:cs typeface="Arial"/>
                <a:sym typeface="Arial"/>
              </a:rPr>
              <a:t> </a:t>
            </a:r>
            <a:r>
              <a:rPr lang="en-GB" sz="1200" b="0" i="1" u="none" strike="noStrike" cap="none" dirty="0" err="1" smtClean="0">
                <a:solidFill>
                  <a:schemeClr val="dk1"/>
                </a:solidFill>
                <a:latin typeface="Arial"/>
                <a:ea typeface="Arial"/>
                <a:cs typeface="Arial"/>
                <a:sym typeface="Arial"/>
              </a:rPr>
              <a:t>tsan</a:t>
            </a:r>
            <a:r>
              <a:rPr lang="en-GB" sz="1200" b="0" i="1" u="none" strike="noStrike" cap="none" dirty="0" smtClean="0">
                <a:solidFill>
                  <a:schemeClr val="dk1"/>
                </a:solidFill>
                <a:latin typeface="Arial"/>
                <a:ea typeface="Arial"/>
                <a:cs typeface="Arial"/>
                <a:sym typeface="Arial"/>
              </a:rPr>
              <a:t> gang </a:t>
            </a:r>
            <a:r>
              <a:rPr lang="en-GB" sz="1200" b="0" i="1" u="none" strike="noStrike" cap="none" dirty="0" err="1" smtClean="0">
                <a:solidFill>
                  <a:schemeClr val="dk1"/>
                </a:solidFill>
                <a:latin typeface="Arial"/>
                <a:ea typeface="Arial"/>
                <a:cs typeface="Arial"/>
                <a:sym typeface="Arial"/>
              </a:rPr>
              <a:t>masa</a:t>
            </a:r>
            <a:r>
              <a:rPr lang="en-GB" sz="1200" b="0" i="1" u="none" strike="noStrike" cap="none" dirty="0" smtClean="0">
                <a:solidFill>
                  <a:schemeClr val="dk1"/>
                </a:solidFill>
                <a:latin typeface="Arial"/>
                <a:ea typeface="Arial"/>
                <a:cs typeface="Arial"/>
                <a:sym typeface="Arial"/>
              </a:rPr>
              <a:t> da </a:t>
            </a:r>
            <a:r>
              <a:rPr lang="en-GB" sz="1200" b="0" i="1" u="none" strike="noStrike" cap="none" dirty="0" err="1" smtClean="0">
                <a:solidFill>
                  <a:schemeClr val="dk1"/>
                </a:solidFill>
                <a:latin typeface="Arial"/>
                <a:ea typeface="Arial"/>
                <a:cs typeface="Arial"/>
                <a:sym typeface="Arial"/>
              </a:rPr>
              <a:t>ai</a:t>
            </a:r>
            <a:r>
              <a:rPr lang="en-GB" sz="1200" b="0" i="1" u="none" strike="noStrike" cap="none" dirty="0" smtClean="0">
                <a:solidFill>
                  <a:schemeClr val="dk1"/>
                </a:solidFill>
                <a:latin typeface="Arial"/>
                <a:ea typeface="Arial"/>
                <a:cs typeface="Arial"/>
                <a:sym typeface="Arial"/>
              </a:rPr>
              <a:t> lam(</a:t>
            </a:r>
            <a:r>
              <a:rPr lang="en-GB" sz="1200" b="0" i="1" u="none" strike="noStrike" cap="none" dirty="0" err="1" smtClean="0">
                <a:solidFill>
                  <a:schemeClr val="dk1"/>
                </a:solidFill>
                <a:latin typeface="Arial"/>
                <a:ea typeface="Arial"/>
                <a:cs typeface="Arial"/>
                <a:sym typeface="Arial"/>
              </a:rPr>
              <a:t>tinang</a:t>
            </a:r>
            <a:r>
              <a:rPr lang="en-GB" sz="1200" b="0" i="1" u="none" strike="noStrike" cap="none" dirty="0" smtClean="0">
                <a:solidFill>
                  <a:schemeClr val="dk1"/>
                </a:solidFill>
                <a:latin typeface="Arial"/>
                <a:ea typeface="Arial"/>
                <a:cs typeface="Arial"/>
                <a:sym typeface="Arial"/>
              </a:rPr>
              <a:t> </a:t>
            </a:r>
            <a:r>
              <a:rPr lang="en-GB" sz="1200" b="0" i="1" u="none" strike="noStrike" cap="none" dirty="0" err="1" smtClean="0">
                <a:solidFill>
                  <a:schemeClr val="dk1"/>
                </a:solidFill>
                <a:latin typeface="Arial"/>
                <a:ea typeface="Arial"/>
                <a:cs typeface="Arial"/>
                <a:sym typeface="Arial"/>
              </a:rPr>
              <a:t>atsawm</a:t>
            </a:r>
            <a:r>
              <a:rPr lang="en-GB" sz="1200" b="0" i="1" u="none" strike="noStrike" cap="none" dirty="0" smtClean="0">
                <a:solidFill>
                  <a:schemeClr val="dk1"/>
                </a:solidFill>
                <a:latin typeface="Arial"/>
                <a:ea typeface="Arial"/>
                <a:cs typeface="Arial"/>
                <a:sym typeface="Arial"/>
              </a:rPr>
              <a:t> </a:t>
            </a:r>
            <a:r>
              <a:rPr lang="en-GB" sz="1200" b="0" i="1" u="none" strike="noStrike" cap="none" dirty="0" err="1" smtClean="0">
                <a:solidFill>
                  <a:schemeClr val="dk1"/>
                </a:solidFill>
                <a:latin typeface="Arial"/>
                <a:ea typeface="Arial"/>
                <a:cs typeface="Arial"/>
                <a:sym typeface="Arial"/>
              </a:rPr>
              <a:t>sha</a:t>
            </a:r>
            <a:r>
              <a:rPr lang="en-GB" sz="1200" b="0" i="1" u="none" strike="noStrike" cap="none" dirty="0" smtClean="0">
                <a:solidFill>
                  <a:schemeClr val="dk1"/>
                </a:solidFill>
                <a:latin typeface="Arial"/>
                <a:ea typeface="Arial"/>
                <a:cs typeface="Arial"/>
                <a:sym typeface="Arial"/>
              </a:rPr>
              <a:t> </a:t>
            </a:r>
            <a:r>
              <a:rPr lang="en-GB" sz="1200" b="0" i="1" u="none" strike="noStrike" cap="none" dirty="0" err="1" smtClean="0">
                <a:solidFill>
                  <a:schemeClr val="dk1"/>
                </a:solidFill>
                <a:latin typeface="Arial"/>
                <a:ea typeface="Arial"/>
                <a:cs typeface="Arial"/>
                <a:sym typeface="Arial"/>
              </a:rPr>
              <a:t>madat</a:t>
            </a:r>
            <a:r>
              <a:rPr lang="en-GB" sz="1200" b="0" i="1" u="none" strike="noStrike" cap="none" dirty="0" smtClean="0">
                <a:solidFill>
                  <a:schemeClr val="dk1"/>
                </a:solidFill>
                <a:latin typeface="Arial"/>
                <a:ea typeface="Arial"/>
                <a:cs typeface="Arial"/>
                <a:sym typeface="Arial"/>
              </a:rPr>
              <a:t> </a:t>
            </a:r>
            <a:r>
              <a:rPr lang="en-GB" sz="1200" b="0" i="1" u="none" strike="noStrike" cap="none" dirty="0" err="1" smtClean="0">
                <a:solidFill>
                  <a:schemeClr val="dk1"/>
                </a:solidFill>
                <a:latin typeface="Arial"/>
                <a:ea typeface="Arial"/>
                <a:cs typeface="Arial"/>
                <a:sym typeface="Arial"/>
              </a:rPr>
              <a:t>ya</a:t>
            </a:r>
            <a:r>
              <a:rPr lang="en-GB" sz="1200" b="0" i="1" u="none" strike="noStrike" cap="none" dirty="0" smtClean="0">
                <a:solidFill>
                  <a:schemeClr val="dk1"/>
                </a:solidFill>
                <a:latin typeface="Arial"/>
                <a:ea typeface="Arial"/>
                <a:cs typeface="Arial"/>
                <a:sym typeface="Arial"/>
              </a:rPr>
              <a:t> </a:t>
            </a:r>
            <a:r>
              <a:rPr lang="en-GB" sz="1200" b="0" i="1" u="none" strike="noStrike" cap="none" dirty="0" err="1" smtClean="0">
                <a:solidFill>
                  <a:schemeClr val="dk1"/>
                </a:solidFill>
                <a:latin typeface="Arial"/>
                <a:ea typeface="Arial"/>
                <a:cs typeface="Arial"/>
                <a:sym typeface="Arial"/>
              </a:rPr>
              <a:t>lu</a:t>
            </a:r>
            <a:r>
              <a:rPr lang="en-GB" sz="1200" b="0" i="1" u="none" strike="noStrike" cap="none" dirty="0" smtClean="0">
                <a:solidFill>
                  <a:schemeClr val="dk1"/>
                </a:solidFill>
                <a:latin typeface="Arial"/>
                <a:ea typeface="Arial"/>
                <a:cs typeface="Arial"/>
                <a:sym typeface="Arial"/>
              </a:rPr>
              <a:t> </a:t>
            </a:r>
            <a:r>
              <a:rPr lang="en-GB" sz="1200" b="0" i="1" u="none" strike="noStrike" cap="none" dirty="0" err="1" smtClean="0">
                <a:solidFill>
                  <a:schemeClr val="dk1"/>
                </a:solidFill>
                <a:latin typeface="Arial"/>
                <a:ea typeface="Arial"/>
                <a:cs typeface="Arial"/>
                <a:sym typeface="Arial"/>
              </a:rPr>
              <a:t>na</a:t>
            </a:r>
            <a:r>
              <a:rPr lang="en-GB" sz="1200" b="0" i="1" u="none" strike="noStrike" cap="none" dirty="0" smtClean="0">
                <a:solidFill>
                  <a:schemeClr val="dk1"/>
                </a:solidFill>
                <a:latin typeface="Arial"/>
                <a:ea typeface="Arial"/>
                <a:cs typeface="Arial"/>
                <a:sym typeface="Arial"/>
              </a:rPr>
              <a:t> </a:t>
            </a:r>
            <a:r>
              <a:rPr lang="en-GB" sz="1200" b="0" i="1" u="none" strike="noStrike" cap="none" dirty="0" err="1" smtClean="0">
                <a:solidFill>
                  <a:schemeClr val="dk1"/>
                </a:solidFill>
                <a:latin typeface="Arial"/>
                <a:ea typeface="Arial"/>
                <a:cs typeface="Arial"/>
                <a:sym typeface="Arial"/>
              </a:rPr>
              <a:t>matu</a:t>
            </a:r>
            <a:r>
              <a:rPr lang="en-GB" sz="1200" b="0" i="1" u="none" strike="noStrike" cap="none" dirty="0" smtClean="0">
                <a:solidFill>
                  <a:schemeClr val="dk1"/>
                </a:solidFill>
                <a:latin typeface="Arial"/>
                <a:ea typeface="Arial"/>
                <a:cs typeface="Arial"/>
                <a:sym typeface="Arial"/>
              </a:rPr>
              <a:t> </a:t>
            </a:r>
            <a:r>
              <a:rPr lang="en-GB" sz="1200" b="0" i="1" u="none" strike="noStrike" cap="none" dirty="0" err="1" smtClean="0">
                <a:solidFill>
                  <a:schemeClr val="dk1"/>
                </a:solidFill>
                <a:latin typeface="Arial"/>
                <a:ea typeface="Arial"/>
                <a:cs typeface="Arial"/>
                <a:sym typeface="Arial"/>
              </a:rPr>
              <a:t>kayep</a:t>
            </a:r>
            <a:r>
              <a:rPr lang="en-GB" sz="1200" b="0" i="1" u="none" strike="noStrike" cap="none" dirty="0" smtClean="0">
                <a:solidFill>
                  <a:schemeClr val="dk1"/>
                </a:solidFill>
                <a:latin typeface="Arial"/>
                <a:ea typeface="Arial"/>
                <a:cs typeface="Arial"/>
                <a:sym typeface="Arial"/>
              </a:rPr>
              <a:t> </a:t>
            </a:r>
            <a:r>
              <a:rPr lang="en-GB" sz="1200" b="0" i="1" u="none" strike="noStrike" cap="none" dirty="0" err="1" smtClean="0">
                <a:solidFill>
                  <a:schemeClr val="dk1"/>
                </a:solidFill>
                <a:latin typeface="Arial"/>
                <a:ea typeface="Arial"/>
                <a:cs typeface="Arial"/>
                <a:sym typeface="Arial"/>
              </a:rPr>
              <a:t>shani</a:t>
            </a:r>
            <a:r>
              <a:rPr lang="en-GB" sz="1200" b="0" i="1" u="none" strike="noStrike" cap="none" dirty="0" smtClean="0">
                <a:solidFill>
                  <a:schemeClr val="dk1"/>
                </a:solidFill>
                <a:latin typeface="Arial"/>
                <a:ea typeface="Arial"/>
                <a:cs typeface="Arial"/>
                <a:sym typeface="Arial"/>
              </a:rPr>
              <a:t> </a:t>
            </a:r>
            <a:r>
              <a:rPr lang="en-GB" sz="1200" b="0" i="1" u="none" strike="noStrike" cap="none" dirty="0" err="1" smtClean="0">
                <a:solidFill>
                  <a:schemeClr val="dk1"/>
                </a:solidFill>
                <a:latin typeface="Arial"/>
                <a:ea typeface="Arial"/>
                <a:cs typeface="Arial"/>
                <a:sym typeface="Arial"/>
              </a:rPr>
              <a:t>na</a:t>
            </a:r>
            <a:r>
              <a:rPr lang="en-GB" sz="1200" b="0" i="1" u="none" strike="noStrike" cap="none" dirty="0" smtClean="0">
                <a:solidFill>
                  <a:schemeClr val="dk1"/>
                </a:solidFill>
                <a:latin typeface="Arial"/>
                <a:ea typeface="Arial"/>
                <a:cs typeface="Arial"/>
                <a:sym typeface="Arial"/>
              </a:rPr>
              <a:t> </a:t>
            </a:r>
            <a:r>
              <a:rPr lang="en-GB" sz="1200" i="1" dirty="0" smtClean="0">
                <a:solidFill>
                  <a:schemeClr val="dk1"/>
                </a:solidFill>
              </a:rPr>
              <a:t>dung </a:t>
            </a:r>
            <a:r>
              <a:rPr lang="en-GB" sz="1200" i="1" dirty="0" err="1" smtClean="0">
                <a:solidFill>
                  <a:schemeClr val="dk1"/>
                </a:solidFill>
              </a:rPr>
              <a:t>ai</a:t>
            </a:r>
            <a:r>
              <a:rPr lang="en-GB" sz="1200" i="1" dirty="0" smtClean="0">
                <a:solidFill>
                  <a:schemeClr val="dk1"/>
                </a:solidFill>
              </a:rPr>
              <a:t> lam)</a:t>
            </a:r>
            <a:endParaRPr lang="en-GB" sz="900" b="0" i="0" u="none" strike="noStrike" cap="none" dirty="0" smtClean="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r>
              <a:rPr lang="en-GB" b="0" dirty="0"/>
              <a:t/>
            </a:r>
            <a:br>
              <a:rPr lang="en-GB" b="0" dirty="0"/>
            </a:br>
            <a:endParaRPr dirty="0"/>
          </a:p>
        </p:txBody>
      </p:sp>
      <p:sp>
        <p:nvSpPr>
          <p:cNvPr id="444" name="Google Shape;444;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2" name="Google Shape;462;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sz="1200" b="0" i="0" u="none" strike="noStrike" cap="none" dirty="0" smtClean="0">
                <a:solidFill>
                  <a:schemeClr val="dk1"/>
                </a:solidFill>
                <a:latin typeface="Calibri"/>
                <a:ea typeface="Calibri"/>
                <a:cs typeface="Calibri"/>
                <a:sym typeface="Calibri"/>
              </a:rPr>
              <a:t>Masan </a:t>
            </a:r>
            <a:r>
              <a:rPr lang="en-GB" sz="1200" b="0" i="0" u="none" strike="noStrike" cap="none" dirty="0" err="1" smtClean="0">
                <a:solidFill>
                  <a:schemeClr val="dk1"/>
                </a:solidFill>
                <a:latin typeface="Calibri"/>
                <a:ea typeface="Calibri"/>
                <a:cs typeface="Calibri"/>
                <a:sym typeface="Calibri"/>
              </a:rPr>
              <a:t>sa</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hkra</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madat</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ya</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ai</a:t>
            </a:r>
            <a:r>
              <a:rPr lang="en-GB" sz="1200" b="0" i="0" u="none" strike="noStrike" cap="none" dirty="0" smtClean="0">
                <a:solidFill>
                  <a:schemeClr val="dk1"/>
                </a:solidFill>
                <a:latin typeface="Calibri"/>
                <a:ea typeface="Calibri"/>
                <a:cs typeface="Calibri"/>
                <a:sym typeface="Calibri"/>
              </a:rPr>
              <a:t> lam </a:t>
            </a:r>
            <a:r>
              <a:rPr lang="en-GB" sz="1200" b="0" i="0" u="none" strike="noStrike" cap="none" dirty="0" err="1" smtClean="0">
                <a:solidFill>
                  <a:schemeClr val="dk1"/>
                </a:solidFill>
                <a:latin typeface="Calibri"/>
                <a:ea typeface="Calibri"/>
                <a:cs typeface="Calibri"/>
                <a:sym typeface="Calibri"/>
              </a:rPr>
              <a:t>gaw</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tinang</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hpe</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atsawm</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sha</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madat</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chye</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na</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matu</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hte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shingtau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ya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matut</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mahkai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lu</a:t>
            </a:r>
            <a:r>
              <a:rPr lang="en-GB" sz="1200" b="0" i="0" u="none" strike="noStrike" cap="none" baseline="0" dirty="0" smtClean="0">
                <a:solidFill>
                  <a:schemeClr val="dk1"/>
                </a:solidFill>
                <a:latin typeface="Calibri"/>
                <a:ea typeface="Calibri"/>
                <a:cs typeface="Calibri"/>
                <a:sym typeface="Calibri"/>
              </a:rPr>
              <a:t> la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matu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garum</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ya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a:t>
            </a:r>
          </a:p>
          <a:p>
            <a:pPr marL="457200" marR="0" lvl="0" indent="-228600" algn="l" rtl="0">
              <a:lnSpc>
                <a:spcPct val="100000"/>
              </a:lnSpc>
              <a:spcBef>
                <a:spcPts val="0"/>
              </a:spcBef>
              <a:spcAft>
                <a:spcPts val="0"/>
              </a:spcAft>
              <a:buSzPts val="1400"/>
              <a:buNone/>
            </a:pPr>
            <a:r>
              <a:rPr lang="en-GB" sz="1200" b="0" i="0" u="none" strike="noStrike" cap="none" baseline="0" dirty="0" err="1" smtClean="0">
                <a:solidFill>
                  <a:schemeClr val="dk1"/>
                </a:solidFill>
                <a:latin typeface="Calibri"/>
                <a:ea typeface="Calibri"/>
                <a:cs typeface="Calibri"/>
                <a:sym typeface="Calibri"/>
              </a:rPr>
              <a:t>Ndai</a:t>
            </a:r>
            <a:r>
              <a:rPr lang="en-GB" sz="1200" b="0" i="0" u="none" strike="noStrike" cap="none" baseline="0" dirty="0" smtClean="0">
                <a:solidFill>
                  <a:schemeClr val="dk1"/>
                </a:solidFill>
                <a:latin typeface="Calibri"/>
                <a:ea typeface="Calibri"/>
                <a:cs typeface="Calibri"/>
                <a:sym typeface="Calibri"/>
              </a:rPr>
              <a:t> lam </a:t>
            </a:r>
            <a:r>
              <a:rPr lang="en-GB" sz="1200" b="0" i="0" u="none" strike="noStrike" cap="none" baseline="0" dirty="0" err="1" smtClean="0">
                <a:solidFill>
                  <a:schemeClr val="dk1"/>
                </a:solidFill>
                <a:latin typeface="Calibri"/>
                <a:ea typeface="Calibri"/>
                <a:cs typeface="Calibri"/>
                <a:sym typeface="Calibri"/>
              </a:rPr>
              <a:t>ni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gaw</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lawu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kaw</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ka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madung</a:t>
            </a:r>
            <a:r>
              <a:rPr lang="en-GB" sz="1200" b="0" i="0" u="none" strike="noStrike" cap="none" baseline="0" dirty="0" smtClean="0">
                <a:solidFill>
                  <a:schemeClr val="dk1"/>
                </a:solidFill>
                <a:latin typeface="Calibri"/>
                <a:ea typeface="Calibri"/>
                <a:cs typeface="Calibri"/>
                <a:sym typeface="Calibri"/>
              </a:rPr>
              <a:t> da ai </a:t>
            </a:r>
            <a:r>
              <a:rPr lang="en-GB" sz="1200" b="0" i="0" u="none" strike="noStrike" cap="none" baseline="0" dirty="0" err="1" smtClean="0">
                <a:solidFill>
                  <a:schemeClr val="dk1"/>
                </a:solidFill>
                <a:latin typeface="Calibri"/>
                <a:ea typeface="Calibri"/>
                <a:cs typeface="Calibri"/>
                <a:sym typeface="Calibri"/>
              </a:rPr>
              <a:t>madang</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hpe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madat</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mara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hkan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sa</a:t>
            </a:r>
            <a:r>
              <a:rPr lang="en-GB" sz="1200" b="0" i="0" u="none" strike="noStrike" cap="none" baseline="0" dirty="0" smtClean="0">
                <a:solidFill>
                  <a:schemeClr val="dk1"/>
                </a:solidFill>
                <a:latin typeface="Calibri"/>
                <a:ea typeface="Calibri"/>
                <a:cs typeface="Calibri"/>
                <a:sym typeface="Calibri"/>
              </a:rPr>
              <a:t> let </a:t>
            </a:r>
            <a:r>
              <a:rPr lang="en-GB" sz="1200" b="0" i="0" u="none" strike="noStrike" cap="none" baseline="0" dirty="0" err="1" smtClean="0">
                <a:solidFill>
                  <a:schemeClr val="dk1"/>
                </a:solidFill>
                <a:latin typeface="Calibri"/>
                <a:ea typeface="Calibri"/>
                <a:cs typeface="Calibri"/>
                <a:sym typeface="Calibri"/>
              </a:rPr>
              <a:t>hka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ja</a:t>
            </a:r>
            <a:r>
              <a:rPr lang="en-GB" sz="1200" b="0" i="0" u="none" strike="noStrike" cap="none" baseline="0" dirty="0" smtClean="0">
                <a:solidFill>
                  <a:schemeClr val="dk1"/>
                </a:solidFill>
                <a:latin typeface="Calibri"/>
                <a:ea typeface="Calibri"/>
                <a:cs typeface="Calibri"/>
                <a:sym typeface="Calibri"/>
              </a:rPr>
              <a:t> la </a:t>
            </a:r>
            <a:r>
              <a:rPr lang="en-GB" sz="1200" b="0" i="0" u="none" strike="noStrike" cap="none" baseline="0" dirty="0" err="1" smtClean="0">
                <a:solidFill>
                  <a:schemeClr val="dk1"/>
                </a:solidFill>
                <a:latin typeface="Calibri"/>
                <a:ea typeface="Calibri"/>
                <a:cs typeface="Calibri"/>
                <a:sym typeface="Calibri"/>
              </a:rPr>
              <a:t>mai</a:t>
            </a:r>
            <a:r>
              <a:rPr lang="en-GB" sz="1200" b="0" i="0" u="none" strike="noStrike" cap="none" baseline="0" dirty="0" smtClean="0">
                <a:solidFill>
                  <a:schemeClr val="dk1"/>
                </a:solidFill>
                <a:latin typeface="Calibri"/>
                <a:ea typeface="Calibri"/>
                <a:cs typeface="Calibri"/>
                <a:sym typeface="Calibri"/>
              </a:rPr>
              <a:t> ai. </a:t>
            </a:r>
            <a:endParaRPr dirty="0"/>
          </a:p>
        </p:txBody>
      </p:sp>
      <p:sp>
        <p:nvSpPr>
          <p:cNvPr id="463" name="Google Shape;463;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9" name="Google Shape;469;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sz="1200" b="0" i="0" u="none" strike="noStrike" cap="none" dirty="0" err="1" smtClean="0">
                <a:solidFill>
                  <a:schemeClr val="dk1"/>
                </a:solidFill>
                <a:latin typeface="Calibri"/>
                <a:ea typeface="Calibri"/>
                <a:cs typeface="Calibri"/>
                <a:sym typeface="Calibri"/>
              </a:rPr>
              <a:t>Shawng</a:t>
            </a:r>
            <a:r>
              <a:rPr lang="en-GB" sz="1200" b="0" i="0" u="none" strike="noStrike" cap="none" dirty="0" smtClean="0">
                <a:solidFill>
                  <a:schemeClr val="dk1"/>
                </a:solidFill>
                <a:latin typeface="Calibri"/>
                <a:ea typeface="Calibri"/>
                <a:cs typeface="Calibri"/>
                <a:sym typeface="Calibri"/>
              </a:rPr>
              <a:t> n-nan </a:t>
            </a:r>
            <a:r>
              <a:rPr lang="en-GB" sz="1200" b="0" i="0" u="none" strike="noStrike" cap="none" dirty="0" err="1" smtClean="0">
                <a:solidFill>
                  <a:schemeClr val="dk1"/>
                </a:solidFill>
                <a:latin typeface="Calibri"/>
                <a:ea typeface="Calibri"/>
                <a:cs typeface="Calibri"/>
                <a:sym typeface="Calibri"/>
              </a:rPr>
              <a:t>maju</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jung</a:t>
            </a:r>
            <a:r>
              <a:rPr lang="en-GB" sz="1200" b="0" i="0" u="none" strike="noStrike" cap="none" dirty="0" smtClean="0">
                <a:solidFill>
                  <a:schemeClr val="dk1"/>
                </a:solidFill>
                <a:latin typeface="Calibri"/>
                <a:ea typeface="Calibri"/>
                <a:cs typeface="Calibri"/>
                <a:sym typeface="Calibri"/>
              </a:rPr>
              <a:t> n-</a:t>
            </a:r>
            <a:r>
              <a:rPr lang="en-GB" sz="1200" b="0" i="0" u="none" strike="noStrike" cap="none"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madat</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ya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smtClean="0">
                <a:solidFill>
                  <a:schemeClr val="dk1"/>
                </a:solidFill>
                <a:latin typeface="Calibri"/>
                <a:ea typeface="Calibri"/>
                <a:cs typeface="Calibri"/>
                <a:sym typeface="Calibri"/>
              </a:rPr>
              <a:t>ai </a:t>
            </a:r>
            <a:r>
              <a:rPr lang="en-GB" sz="1200" b="0" i="0" u="none" strike="noStrike" cap="none" baseline="0" dirty="0" smtClean="0">
                <a:solidFill>
                  <a:schemeClr val="dk1"/>
                </a:solidFill>
                <a:latin typeface="Calibri"/>
                <a:ea typeface="Calibri"/>
                <a:cs typeface="Calibri"/>
                <a:sym typeface="Calibri"/>
              </a:rPr>
              <a:t>lam </a:t>
            </a:r>
            <a:r>
              <a:rPr lang="en-GB" sz="1200" b="0" i="0" u="none" strike="noStrike" cap="none" baseline="0" dirty="0" err="1" smtClean="0">
                <a:solidFill>
                  <a:schemeClr val="dk1"/>
                </a:solidFill>
                <a:latin typeface="Calibri"/>
                <a:ea typeface="Calibri"/>
                <a:cs typeface="Calibri"/>
                <a:sym typeface="Calibri"/>
              </a:rPr>
              <a:t>hte</a:t>
            </a:r>
            <a:r>
              <a:rPr lang="en-GB" sz="1200" b="0" i="0" u="none" strike="noStrike" cap="none" baseline="0" dirty="0" smtClean="0">
                <a:solidFill>
                  <a:schemeClr val="dk1"/>
                </a:solidFill>
                <a:latin typeface="Calibri"/>
                <a:ea typeface="Calibri"/>
                <a:cs typeface="Calibri"/>
                <a:sym typeface="Calibri"/>
              </a:rPr>
              <a:t>-</a:t>
            </a:r>
          </a:p>
          <a:p>
            <a:pPr marL="457200" marR="0" lvl="0" indent="-228600" algn="l" rtl="0">
              <a:lnSpc>
                <a:spcPct val="100000"/>
              </a:lnSpc>
              <a:spcBef>
                <a:spcPts val="0"/>
              </a:spcBef>
              <a:spcAft>
                <a:spcPts val="0"/>
              </a:spcAft>
              <a:buSzPts val="1400"/>
              <a:buNone/>
            </a:pPr>
            <a:r>
              <a:rPr lang="en-GB" sz="1200" b="0" i="0" u="none" strike="noStrike" cap="none" baseline="0" dirty="0" err="1" smtClean="0">
                <a:solidFill>
                  <a:schemeClr val="dk1"/>
                </a:solidFill>
                <a:latin typeface="Calibri"/>
                <a:ea typeface="Calibri"/>
                <a:cs typeface="Calibri"/>
                <a:sym typeface="Calibri"/>
              </a:rPr>
              <a:t>Maga</a:t>
            </a:r>
            <a:r>
              <a:rPr lang="en-GB" sz="1200" b="0" i="0" u="none" strike="noStrike" cap="none" baseline="0" dirty="0" smtClean="0">
                <a:solidFill>
                  <a:schemeClr val="dk1"/>
                </a:solidFill>
                <a:latin typeface="Calibri"/>
                <a:ea typeface="Calibri"/>
                <a:cs typeface="Calibri"/>
                <a:sym typeface="Calibri"/>
              </a:rPr>
              <a:t> mi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masha</a:t>
            </a:r>
            <a:r>
              <a:rPr lang="en-GB" sz="1200" b="0" i="0" u="none" strike="noStrike" cap="none" baseline="0" dirty="0" smtClean="0">
                <a:solidFill>
                  <a:schemeClr val="dk1"/>
                </a:solidFill>
                <a:latin typeface="Calibri"/>
                <a:ea typeface="Calibri"/>
                <a:cs typeface="Calibri"/>
                <a:sym typeface="Calibri"/>
              </a:rPr>
              <a:t> a </a:t>
            </a:r>
            <a:r>
              <a:rPr lang="en-GB" sz="1200" b="0" i="0" u="none" strike="noStrike" cap="none" baseline="0" dirty="0" err="1" smtClean="0">
                <a:solidFill>
                  <a:schemeClr val="dk1"/>
                </a:solidFill>
                <a:latin typeface="Calibri"/>
                <a:ea typeface="Calibri"/>
                <a:cs typeface="Calibri"/>
                <a:sym typeface="Calibri"/>
              </a:rPr>
              <a:t>ningmu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hte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myit</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hkam</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sha</a:t>
            </a:r>
            <a:r>
              <a:rPr lang="en-GB" sz="1200" b="0" i="0" u="none" strike="noStrike" cap="none" baseline="0" dirty="0" smtClean="0">
                <a:solidFill>
                  <a:schemeClr val="dk1"/>
                </a:solidFill>
                <a:latin typeface="Calibri"/>
                <a:ea typeface="Calibri"/>
                <a:cs typeface="Calibri"/>
                <a:sym typeface="Calibri"/>
              </a:rPr>
              <a:t> lam </a:t>
            </a:r>
            <a:r>
              <a:rPr lang="en-GB" sz="1200" b="0" i="0" u="none" strike="noStrike" cap="none" baseline="0" dirty="0" err="1" smtClean="0">
                <a:solidFill>
                  <a:schemeClr val="dk1"/>
                </a:solidFill>
                <a:latin typeface="Calibri"/>
                <a:ea typeface="Calibri"/>
                <a:cs typeface="Calibri"/>
                <a:sym typeface="Calibri"/>
              </a:rPr>
              <a:t>ni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hpe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chye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hkra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shakuk</a:t>
            </a:r>
            <a:r>
              <a:rPr lang="en-GB" sz="1200" b="0" i="0" u="none" strike="noStrike" cap="none" baseline="0" dirty="0" smtClean="0">
                <a:solidFill>
                  <a:schemeClr val="dk1"/>
                </a:solidFill>
                <a:latin typeface="Calibri"/>
                <a:ea typeface="Calibri"/>
                <a:cs typeface="Calibri"/>
                <a:sym typeface="Calibri"/>
              </a:rPr>
              <a:t> u.</a:t>
            </a:r>
          </a:p>
          <a:p>
            <a:pPr marL="457200" marR="0" lvl="0" indent="-228600" algn="l" rtl="0">
              <a:lnSpc>
                <a:spcPct val="100000"/>
              </a:lnSpc>
              <a:spcBef>
                <a:spcPts val="0"/>
              </a:spcBef>
              <a:spcAft>
                <a:spcPts val="0"/>
              </a:spcAft>
              <a:buSzPts val="1400"/>
              <a:buNone/>
            </a:pPr>
            <a:r>
              <a:rPr lang="en-GB" sz="1200" b="0" i="0" u="none" strike="noStrike" cap="none" baseline="0" dirty="0" err="1" smtClean="0">
                <a:solidFill>
                  <a:schemeClr val="dk1"/>
                </a:solidFill>
                <a:latin typeface="Calibri"/>
                <a:ea typeface="Calibri"/>
                <a:cs typeface="Calibri"/>
                <a:sym typeface="Calibri"/>
              </a:rPr>
              <a:t>Maga</a:t>
            </a:r>
            <a:r>
              <a:rPr lang="en-GB" sz="1200" b="0" i="0" u="none" strike="noStrike" cap="none" baseline="0" dirty="0" smtClean="0">
                <a:solidFill>
                  <a:schemeClr val="dk1"/>
                </a:solidFill>
                <a:latin typeface="Calibri"/>
                <a:ea typeface="Calibri"/>
                <a:cs typeface="Calibri"/>
                <a:sym typeface="Calibri"/>
              </a:rPr>
              <a:t> mi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masha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hpe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tsun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shaga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ahkang</a:t>
            </a:r>
            <a:r>
              <a:rPr lang="en-GB" sz="1200" b="0" i="0" u="none" strike="noStrike" cap="none" baseline="0" dirty="0" smtClean="0">
                <a:solidFill>
                  <a:schemeClr val="dk1"/>
                </a:solidFill>
                <a:latin typeface="Calibri"/>
                <a:ea typeface="Calibri"/>
                <a:cs typeface="Calibri"/>
                <a:sym typeface="Calibri"/>
              </a:rPr>
              <a:t> jaw u. Shi </a:t>
            </a:r>
            <a:r>
              <a:rPr lang="en-GB" sz="1200" b="0" i="0" u="none" strike="noStrike" cap="none" baseline="0" dirty="0" err="1" smtClean="0">
                <a:solidFill>
                  <a:schemeClr val="dk1"/>
                </a:solidFill>
                <a:latin typeface="Calibri"/>
                <a:ea typeface="Calibri"/>
                <a:cs typeface="Calibri"/>
                <a:sym typeface="Calibri"/>
              </a:rPr>
              <a:t>shaga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nga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aten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hta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azim</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nga</a:t>
            </a:r>
            <a:r>
              <a:rPr lang="en-GB" sz="1200" b="0" i="0" u="none" strike="noStrike" cap="none" baseline="0" dirty="0" smtClean="0">
                <a:solidFill>
                  <a:schemeClr val="dk1"/>
                </a:solidFill>
                <a:latin typeface="Calibri"/>
                <a:ea typeface="Calibri"/>
                <a:cs typeface="Calibri"/>
                <a:sym typeface="Calibri"/>
              </a:rPr>
              <a:t> u.</a:t>
            </a:r>
          </a:p>
          <a:p>
            <a:pPr marL="457200" lvl="0" indent="-228600" algn="l" rtl="0">
              <a:lnSpc>
                <a:spcPct val="100000"/>
              </a:lnSpc>
              <a:spcBef>
                <a:spcPts val="0"/>
              </a:spcBef>
              <a:spcAft>
                <a:spcPts val="0"/>
              </a:spcAft>
              <a:buSzPts val="1400"/>
              <a:buNone/>
            </a:pPr>
            <a:r>
              <a:rPr lang="en-GB" sz="1200" b="0" i="0" u="none" strike="noStrike" cap="none" dirty="0" err="1" smtClean="0">
                <a:solidFill>
                  <a:schemeClr val="dk1"/>
                </a:solidFill>
                <a:latin typeface="Calibri"/>
                <a:ea typeface="Calibri"/>
                <a:cs typeface="Calibri"/>
                <a:sym typeface="Calibri"/>
              </a:rPr>
              <a:t>Maju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chyam</a:t>
            </a:r>
            <a:r>
              <a:rPr lang="en-GB" sz="1200" b="0" i="0" u="none" strike="noStrike" cap="none" baseline="0" dirty="0" smtClean="0">
                <a:solidFill>
                  <a:schemeClr val="dk1"/>
                </a:solidFill>
                <a:latin typeface="Calibri"/>
                <a:ea typeface="Calibri"/>
                <a:cs typeface="Calibri"/>
                <a:sym typeface="Calibri"/>
              </a:rPr>
              <a:t> bra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lam </a:t>
            </a:r>
            <a:r>
              <a:rPr lang="en-GB" sz="1200" b="0" i="0" u="none" strike="noStrike" cap="none" baseline="0" dirty="0" err="1" smtClean="0">
                <a:solidFill>
                  <a:schemeClr val="dk1"/>
                </a:solidFill>
                <a:latin typeface="Calibri"/>
                <a:ea typeface="Calibri"/>
                <a:cs typeface="Calibri"/>
                <a:sym typeface="Calibri"/>
              </a:rPr>
              <a:t>ni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hpe</a:t>
            </a:r>
            <a:r>
              <a:rPr lang="en-GB" sz="1200" b="0" i="0" u="none" strike="noStrike" cap="none" baseline="0" dirty="0" smtClean="0">
                <a:solidFill>
                  <a:schemeClr val="dk1"/>
                </a:solidFill>
                <a:latin typeface="Calibri"/>
                <a:ea typeface="Calibri"/>
                <a:cs typeface="Calibri"/>
                <a:sym typeface="Calibri"/>
              </a:rPr>
              <a:t> koi yen u. </a:t>
            </a:r>
            <a:r>
              <a:rPr lang="en-GB" sz="1200" b="0" i="0" u="none" strike="noStrike" cap="none" baseline="0" dirty="0" err="1" smtClean="0">
                <a:solidFill>
                  <a:schemeClr val="dk1"/>
                </a:solidFill>
                <a:latin typeface="Calibri"/>
                <a:ea typeface="Calibri"/>
                <a:cs typeface="Calibri"/>
                <a:sym typeface="Calibri"/>
              </a:rPr>
              <a:t>Grupyin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hta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garu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kachyi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nga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nga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i? </a:t>
            </a:r>
            <a:r>
              <a:rPr lang="en-GB" sz="1200" b="0" i="0" u="none" strike="noStrike" cap="none" baseline="0" dirty="0" err="1" smtClean="0">
                <a:solidFill>
                  <a:schemeClr val="dk1"/>
                </a:solidFill>
                <a:latin typeface="Calibri"/>
                <a:ea typeface="Calibri"/>
                <a:cs typeface="Calibri"/>
                <a:sym typeface="Calibri"/>
              </a:rPr>
              <a:t>Grau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zim</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shara</a:t>
            </a:r>
            <a:r>
              <a:rPr lang="en-GB" sz="1200" b="0" i="0" u="none" strike="noStrike" cap="none" baseline="0" dirty="0" smtClean="0">
                <a:solidFill>
                  <a:schemeClr val="dk1"/>
                </a:solidFill>
                <a:latin typeface="Calibri"/>
                <a:ea typeface="Calibri"/>
                <a:cs typeface="Calibri"/>
                <a:sym typeface="Calibri"/>
              </a:rPr>
              <a:t> de </a:t>
            </a:r>
            <a:r>
              <a:rPr lang="en-GB" sz="1200" b="0" i="0" u="none" strike="noStrike" cap="none" baseline="0" dirty="0" err="1" smtClean="0">
                <a:solidFill>
                  <a:schemeClr val="dk1"/>
                </a:solidFill>
                <a:latin typeface="Calibri"/>
                <a:ea typeface="Calibri"/>
                <a:cs typeface="Calibri"/>
                <a:sym typeface="Calibri"/>
              </a:rPr>
              <a:t>sa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i?</a:t>
            </a:r>
            <a:endParaRPr dirty="0"/>
          </a:p>
        </p:txBody>
      </p:sp>
      <p:sp>
        <p:nvSpPr>
          <p:cNvPr id="470" name="Google Shape;470;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7" name="Google Shape;477;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431800" algn="l" rtl="0">
              <a:lnSpc>
                <a:spcPct val="150000"/>
              </a:lnSpc>
              <a:spcBef>
                <a:spcPts val="0"/>
              </a:spcBef>
              <a:spcAft>
                <a:spcPts val="0"/>
              </a:spcAft>
              <a:buSzPts val="2800"/>
              <a:buNone/>
            </a:pPr>
            <a:r>
              <a:rPr lang="en-GB" sz="1200" b="0" i="0" u="none" strike="noStrike" cap="none" dirty="0" smtClean="0">
                <a:solidFill>
                  <a:schemeClr val="dk1"/>
                </a:solidFill>
                <a:latin typeface="Calibri"/>
                <a:ea typeface="Calibri"/>
                <a:cs typeface="Calibri"/>
                <a:sym typeface="Calibri"/>
              </a:rPr>
              <a:t>Daw </a:t>
            </a:r>
            <a:r>
              <a:rPr lang="en-GB" sz="1200" b="0" i="0" u="none" strike="noStrike" cap="none" dirty="0" err="1" smtClean="0">
                <a:solidFill>
                  <a:schemeClr val="dk1"/>
                </a:solidFill>
                <a:latin typeface="Calibri"/>
                <a:ea typeface="Calibri"/>
                <a:cs typeface="Calibri"/>
                <a:sym typeface="Calibri"/>
              </a:rPr>
              <a:t>lahkawng</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hku</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na</a:t>
            </a:r>
            <a:r>
              <a:rPr lang="en-GB" sz="1200" b="0" i="0" u="none" strike="noStrike" cap="none" dirty="0" smtClean="0">
                <a:solidFill>
                  <a:schemeClr val="dk1"/>
                </a:solidFill>
                <a:latin typeface="Calibri"/>
                <a:ea typeface="Calibri"/>
                <a:cs typeface="Calibri"/>
                <a:sym typeface="Calibri"/>
              </a:rPr>
              <a:t> </a:t>
            </a:r>
            <a:r>
              <a:rPr lang="en-US" b="0" dirty="0" err="1" smtClean="0">
                <a:latin typeface="Arial"/>
                <a:ea typeface="Arial"/>
                <a:cs typeface="Arial"/>
                <a:sym typeface="Arial"/>
              </a:rPr>
              <a:t>Maga</a:t>
            </a:r>
            <a:r>
              <a:rPr lang="en-US" b="0" dirty="0" smtClean="0">
                <a:latin typeface="Arial"/>
                <a:ea typeface="Arial"/>
                <a:cs typeface="Arial"/>
                <a:sym typeface="Arial"/>
              </a:rPr>
              <a:t> mi </a:t>
            </a:r>
            <a:r>
              <a:rPr lang="en-US" b="0" dirty="0" err="1" smtClean="0">
                <a:latin typeface="Arial"/>
                <a:ea typeface="Arial"/>
                <a:cs typeface="Arial"/>
                <a:sym typeface="Arial"/>
              </a:rPr>
              <a:t>na</a:t>
            </a:r>
            <a:r>
              <a:rPr lang="en-US" b="0" dirty="0" smtClean="0">
                <a:latin typeface="Arial"/>
                <a:ea typeface="Arial"/>
                <a:cs typeface="Arial"/>
                <a:sym typeface="Arial"/>
              </a:rPr>
              <a:t> </a:t>
            </a:r>
            <a:r>
              <a:rPr lang="en-US" b="0" dirty="0" err="1" smtClean="0">
                <a:latin typeface="Arial"/>
                <a:ea typeface="Arial"/>
                <a:cs typeface="Arial"/>
                <a:sym typeface="Arial"/>
              </a:rPr>
              <a:t>masha</a:t>
            </a:r>
            <a:r>
              <a:rPr lang="en-US" b="0" dirty="0" smtClean="0">
                <a:latin typeface="Arial"/>
                <a:ea typeface="Arial"/>
                <a:cs typeface="Arial"/>
                <a:sym typeface="Arial"/>
              </a:rPr>
              <a:t> </a:t>
            </a:r>
            <a:r>
              <a:rPr lang="en-US" b="0" dirty="0" err="1" smtClean="0">
                <a:latin typeface="Arial"/>
                <a:ea typeface="Arial"/>
                <a:cs typeface="Arial"/>
                <a:sym typeface="Arial"/>
              </a:rPr>
              <a:t>tsun</a:t>
            </a:r>
            <a:r>
              <a:rPr lang="en-US" b="0" dirty="0" smtClean="0">
                <a:latin typeface="Arial"/>
                <a:ea typeface="Arial"/>
                <a:cs typeface="Arial"/>
                <a:sym typeface="Arial"/>
              </a:rPr>
              <a:t> </a:t>
            </a:r>
            <a:r>
              <a:rPr lang="en-US" b="0" dirty="0" err="1" smtClean="0">
                <a:latin typeface="Arial"/>
                <a:ea typeface="Arial"/>
                <a:cs typeface="Arial"/>
                <a:sym typeface="Arial"/>
              </a:rPr>
              <a:t>dan</a:t>
            </a:r>
            <a:r>
              <a:rPr lang="en-US" b="0" dirty="0" smtClean="0">
                <a:latin typeface="Arial"/>
                <a:ea typeface="Arial"/>
                <a:cs typeface="Arial"/>
                <a:sym typeface="Arial"/>
              </a:rPr>
              <a:t> ai lam </a:t>
            </a:r>
            <a:r>
              <a:rPr lang="en-US" b="0" dirty="0" err="1" smtClean="0">
                <a:latin typeface="Arial"/>
                <a:ea typeface="Arial"/>
                <a:cs typeface="Arial"/>
                <a:sym typeface="Arial"/>
              </a:rPr>
              <a:t>ni</a:t>
            </a:r>
            <a:r>
              <a:rPr lang="en-US" b="0" dirty="0" smtClean="0">
                <a:latin typeface="Arial"/>
                <a:ea typeface="Arial"/>
                <a:cs typeface="Arial"/>
                <a:sym typeface="Arial"/>
              </a:rPr>
              <a:t> </a:t>
            </a:r>
            <a:r>
              <a:rPr lang="en-US" b="0" dirty="0" err="1" smtClean="0">
                <a:latin typeface="Arial"/>
                <a:ea typeface="Arial"/>
                <a:cs typeface="Arial"/>
                <a:sym typeface="Arial"/>
              </a:rPr>
              <a:t>hpe</a:t>
            </a:r>
            <a:r>
              <a:rPr lang="en-US" b="0" dirty="0" smtClean="0">
                <a:latin typeface="Arial"/>
                <a:ea typeface="Arial"/>
                <a:cs typeface="Arial"/>
                <a:sym typeface="Arial"/>
              </a:rPr>
              <a:t> </a:t>
            </a:r>
            <a:r>
              <a:rPr lang="en-US" b="0" dirty="0" err="1" smtClean="0">
                <a:latin typeface="Arial"/>
                <a:ea typeface="Arial"/>
                <a:cs typeface="Arial"/>
                <a:sym typeface="Arial"/>
              </a:rPr>
              <a:t>bai</a:t>
            </a:r>
            <a:r>
              <a:rPr lang="en-US" b="0" dirty="0" smtClean="0">
                <a:latin typeface="Arial"/>
                <a:ea typeface="Arial"/>
                <a:cs typeface="Arial"/>
                <a:sym typeface="Arial"/>
              </a:rPr>
              <a:t> </a:t>
            </a:r>
            <a:r>
              <a:rPr lang="en-US" b="0" dirty="0" err="1" smtClean="0">
                <a:latin typeface="Arial"/>
                <a:ea typeface="Arial"/>
                <a:cs typeface="Arial"/>
                <a:sym typeface="Arial"/>
              </a:rPr>
              <a:t>tsun</a:t>
            </a:r>
            <a:r>
              <a:rPr lang="en-US" b="0" dirty="0" smtClean="0">
                <a:latin typeface="Arial"/>
                <a:ea typeface="Arial"/>
                <a:cs typeface="Arial"/>
                <a:sym typeface="Arial"/>
              </a:rPr>
              <a:t> u.</a:t>
            </a:r>
          </a:p>
          <a:p>
            <a:pPr marL="25400" lvl="0" indent="0" algn="l" rtl="0">
              <a:lnSpc>
                <a:spcPct val="150000"/>
              </a:lnSpc>
              <a:spcBef>
                <a:spcPts val="0"/>
              </a:spcBef>
              <a:spcAft>
                <a:spcPts val="0"/>
              </a:spcAft>
              <a:buSzPts val="2800"/>
              <a:buFont typeface="Arial"/>
              <a:buNone/>
            </a:pPr>
            <a:r>
              <a:rPr lang="en-US" dirty="0" err="1" smtClean="0">
                <a:latin typeface="Arial"/>
                <a:ea typeface="Arial"/>
                <a:cs typeface="Arial"/>
                <a:sym typeface="Arial"/>
              </a:rPr>
              <a:t>Maga</a:t>
            </a:r>
            <a:r>
              <a:rPr lang="en-US" dirty="0" smtClean="0">
                <a:latin typeface="Arial"/>
                <a:ea typeface="Arial"/>
                <a:cs typeface="Arial"/>
                <a:sym typeface="Arial"/>
              </a:rPr>
              <a:t> mi </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masha</a:t>
            </a:r>
            <a:r>
              <a:rPr lang="en-US" dirty="0" smtClean="0">
                <a:latin typeface="Arial"/>
                <a:ea typeface="Arial"/>
                <a:cs typeface="Arial"/>
                <a:sym typeface="Arial"/>
              </a:rPr>
              <a:t> </a:t>
            </a:r>
            <a:r>
              <a:rPr lang="en-US" dirty="0" err="1" smtClean="0">
                <a:latin typeface="Arial"/>
                <a:ea typeface="Arial"/>
                <a:cs typeface="Arial"/>
                <a:sym typeface="Arial"/>
              </a:rPr>
              <a:t>tsun</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a:t>
            </a:r>
            <a:r>
              <a:rPr lang="en-US" dirty="0" err="1" smtClean="0">
                <a:latin typeface="Arial"/>
                <a:ea typeface="Arial"/>
                <a:cs typeface="Arial"/>
                <a:sym typeface="Arial"/>
              </a:rPr>
              <a:t>ga</a:t>
            </a:r>
            <a:r>
              <a:rPr lang="en-US" dirty="0" smtClean="0">
                <a:latin typeface="Arial"/>
                <a:ea typeface="Arial"/>
                <a:cs typeface="Arial"/>
                <a:sym typeface="Arial"/>
              </a:rPr>
              <a:t> </a:t>
            </a:r>
            <a:r>
              <a:rPr lang="en-US" dirty="0" err="1" smtClean="0">
                <a:latin typeface="Arial"/>
                <a:ea typeface="Arial"/>
                <a:cs typeface="Arial"/>
                <a:sym typeface="Arial"/>
              </a:rPr>
              <a:t>si</a:t>
            </a:r>
            <a:r>
              <a:rPr lang="en-US" dirty="0" smtClean="0">
                <a:latin typeface="Arial"/>
                <a:ea typeface="Arial"/>
                <a:cs typeface="Arial"/>
                <a:sym typeface="Arial"/>
              </a:rPr>
              <a:t> </a:t>
            </a:r>
            <a:r>
              <a:rPr lang="en-US" dirty="0" err="1" smtClean="0">
                <a:latin typeface="Arial"/>
                <a:ea typeface="Arial"/>
                <a:cs typeface="Arial"/>
                <a:sym typeface="Arial"/>
              </a:rPr>
              <a:t>ni</a:t>
            </a:r>
            <a:r>
              <a:rPr lang="en-US" dirty="0" smtClean="0">
                <a:latin typeface="Arial"/>
                <a:ea typeface="Arial"/>
                <a:cs typeface="Arial"/>
                <a:sym typeface="Arial"/>
              </a:rPr>
              <a:t>, </a:t>
            </a:r>
            <a:r>
              <a:rPr lang="en-US" dirty="0" err="1" smtClean="0">
                <a:latin typeface="Arial"/>
                <a:ea typeface="Arial"/>
                <a:cs typeface="Arial"/>
                <a:sym typeface="Arial"/>
              </a:rPr>
              <a:t>madung</a:t>
            </a:r>
            <a:r>
              <a:rPr lang="en-US" dirty="0" smtClean="0">
                <a:latin typeface="Arial"/>
                <a:ea typeface="Arial"/>
                <a:cs typeface="Arial"/>
                <a:sym typeface="Arial"/>
              </a:rPr>
              <a:t> </a:t>
            </a:r>
            <a:r>
              <a:rPr lang="en-US" dirty="0" err="1" smtClean="0">
                <a:latin typeface="Arial"/>
                <a:ea typeface="Arial"/>
                <a:cs typeface="Arial"/>
                <a:sym typeface="Arial"/>
              </a:rPr>
              <a:t>ga</a:t>
            </a:r>
            <a:r>
              <a:rPr lang="en-US" dirty="0" smtClean="0">
                <a:latin typeface="Arial"/>
                <a:ea typeface="Arial"/>
                <a:cs typeface="Arial"/>
                <a:sym typeface="Arial"/>
              </a:rPr>
              <a:t> </a:t>
            </a:r>
            <a:r>
              <a:rPr lang="en-US" dirty="0" err="1" smtClean="0">
                <a:latin typeface="Arial"/>
                <a:ea typeface="Arial"/>
                <a:cs typeface="Arial"/>
                <a:sym typeface="Arial"/>
              </a:rPr>
              <a:t>si</a:t>
            </a:r>
            <a:r>
              <a:rPr lang="en-US" dirty="0" smtClean="0">
                <a:latin typeface="Arial"/>
                <a:ea typeface="Arial"/>
                <a:cs typeface="Arial"/>
                <a:sym typeface="Arial"/>
              </a:rPr>
              <a:t> </a:t>
            </a:r>
            <a:r>
              <a:rPr lang="en-US" dirty="0" err="1" smtClean="0">
                <a:latin typeface="Arial"/>
                <a:ea typeface="Arial"/>
                <a:cs typeface="Arial"/>
                <a:sym typeface="Arial"/>
              </a:rPr>
              <a:t>ni</a:t>
            </a:r>
            <a:r>
              <a:rPr lang="en-US" dirty="0" smtClean="0">
                <a:latin typeface="Arial"/>
                <a:ea typeface="Arial"/>
                <a:cs typeface="Arial"/>
                <a:sym typeface="Arial"/>
              </a:rPr>
              <a:t> </a:t>
            </a:r>
            <a:r>
              <a:rPr lang="en-US" dirty="0" err="1" smtClean="0">
                <a:latin typeface="Arial"/>
                <a:ea typeface="Arial"/>
                <a:cs typeface="Arial"/>
                <a:sym typeface="Arial"/>
              </a:rPr>
              <a:t>hpe</a:t>
            </a:r>
            <a:r>
              <a:rPr lang="en-US" dirty="0" smtClean="0">
                <a:latin typeface="Arial"/>
                <a:ea typeface="Arial"/>
                <a:cs typeface="Arial"/>
                <a:sym typeface="Arial"/>
              </a:rPr>
              <a:t> </a:t>
            </a:r>
            <a:r>
              <a:rPr lang="en-US" dirty="0" err="1" smtClean="0">
                <a:latin typeface="Arial"/>
                <a:ea typeface="Arial"/>
                <a:cs typeface="Arial"/>
                <a:sym typeface="Arial"/>
              </a:rPr>
              <a:t>bai</a:t>
            </a:r>
            <a:r>
              <a:rPr lang="en-US" dirty="0" smtClean="0">
                <a:latin typeface="Arial"/>
                <a:ea typeface="Arial"/>
                <a:cs typeface="Arial"/>
                <a:sym typeface="Arial"/>
              </a:rPr>
              <a:t> </a:t>
            </a:r>
            <a:r>
              <a:rPr lang="en-US" dirty="0" err="1" smtClean="0">
                <a:latin typeface="Arial"/>
                <a:ea typeface="Arial"/>
                <a:cs typeface="Arial"/>
                <a:sym typeface="Arial"/>
              </a:rPr>
              <a:t>tsun</a:t>
            </a:r>
            <a:r>
              <a:rPr lang="en-US" dirty="0" smtClean="0">
                <a:latin typeface="Arial"/>
                <a:ea typeface="Arial"/>
                <a:cs typeface="Arial"/>
                <a:sym typeface="Arial"/>
              </a:rPr>
              <a:t> u.</a:t>
            </a:r>
          </a:p>
          <a:p>
            <a:pPr marL="25400" lvl="0" indent="0" algn="l" rtl="0">
              <a:lnSpc>
                <a:spcPct val="150000"/>
              </a:lnSpc>
              <a:spcBef>
                <a:spcPts val="0"/>
              </a:spcBef>
              <a:spcAft>
                <a:spcPts val="0"/>
              </a:spcAft>
              <a:buSzPts val="2800"/>
              <a:buFont typeface="Arial"/>
              <a:buNone/>
            </a:pPr>
            <a:r>
              <a:rPr lang="en-US" dirty="0" err="1" smtClean="0">
                <a:latin typeface="Arial"/>
                <a:ea typeface="Arial"/>
                <a:cs typeface="Arial"/>
                <a:sym typeface="Arial"/>
              </a:rPr>
              <a:t>Ga</a:t>
            </a:r>
            <a:r>
              <a:rPr lang="en-US" dirty="0" smtClean="0">
                <a:latin typeface="Arial"/>
                <a:ea typeface="Arial"/>
                <a:cs typeface="Arial"/>
                <a:sym typeface="Arial"/>
              </a:rPr>
              <a:t> </a:t>
            </a:r>
            <a:r>
              <a:rPr lang="en-US" dirty="0" err="1" smtClean="0">
                <a:latin typeface="Arial"/>
                <a:ea typeface="Arial"/>
                <a:cs typeface="Arial"/>
                <a:sym typeface="Arial"/>
              </a:rPr>
              <a:t>shadawn</a:t>
            </a:r>
            <a:r>
              <a:rPr lang="en-US" dirty="0" smtClean="0">
                <a:latin typeface="Arial"/>
                <a:ea typeface="Arial"/>
                <a:cs typeface="Arial"/>
                <a:sym typeface="Arial"/>
              </a:rPr>
              <a:t>- “ </a:t>
            </a:r>
            <a:r>
              <a:rPr lang="en-US" dirty="0" err="1" smtClean="0">
                <a:latin typeface="Arial"/>
                <a:ea typeface="Arial"/>
                <a:cs typeface="Arial"/>
                <a:sym typeface="Arial"/>
              </a:rPr>
              <a:t>ya</a:t>
            </a:r>
            <a:r>
              <a:rPr lang="en-US" dirty="0" smtClean="0">
                <a:latin typeface="Arial"/>
                <a:ea typeface="Arial"/>
                <a:cs typeface="Arial"/>
                <a:sym typeface="Arial"/>
              </a:rPr>
              <a:t> </a:t>
            </a:r>
            <a:r>
              <a:rPr lang="en-US" dirty="0" err="1" smtClean="0">
                <a:latin typeface="Arial"/>
                <a:ea typeface="Arial"/>
                <a:cs typeface="Arial"/>
                <a:sym typeface="Arial"/>
              </a:rPr>
              <a:t>sha</a:t>
            </a:r>
            <a:r>
              <a:rPr lang="en-US" dirty="0" smtClean="0">
                <a:latin typeface="Arial"/>
                <a:ea typeface="Arial"/>
                <a:cs typeface="Arial"/>
                <a:sym typeface="Arial"/>
              </a:rPr>
              <a:t> </a:t>
            </a:r>
            <a:r>
              <a:rPr lang="en-US" dirty="0" err="1" smtClean="0">
                <a:latin typeface="Arial"/>
                <a:ea typeface="Arial"/>
                <a:cs typeface="Arial"/>
                <a:sym typeface="Arial"/>
              </a:rPr>
              <a:t>tsun</a:t>
            </a:r>
            <a:r>
              <a:rPr lang="en-US" dirty="0" smtClean="0">
                <a:latin typeface="Arial"/>
                <a:ea typeface="Arial"/>
                <a:cs typeface="Arial"/>
                <a:sym typeface="Arial"/>
              </a:rPr>
              <a:t> ai </a:t>
            </a:r>
            <a:r>
              <a:rPr lang="en-US" dirty="0" err="1" smtClean="0">
                <a:latin typeface="Arial"/>
                <a:ea typeface="Arial"/>
                <a:cs typeface="Arial"/>
                <a:sym typeface="Arial"/>
              </a:rPr>
              <a:t>gaw</a:t>
            </a:r>
            <a:r>
              <a:rPr lang="en-US" dirty="0" smtClean="0">
                <a:latin typeface="Arial"/>
                <a:ea typeface="Arial"/>
                <a:cs typeface="Arial"/>
                <a:sym typeface="Arial"/>
              </a:rPr>
              <a:t> </a:t>
            </a:r>
            <a:r>
              <a:rPr lang="en-US" dirty="0" err="1" smtClean="0">
                <a:latin typeface="Arial"/>
                <a:ea typeface="Arial"/>
                <a:cs typeface="Arial"/>
                <a:sym typeface="Arial"/>
              </a:rPr>
              <a:t>bungli</a:t>
            </a:r>
            <a:r>
              <a:rPr lang="en-US" baseline="0" dirty="0" smtClean="0">
                <a:latin typeface="Arial"/>
                <a:ea typeface="Arial"/>
                <a:cs typeface="Arial"/>
                <a:sym typeface="Arial"/>
              </a:rPr>
              <a:t> </a:t>
            </a:r>
            <a:r>
              <a:rPr lang="en-US" baseline="0" dirty="0" err="1" smtClean="0">
                <a:latin typeface="Arial"/>
                <a:ea typeface="Arial"/>
                <a:cs typeface="Arial"/>
                <a:sym typeface="Arial"/>
              </a:rPr>
              <a:t>maga</a:t>
            </a:r>
            <a:r>
              <a:rPr lang="en-US" baseline="0" dirty="0" smtClean="0">
                <a:latin typeface="Arial"/>
                <a:ea typeface="Arial"/>
                <a:cs typeface="Arial"/>
                <a:sym typeface="Arial"/>
              </a:rPr>
              <a:t> mi </a:t>
            </a:r>
            <a:r>
              <a:rPr lang="en-US" baseline="0" dirty="0" err="1" smtClean="0">
                <a:latin typeface="Arial"/>
                <a:ea typeface="Arial"/>
                <a:cs typeface="Arial"/>
                <a:sym typeface="Arial"/>
              </a:rPr>
              <a:t>hte</a:t>
            </a:r>
            <a:r>
              <a:rPr lang="en-US" baseline="0" dirty="0" smtClean="0">
                <a:latin typeface="Arial"/>
                <a:ea typeface="Arial"/>
                <a:cs typeface="Arial"/>
                <a:sym typeface="Arial"/>
              </a:rPr>
              <a:t> ma </a:t>
            </a:r>
            <a:r>
              <a:rPr lang="en-US" baseline="0" dirty="0" err="1" smtClean="0">
                <a:latin typeface="Arial"/>
                <a:ea typeface="Arial"/>
                <a:cs typeface="Arial"/>
                <a:sym typeface="Arial"/>
              </a:rPr>
              <a:t>hpe</a:t>
            </a:r>
            <a:r>
              <a:rPr lang="en-US" baseline="0" dirty="0" smtClean="0">
                <a:latin typeface="Arial"/>
                <a:ea typeface="Arial"/>
                <a:cs typeface="Arial"/>
                <a:sym typeface="Arial"/>
              </a:rPr>
              <a:t> </a:t>
            </a:r>
            <a:r>
              <a:rPr lang="en-US" baseline="0" dirty="0" err="1" smtClean="0">
                <a:latin typeface="Arial"/>
                <a:ea typeface="Arial"/>
                <a:cs typeface="Arial"/>
                <a:sym typeface="Arial"/>
              </a:rPr>
              <a:t>yu</a:t>
            </a:r>
            <a:r>
              <a:rPr lang="en-US" baseline="0" dirty="0" smtClean="0">
                <a:latin typeface="Arial"/>
                <a:ea typeface="Arial"/>
                <a:cs typeface="Arial"/>
                <a:sym typeface="Arial"/>
              </a:rPr>
              <a:t> </a:t>
            </a:r>
            <a:r>
              <a:rPr lang="en-US" baseline="0" dirty="0" err="1" smtClean="0">
                <a:latin typeface="Arial"/>
                <a:ea typeface="Arial"/>
                <a:cs typeface="Arial"/>
                <a:sym typeface="Arial"/>
              </a:rPr>
              <a:t>lanu</a:t>
            </a:r>
            <a:r>
              <a:rPr lang="en-US" baseline="0" dirty="0" smtClean="0">
                <a:latin typeface="Arial"/>
                <a:ea typeface="Arial"/>
                <a:cs typeface="Arial"/>
                <a:sym typeface="Arial"/>
              </a:rPr>
              <a:t> </a:t>
            </a:r>
            <a:r>
              <a:rPr lang="en-US" baseline="0" dirty="0" err="1" smtClean="0">
                <a:latin typeface="Arial"/>
                <a:ea typeface="Arial"/>
                <a:cs typeface="Arial"/>
                <a:sym typeface="Arial"/>
              </a:rPr>
              <a:t>lahku</a:t>
            </a:r>
            <a:r>
              <a:rPr lang="en-US" baseline="0" dirty="0" smtClean="0">
                <a:latin typeface="Arial"/>
                <a:ea typeface="Arial"/>
                <a:cs typeface="Arial"/>
                <a:sym typeface="Arial"/>
              </a:rPr>
              <a:t> </a:t>
            </a:r>
            <a:r>
              <a:rPr lang="en-US" baseline="0" dirty="0" err="1" smtClean="0">
                <a:latin typeface="Arial"/>
                <a:ea typeface="Arial"/>
                <a:cs typeface="Arial"/>
                <a:sym typeface="Arial"/>
              </a:rPr>
              <a:t>ra</a:t>
            </a:r>
            <a:r>
              <a:rPr lang="en-US" baseline="0" dirty="0" smtClean="0">
                <a:latin typeface="Arial"/>
                <a:ea typeface="Arial"/>
                <a:cs typeface="Arial"/>
                <a:sym typeface="Arial"/>
              </a:rPr>
              <a:t> ai lam </a:t>
            </a:r>
            <a:r>
              <a:rPr lang="en-US" baseline="0" dirty="0" err="1" smtClean="0">
                <a:latin typeface="Arial"/>
                <a:ea typeface="Arial"/>
                <a:cs typeface="Arial"/>
                <a:sym typeface="Arial"/>
              </a:rPr>
              <a:t>hta</a:t>
            </a:r>
            <a:r>
              <a:rPr lang="en-US" baseline="0" dirty="0" smtClean="0">
                <a:latin typeface="Arial"/>
                <a:ea typeface="Arial"/>
                <a:cs typeface="Arial"/>
                <a:sym typeface="Arial"/>
              </a:rPr>
              <a:t> </a:t>
            </a:r>
            <a:r>
              <a:rPr lang="en-US" baseline="0" dirty="0" err="1" smtClean="0">
                <a:latin typeface="Arial"/>
                <a:ea typeface="Arial"/>
                <a:cs typeface="Arial"/>
                <a:sym typeface="Arial"/>
              </a:rPr>
              <a:t>ndang</a:t>
            </a:r>
            <a:r>
              <a:rPr lang="en-US" baseline="0" dirty="0" smtClean="0">
                <a:latin typeface="Arial"/>
                <a:ea typeface="Arial"/>
                <a:cs typeface="Arial"/>
                <a:sym typeface="Arial"/>
              </a:rPr>
              <a:t> </a:t>
            </a:r>
            <a:r>
              <a:rPr lang="en-US" baseline="0" dirty="0" err="1" smtClean="0">
                <a:latin typeface="Arial"/>
                <a:ea typeface="Arial"/>
                <a:cs typeface="Arial"/>
                <a:sym typeface="Arial"/>
              </a:rPr>
              <a:t>nla</a:t>
            </a:r>
            <a:r>
              <a:rPr lang="en-US" baseline="0" dirty="0" smtClean="0">
                <a:latin typeface="Arial"/>
                <a:ea typeface="Arial"/>
                <a:cs typeface="Arial"/>
                <a:sym typeface="Arial"/>
              </a:rPr>
              <a:t> </a:t>
            </a:r>
            <a:r>
              <a:rPr lang="en-US" baseline="0" dirty="0" err="1" smtClean="0">
                <a:latin typeface="Arial"/>
                <a:ea typeface="Arial"/>
                <a:cs typeface="Arial"/>
                <a:sym typeface="Arial"/>
              </a:rPr>
              <a:t>byin</a:t>
            </a:r>
            <a:r>
              <a:rPr lang="en-US" baseline="0" dirty="0" smtClean="0">
                <a:latin typeface="Arial"/>
                <a:ea typeface="Arial"/>
                <a:cs typeface="Arial"/>
                <a:sym typeface="Arial"/>
              </a:rPr>
              <a:t> </a:t>
            </a:r>
            <a:r>
              <a:rPr lang="en-US" baseline="0" dirty="0" err="1" smtClean="0">
                <a:latin typeface="Arial"/>
                <a:ea typeface="Arial"/>
                <a:cs typeface="Arial"/>
                <a:sym typeface="Arial"/>
              </a:rPr>
              <a:t>nga</a:t>
            </a:r>
            <a:r>
              <a:rPr lang="en-US" baseline="0" dirty="0" smtClean="0">
                <a:latin typeface="Arial"/>
                <a:ea typeface="Arial"/>
                <a:cs typeface="Arial"/>
                <a:sym typeface="Arial"/>
              </a:rPr>
              <a:t> ai </a:t>
            </a:r>
            <a:r>
              <a:rPr lang="en-US" baseline="0" dirty="0" err="1" smtClean="0">
                <a:latin typeface="Arial"/>
                <a:ea typeface="Arial"/>
                <a:cs typeface="Arial"/>
                <a:sym typeface="Arial"/>
              </a:rPr>
              <a:t>ngu</a:t>
            </a:r>
            <a:r>
              <a:rPr lang="en-US" baseline="0" dirty="0" smtClean="0">
                <a:latin typeface="Arial"/>
                <a:ea typeface="Arial"/>
                <a:cs typeface="Arial"/>
                <a:sym typeface="Arial"/>
              </a:rPr>
              <a:t> n-</a:t>
            </a:r>
            <a:r>
              <a:rPr lang="en-US" baseline="0" dirty="0" err="1" smtClean="0">
                <a:latin typeface="Arial"/>
                <a:ea typeface="Arial"/>
                <a:cs typeface="Arial"/>
                <a:sym typeface="Arial"/>
              </a:rPr>
              <a:t>na</a:t>
            </a:r>
            <a:r>
              <a:rPr lang="en-US" baseline="0" dirty="0" smtClean="0">
                <a:latin typeface="Arial"/>
                <a:ea typeface="Arial"/>
                <a:cs typeface="Arial"/>
                <a:sym typeface="Arial"/>
              </a:rPr>
              <a:t> </a:t>
            </a:r>
            <a:r>
              <a:rPr lang="en-US" baseline="0" dirty="0" err="1" smtClean="0">
                <a:latin typeface="Arial"/>
                <a:ea typeface="Arial"/>
                <a:cs typeface="Arial"/>
                <a:sym typeface="Arial"/>
              </a:rPr>
              <a:t>tsun</a:t>
            </a:r>
            <a:r>
              <a:rPr lang="en-US" baseline="0" dirty="0" smtClean="0">
                <a:latin typeface="Arial"/>
                <a:ea typeface="Arial"/>
                <a:cs typeface="Arial"/>
                <a:sym typeface="Arial"/>
              </a:rPr>
              <a:t> ai, re ai i?</a:t>
            </a:r>
            <a:r>
              <a:rPr lang="en-GB" b="0" dirty="0"/>
              <a:t/>
            </a:r>
            <a:br>
              <a:rPr lang="en-GB" b="0" dirty="0"/>
            </a:br>
            <a:endParaRPr dirty="0"/>
          </a:p>
        </p:txBody>
      </p:sp>
      <p:sp>
        <p:nvSpPr>
          <p:cNvPr id="478" name="Google Shape;478;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sz="1200" b="0" i="0" u="none" strike="noStrike" cap="none" dirty="0" err="1" smtClean="0">
                <a:solidFill>
                  <a:schemeClr val="dk1"/>
                </a:solidFill>
                <a:latin typeface="Calibri"/>
                <a:ea typeface="Calibri"/>
                <a:cs typeface="Calibri"/>
                <a:sym typeface="Calibri"/>
              </a:rPr>
              <a:t>Shawng</a:t>
            </a:r>
            <a:r>
              <a:rPr lang="en-GB" sz="1200" b="0" i="0" u="none" strike="noStrike" cap="none" dirty="0" smtClean="0">
                <a:solidFill>
                  <a:schemeClr val="dk1"/>
                </a:solidFill>
                <a:latin typeface="Calibri"/>
                <a:ea typeface="Calibri"/>
                <a:cs typeface="Calibri"/>
                <a:sym typeface="Calibri"/>
              </a:rPr>
              <a:t> lam de </a:t>
            </a:r>
            <a:r>
              <a:rPr lang="en-GB" sz="1200" b="0" i="0" u="none" strike="noStrike" cap="none" dirty="0" err="1" smtClean="0">
                <a:solidFill>
                  <a:schemeClr val="dk1"/>
                </a:solidFill>
                <a:latin typeface="Calibri"/>
                <a:ea typeface="Calibri"/>
                <a:cs typeface="Calibri"/>
                <a:sym typeface="Calibri"/>
              </a:rPr>
              <a:t>galaw</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hkawm</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sa</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nga</a:t>
            </a:r>
            <a:r>
              <a:rPr lang="en-GB" sz="1200" b="0" i="0" u="none" strike="noStrike" cap="none" dirty="0" smtClean="0">
                <a:solidFill>
                  <a:schemeClr val="dk1"/>
                </a:solidFill>
                <a:latin typeface="Calibri"/>
                <a:ea typeface="Calibri"/>
                <a:cs typeface="Calibri"/>
                <a:sym typeface="Calibri"/>
              </a:rPr>
              <a:t> ai </a:t>
            </a:r>
            <a:r>
              <a:rPr lang="en-GB" sz="1200" b="0" i="0" u="none" strike="noStrike" cap="none" dirty="0" err="1" smtClean="0">
                <a:solidFill>
                  <a:schemeClr val="dk1"/>
                </a:solidFill>
                <a:latin typeface="Calibri"/>
                <a:ea typeface="Calibri"/>
                <a:cs typeface="Calibri"/>
                <a:sym typeface="Calibri"/>
              </a:rPr>
              <a:t>magam</a:t>
            </a:r>
            <a:r>
              <a:rPr lang="en-GB" sz="1200" b="0" i="0" u="none" strike="noStrike" cap="none" dirty="0" smtClean="0">
                <a:solidFill>
                  <a:schemeClr val="dk1"/>
                </a:solidFill>
                <a:latin typeface="Calibri"/>
                <a:ea typeface="Calibri"/>
                <a:cs typeface="Calibri"/>
                <a:sym typeface="Calibri"/>
              </a:rPr>
              <a:t> gun </a:t>
            </a:r>
            <a:r>
              <a:rPr lang="en-GB" sz="1200" b="0" i="0" u="none" strike="noStrike" cap="none" dirty="0" err="1" smtClean="0">
                <a:solidFill>
                  <a:schemeClr val="dk1"/>
                </a:solidFill>
                <a:latin typeface="Calibri"/>
                <a:ea typeface="Calibri"/>
                <a:cs typeface="Calibri"/>
                <a:sym typeface="Calibri"/>
              </a:rPr>
              <a:t>ni</a:t>
            </a:r>
            <a:r>
              <a:rPr lang="en-GB" sz="1200" b="0" i="0" u="none" strike="noStrike" cap="none" dirty="0" smtClean="0">
                <a:solidFill>
                  <a:schemeClr val="dk1"/>
                </a:solidFill>
                <a:latin typeface="Calibri"/>
                <a:ea typeface="Calibri"/>
                <a:cs typeface="Calibri"/>
                <a:sym typeface="Calibri"/>
              </a:rPr>
              <a:t> a </a:t>
            </a:r>
            <a:r>
              <a:rPr lang="en-GB" sz="1200" b="0" i="0" u="none" strike="noStrike" cap="none" dirty="0" err="1" smtClean="0">
                <a:solidFill>
                  <a:schemeClr val="dk1"/>
                </a:solidFill>
                <a:latin typeface="Calibri"/>
                <a:ea typeface="Calibri"/>
                <a:cs typeface="Calibri"/>
                <a:sym typeface="Calibri"/>
              </a:rPr>
              <a:t>matu</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myit</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hte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seng</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smtClean="0">
                <a:solidFill>
                  <a:schemeClr val="dk1"/>
                </a:solidFill>
                <a:latin typeface="Calibri"/>
                <a:ea typeface="Calibri"/>
                <a:cs typeface="Calibri"/>
                <a:sym typeface="Calibri"/>
              </a:rPr>
              <a:t>n-</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garum</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shingtau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ya</a:t>
            </a:r>
            <a:r>
              <a:rPr lang="en-GB" sz="1200" b="0" i="0" u="none" strike="noStrike" cap="none" baseline="0" dirty="0" smtClean="0">
                <a:solidFill>
                  <a:schemeClr val="dk1"/>
                </a:solidFill>
                <a:latin typeface="Calibri"/>
                <a:ea typeface="Calibri"/>
                <a:cs typeface="Calibri"/>
                <a:sym typeface="Calibri"/>
              </a:rPr>
              <a:t> ai lam </a:t>
            </a:r>
            <a:r>
              <a:rPr lang="en-GB" sz="1200" b="0" i="0" u="none" strike="noStrike" cap="none" baseline="0" dirty="0" err="1" smtClean="0">
                <a:solidFill>
                  <a:schemeClr val="dk1"/>
                </a:solidFill>
                <a:latin typeface="Calibri"/>
                <a:ea typeface="Calibri"/>
                <a:cs typeface="Calibri"/>
                <a:sym typeface="Calibri"/>
              </a:rPr>
              <a:t>ningpawt</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madung</a:t>
            </a:r>
            <a:r>
              <a:rPr lang="en-GB" sz="1200" b="0" i="0" u="none" strike="noStrike" cap="none" baseline="0" dirty="0" smtClean="0">
                <a:solidFill>
                  <a:schemeClr val="dk1"/>
                </a:solidFill>
                <a:latin typeface="Calibri"/>
                <a:ea typeface="Calibri"/>
                <a:cs typeface="Calibri"/>
                <a:sym typeface="Calibri"/>
              </a:rPr>
              <a:t> kung </a:t>
            </a:r>
            <a:r>
              <a:rPr lang="en-GB" sz="1200" b="0" i="0" u="none" strike="noStrike" cap="none" baseline="0" dirty="0" err="1" smtClean="0">
                <a:solidFill>
                  <a:schemeClr val="dk1"/>
                </a:solidFill>
                <a:latin typeface="Calibri"/>
                <a:ea typeface="Calibri"/>
                <a:cs typeface="Calibri"/>
                <a:sym typeface="Calibri"/>
              </a:rPr>
              <a:t>kyang</a:t>
            </a:r>
            <a:r>
              <a:rPr lang="en-GB" sz="1200" b="0" i="0" u="none" strike="noStrike" cap="none" baseline="0" dirty="0" smtClean="0">
                <a:solidFill>
                  <a:schemeClr val="dk1"/>
                </a:solidFill>
                <a:latin typeface="Calibri"/>
                <a:ea typeface="Calibri"/>
                <a:cs typeface="Calibri"/>
                <a:sym typeface="Calibri"/>
              </a:rPr>
              <a:t> lam </a:t>
            </a:r>
            <a:r>
              <a:rPr lang="en-GB" sz="1200" b="0" i="0" u="none" strike="noStrike" cap="none" baseline="0" dirty="0" err="1" smtClean="0">
                <a:solidFill>
                  <a:schemeClr val="dk1"/>
                </a:solidFill>
                <a:latin typeface="Calibri"/>
                <a:ea typeface="Calibri"/>
                <a:cs typeface="Calibri"/>
                <a:sym typeface="Calibri"/>
              </a:rPr>
              <a:t>sharin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hpawng</a:t>
            </a:r>
            <a:r>
              <a:rPr lang="en-GB" sz="1200" b="0" i="0" u="none" strike="noStrike" cap="none" baseline="0" dirty="0" smtClean="0">
                <a:solidFill>
                  <a:schemeClr val="dk1"/>
                </a:solidFill>
                <a:latin typeface="Calibri"/>
                <a:ea typeface="Calibri"/>
                <a:cs typeface="Calibri"/>
                <a:sym typeface="Calibri"/>
              </a:rPr>
              <a:t>  module(2) </a:t>
            </a:r>
            <a:r>
              <a:rPr lang="en-GB" sz="1200" b="0" i="0" u="none" strike="noStrike" cap="none" baseline="0" dirty="0" err="1" smtClean="0">
                <a:solidFill>
                  <a:schemeClr val="dk1"/>
                </a:solidFill>
                <a:latin typeface="Calibri"/>
                <a:ea typeface="Calibri"/>
                <a:cs typeface="Calibri"/>
                <a:sym typeface="Calibri"/>
              </a:rPr>
              <a:t>kaw</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hkap</a:t>
            </a:r>
            <a:r>
              <a:rPr lang="en-GB" sz="1200" b="0" i="0" u="none" strike="noStrike" cap="none" baseline="0" dirty="0" smtClean="0">
                <a:solidFill>
                  <a:schemeClr val="dk1"/>
                </a:solidFill>
                <a:latin typeface="Calibri"/>
                <a:ea typeface="Calibri"/>
                <a:cs typeface="Calibri"/>
                <a:sym typeface="Calibri"/>
              </a:rPr>
              <a:t> tau la </a:t>
            </a:r>
            <a:r>
              <a:rPr lang="en-GB" sz="1200" b="0" i="0" u="none" strike="noStrike" cap="none" baseline="0" dirty="0" err="1" smtClean="0">
                <a:solidFill>
                  <a:schemeClr val="dk1"/>
                </a:solidFill>
                <a:latin typeface="Calibri"/>
                <a:ea typeface="Calibri"/>
                <a:cs typeface="Calibri"/>
                <a:sym typeface="Calibri"/>
              </a:rPr>
              <a:t>ga</a:t>
            </a:r>
            <a:r>
              <a:rPr lang="en-GB" sz="1200" b="0" i="0" u="none" strike="noStrike" cap="none" baseline="0" dirty="0" smtClean="0">
                <a:solidFill>
                  <a:schemeClr val="dk1"/>
                </a:solidFill>
                <a:latin typeface="Calibri"/>
                <a:ea typeface="Calibri"/>
                <a:cs typeface="Calibri"/>
                <a:sym typeface="Calibri"/>
              </a:rPr>
              <a:t> ai. </a:t>
            </a:r>
            <a:r>
              <a:rPr lang="en-GB" sz="1200" b="0" i="0" u="none" strike="noStrike" cap="none" baseline="0" dirty="0" err="1" smtClean="0">
                <a:solidFill>
                  <a:schemeClr val="dk1"/>
                </a:solidFill>
                <a:latin typeface="Calibri"/>
                <a:ea typeface="Calibri"/>
                <a:cs typeface="Calibri"/>
                <a:sym typeface="Calibri"/>
              </a:rPr>
              <a:t>Ndai</a:t>
            </a:r>
            <a:r>
              <a:rPr lang="en-GB" sz="1200" b="0" i="0" u="none" strike="noStrike" cap="none" baseline="0" dirty="0" smtClean="0">
                <a:solidFill>
                  <a:schemeClr val="dk1"/>
                </a:solidFill>
                <a:latin typeface="Calibri"/>
                <a:ea typeface="Calibri"/>
                <a:cs typeface="Calibri"/>
                <a:sym typeface="Calibri"/>
              </a:rPr>
              <a:t> module </a:t>
            </a:r>
            <a:r>
              <a:rPr lang="en-GB" sz="1200" b="0" i="0" u="none" strike="noStrike" cap="none" baseline="0" dirty="0" err="1" smtClean="0">
                <a:solidFill>
                  <a:schemeClr val="dk1"/>
                </a:solidFill>
                <a:latin typeface="Calibri"/>
                <a:ea typeface="Calibri"/>
                <a:cs typeface="Calibri"/>
                <a:sym typeface="Calibri"/>
              </a:rPr>
              <a:t>kaw</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shani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shagu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ganawn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mazum</a:t>
            </a:r>
            <a:r>
              <a:rPr lang="en-GB" sz="1200" b="0" i="0" u="none" strike="noStrike" cap="none" baseline="0" dirty="0" smtClean="0">
                <a:solidFill>
                  <a:schemeClr val="dk1"/>
                </a:solidFill>
                <a:latin typeface="Calibri"/>
                <a:ea typeface="Calibri"/>
                <a:cs typeface="Calibri"/>
                <a:sym typeface="Calibri"/>
              </a:rPr>
              <a:t> lam </a:t>
            </a:r>
            <a:r>
              <a:rPr lang="en-GB" sz="1200" b="0" i="0" u="none" strike="noStrike" cap="none" baseline="0" dirty="0" err="1" smtClean="0">
                <a:solidFill>
                  <a:schemeClr val="dk1"/>
                </a:solidFill>
                <a:latin typeface="Calibri"/>
                <a:ea typeface="Calibri"/>
                <a:cs typeface="Calibri"/>
                <a:sym typeface="Calibri"/>
              </a:rPr>
              <a:t>hpe</a:t>
            </a:r>
            <a:r>
              <a:rPr lang="en-GB" sz="1200" b="0" i="0" u="none" strike="noStrike" cap="none" baseline="0" dirty="0" smtClean="0">
                <a:solidFill>
                  <a:schemeClr val="dk1"/>
                </a:solidFill>
                <a:latin typeface="Calibri"/>
                <a:ea typeface="Calibri"/>
                <a:cs typeface="Calibri"/>
                <a:sym typeface="Calibri"/>
              </a:rPr>
              <a:t> n-gun jaw </a:t>
            </a:r>
            <a:r>
              <a:rPr lang="en-GB" sz="1200" b="0" i="0" u="none" strike="noStrike" cap="none" baseline="0" dirty="0" err="1" smtClean="0">
                <a:solidFill>
                  <a:schemeClr val="dk1"/>
                </a:solidFill>
                <a:latin typeface="Calibri"/>
                <a:ea typeface="Calibri"/>
                <a:cs typeface="Calibri"/>
                <a:sym typeface="Calibri"/>
              </a:rPr>
              <a:t>shingtau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ya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matut</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mahkai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tsun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shaga</a:t>
            </a:r>
            <a:r>
              <a:rPr lang="en-GB" sz="1200" b="0" i="0" u="none" strike="noStrike" cap="none" baseline="0" dirty="0" smtClean="0">
                <a:solidFill>
                  <a:schemeClr val="dk1"/>
                </a:solidFill>
                <a:latin typeface="Calibri"/>
                <a:ea typeface="Calibri"/>
                <a:cs typeface="Calibri"/>
                <a:sym typeface="Calibri"/>
              </a:rPr>
              <a:t> lam </a:t>
            </a:r>
            <a:r>
              <a:rPr lang="en-GB" sz="1200" b="0" i="0" u="none" strike="noStrike" cap="none" baseline="0" dirty="0" err="1" smtClean="0">
                <a:solidFill>
                  <a:schemeClr val="dk1"/>
                </a:solidFill>
                <a:latin typeface="Calibri"/>
                <a:ea typeface="Calibri"/>
                <a:cs typeface="Calibri"/>
                <a:sym typeface="Calibri"/>
              </a:rPr>
              <a:t>hpe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bawng</a:t>
            </a:r>
            <a:r>
              <a:rPr lang="en-GB" sz="1200" b="0" i="0" u="none" strike="noStrike" cap="none" baseline="0" dirty="0" smtClean="0">
                <a:solidFill>
                  <a:schemeClr val="dk1"/>
                </a:solidFill>
                <a:latin typeface="Calibri"/>
                <a:ea typeface="Calibri"/>
                <a:cs typeface="Calibri"/>
                <a:sym typeface="Calibri"/>
              </a:rPr>
              <a:t> ban mat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a:t>
            </a:r>
            <a:endParaRPr lang="en-GB" sz="1200" b="0" i="0" u="none" strike="noStrike" cap="none" dirty="0" smtClean="0">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GB" sz="1200" b="0" i="0" u="none" strike="noStrike" cap="none" baseline="0" dirty="0" smtClean="0">
                <a:solidFill>
                  <a:schemeClr val="dk1"/>
                </a:solidFill>
                <a:latin typeface="Calibri"/>
                <a:ea typeface="Calibri"/>
                <a:cs typeface="Calibri"/>
                <a:sym typeface="Calibri"/>
              </a:rPr>
              <a:t>     N-gun jaw </a:t>
            </a:r>
            <a:r>
              <a:rPr lang="en-GB" sz="1200" b="0" i="0" u="none" strike="noStrike" cap="none" baseline="0" dirty="0" err="1" smtClean="0">
                <a:solidFill>
                  <a:schemeClr val="dk1"/>
                </a:solidFill>
                <a:latin typeface="Calibri"/>
                <a:ea typeface="Calibri"/>
                <a:cs typeface="Calibri"/>
                <a:sym typeface="Calibri"/>
              </a:rPr>
              <a:t>shingtau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ya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matut</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mahkai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tsun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shaga</a:t>
            </a:r>
            <a:r>
              <a:rPr lang="en-GB" sz="1200" b="0" i="0" u="none" strike="noStrike" cap="none" baseline="0" dirty="0" smtClean="0">
                <a:solidFill>
                  <a:schemeClr val="dk1"/>
                </a:solidFill>
                <a:latin typeface="Calibri"/>
                <a:ea typeface="Calibri"/>
                <a:cs typeface="Calibri"/>
                <a:sym typeface="Calibri"/>
              </a:rPr>
              <a:t> lam </a:t>
            </a:r>
            <a:r>
              <a:rPr lang="en-GB" sz="1200" b="0" i="0" u="none" strike="noStrike" cap="none" baseline="0" dirty="0" err="1" smtClean="0">
                <a:solidFill>
                  <a:schemeClr val="dk1"/>
                </a:solidFill>
                <a:latin typeface="Calibri"/>
                <a:ea typeface="Calibri"/>
                <a:cs typeface="Calibri"/>
                <a:sym typeface="Calibri"/>
              </a:rPr>
              <a:t>ni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gaw</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gara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hku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rai</a:t>
            </a:r>
            <a:r>
              <a:rPr lang="en-GB" sz="1200" b="0" i="0" u="none" strike="noStrike" cap="none" baseline="0" dirty="0" smtClean="0">
                <a:solidFill>
                  <a:schemeClr val="dk1"/>
                </a:solidFill>
                <a:latin typeface="Calibri"/>
                <a:ea typeface="Calibri"/>
                <a:cs typeface="Calibri"/>
                <a:sym typeface="Calibri"/>
              </a:rPr>
              <a:t> n-</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shawng</a:t>
            </a:r>
            <a:r>
              <a:rPr lang="en-GB" sz="1200" b="0" i="0" u="none" strike="noStrike" cap="none" baseline="0" dirty="0" smtClean="0">
                <a:solidFill>
                  <a:schemeClr val="dk1"/>
                </a:solidFill>
                <a:latin typeface="Calibri"/>
                <a:ea typeface="Calibri"/>
                <a:cs typeface="Calibri"/>
                <a:sym typeface="Calibri"/>
              </a:rPr>
              <a:t> n-nan </a:t>
            </a:r>
            <a:r>
              <a:rPr lang="en-GB" sz="1200" b="0" i="0" u="none" strike="noStrike" cap="none" baseline="0" dirty="0" err="1" smtClean="0">
                <a:solidFill>
                  <a:schemeClr val="dk1"/>
                </a:solidFill>
                <a:latin typeface="Calibri"/>
                <a:ea typeface="Calibri"/>
                <a:cs typeface="Calibri"/>
                <a:sym typeface="Calibri"/>
              </a:rPr>
              <a:t>hti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htang</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galaw</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ya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nga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tinang</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hku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dai</a:t>
            </a:r>
            <a:r>
              <a:rPr lang="en-GB" sz="1200" b="0" i="0" u="none" strike="noStrike" cap="none" baseline="0" dirty="0" smtClean="0">
                <a:solidFill>
                  <a:schemeClr val="dk1"/>
                </a:solidFill>
                <a:latin typeface="Calibri"/>
                <a:ea typeface="Calibri"/>
                <a:cs typeface="Calibri"/>
                <a:sym typeface="Calibri"/>
              </a:rPr>
              <a:t> kung </a:t>
            </a:r>
            <a:r>
              <a:rPr lang="en-GB" sz="1200" b="0" i="0" u="none" strike="noStrike" cap="none" baseline="0" dirty="0" err="1" smtClean="0">
                <a:solidFill>
                  <a:schemeClr val="dk1"/>
                </a:solidFill>
                <a:latin typeface="Calibri"/>
                <a:ea typeface="Calibri"/>
                <a:cs typeface="Calibri"/>
                <a:sym typeface="Calibri"/>
              </a:rPr>
              <a:t>kyang</a:t>
            </a:r>
            <a:r>
              <a:rPr lang="en-GB" sz="1200" b="0" i="0" u="none" strike="noStrike" cap="none" baseline="0" dirty="0" smtClean="0">
                <a:solidFill>
                  <a:schemeClr val="dk1"/>
                </a:solidFill>
                <a:latin typeface="Calibri"/>
                <a:ea typeface="Calibri"/>
                <a:cs typeface="Calibri"/>
                <a:sym typeface="Calibri"/>
              </a:rPr>
              <a:t> lam </a:t>
            </a:r>
            <a:r>
              <a:rPr lang="en-GB" sz="1200" b="0" i="0" u="none" strike="noStrike" cap="none" baseline="0" dirty="0" err="1" smtClean="0">
                <a:solidFill>
                  <a:schemeClr val="dk1"/>
                </a:solidFill>
                <a:latin typeface="Calibri"/>
                <a:ea typeface="Calibri"/>
                <a:cs typeface="Calibri"/>
                <a:sym typeface="Calibri"/>
              </a:rPr>
              <a:t>ni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hpe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shani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shagu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ganawn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mazum</a:t>
            </a:r>
            <a:r>
              <a:rPr lang="en-GB" sz="1200" b="0" i="0" u="none" strike="noStrike" cap="none" baseline="0" dirty="0" smtClean="0">
                <a:solidFill>
                  <a:schemeClr val="dk1"/>
                </a:solidFill>
                <a:latin typeface="Calibri"/>
                <a:ea typeface="Calibri"/>
                <a:cs typeface="Calibri"/>
                <a:sym typeface="Calibri"/>
              </a:rPr>
              <a:t> lam </a:t>
            </a:r>
            <a:r>
              <a:rPr lang="en-GB" sz="1200" b="0" i="0" u="none" strike="noStrike" cap="none" baseline="0" dirty="0" err="1" smtClean="0">
                <a:solidFill>
                  <a:schemeClr val="dk1"/>
                </a:solidFill>
                <a:latin typeface="Calibri"/>
                <a:ea typeface="Calibri"/>
                <a:cs typeface="Calibri"/>
                <a:sym typeface="Calibri"/>
              </a:rPr>
              <a:t>hta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gara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hku</a:t>
            </a:r>
            <a:r>
              <a:rPr lang="en-GB" sz="1200" b="0" i="0" u="none" strike="noStrike" cap="none" baseline="0" dirty="0" smtClean="0">
                <a:solidFill>
                  <a:schemeClr val="dk1"/>
                </a:solidFill>
                <a:latin typeface="Calibri"/>
                <a:ea typeface="Calibri"/>
                <a:cs typeface="Calibri"/>
                <a:sym typeface="Calibri"/>
              </a:rPr>
              <a:t> jai </a:t>
            </a:r>
            <a:r>
              <a:rPr lang="en-GB" sz="1200" b="0" i="0" u="none" strike="noStrike" cap="none" baseline="0" dirty="0" err="1" smtClean="0">
                <a:solidFill>
                  <a:schemeClr val="dk1"/>
                </a:solidFill>
                <a:latin typeface="Calibri"/>
                <a:ea typeface="Calibri"/>
                <a:cs typeface="Calibri"/>
                <a:sym typeface="Calibri"/>
              </a:rPr>
              <a:t>lang</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ngu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hpe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hkaja</a:t>
            </a:r>
            <a:r>
              <a:rPr lang="en-GB" sz="1200" b="0" i="0" u="none" strike="noStrike" cap="none" baseline="0" dirty="0" smtClean="0">
                <a:solidFill>
                  <a:schemeClr val="dk1"/>
                </a:solidFill>
                <a:latin typeface="Calibri"/>
                <a:ea typeface="Calibri"/>
                <a:cs typeface="Calibri"/>
                <a:sym typeface="Calibri"/>
              </a:rPr>
              <a:t> mat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a:t>
            </a: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153" name="Google Shape;15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5" name="Google Shape;485;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dirty="0" err="1" smtClean="0"/>
              <a:t>Tinang</a:t>
            </a:r>
            <a:r>
              <a:rPr lang="en-GB" sz="1200" b="0" dirty="0" smtClean="0"/>
              <a:t> </a:t>
            </a:r>
            <a:r>
              <a:rPr lang="en-GB" sz="1200" b="0" dirty="0" err="1" smtClean="0"/>
              <a:t>chye</a:t>
            </a:r>
            <a:r>
              <a:rPr lang="en-GB" sz="1200" b="0" dirty="0" smtClean="0"/>
              <a:t> </a:t>
            </a:r>
            <a:r>
              <a:rPr lang="en-GB" sz="1200" b="0" dirty="0" err="1" smtClean="0"/>
              <a:t>na</a:t>
            </a:r>
            <a:r>
              <a:rPr lang="en-GB" sz="1200" b="0" dirty="0" smtClean="0"/>
              <a:t> la </a:t>
            </a:r>
            <a:r>
              <a:rPr lang="en-GB" sz="1200" b="0" dirty="0" err="1" smtClean="0"/>
              <a:t>ai</a:t>
            </a:r>
            <a:r>
              <a:rPr lang="en-GB" sz="1200" b="0" dirty="0" smtClean="0"/>
              <a:t> </a:t>
            </a:r>
            <a:r>
              <a:rPr lang="en-GB" sz="1200" b="0" dirty="0" err="1" smtClean="0"/>
              <a:t>yawng</a:t>
            </a:r>
            <a:r>
              <a:rPr lang="en-GB" sz="1200" b="0" dirty="0" smtClean="0"/>
              <a:t> </a:t>
            </a:r>
            <a:r>
              <a:rPr lang="en-GB" sz="1200" b="0" dirty="0" err="1" smtClean="0"/>
              <a:t>hpe</a:t>
            </a:r>
            <a:r>
              <a:rPr lang="en-GB" sz="1200" b="0" dirty="0" smtClean="0"/>
              <a:t> </a:t>
            </a:r>
            <a:r>
              <a:rPr lang="en-GB" sz="1200" b="0" dirty="0" err="1" smtClean="0"/>
              <a:t>hpang</a:t>
            </a:r>
            <a:r>
              <a:rPr lang="en-GB" sz="1200" b="0" dirty="0" smtClean="0"/>
              <a:t> </a:t>
            </a:r>
            <a:r>
              <a:rPr lang="en-GB" sz="1200" b="0" dirty="0" err="1" smtClean="0"/>
              <a:t>jahtum</a:t>
            </a:r>
            <a:r>
              <a:rPr lang="en-GB" sz="1200" b="0" dirty="0" smtClean="0"/>
              <a:t> gin </a:t>
            </a:r>
            <a:r>
              <a:rPr lang="en-GB" sz="1200" b="0" dirty="0" err="1" smtClean="0"/>
              <a:t>chyum</a:t>
            </a:r>
            <a:r>
              <a:rPr lang="en-GB" sz="1200" b="0" dirty="0" smtClean="0"/>
              <a:t> </a:t>
            </a:r>
            <a:r>
              <a:rPr lang="en-GB" sz="1200" b="0" dirty="0" err="1" smtClean="0"/>
              <a:t>dat</a:t>
            </a:r>
            <a:r>
              <a:rPr lang="en-GB" sz="1200" b="0" dirty="0" smtClean="0"/>
              <a:t> </a:t>
            </a:r>
            <a:r>
              <a:rPr lang="en-GB" sz="1200" b="0" dirty="0" err="1" smtClean="0"/>
              <a:t>ya</a:t>
            </a:r>
            <a:r>
              <a:rPr lang="en-GB" sz="1200" b="0" dirty="0" smtClean="0"/>
              <a:t> u.</a:t>
            </a:r>
            <a:br>
              <a:rPr lang="en-GB" sz="1200" b="0" dirty="0" smtClean="0"/>
            </a:br>
            <a:r>
              <a:rPr lang="en-GB" sz="1200" dirty="0" err="1" smtClean="0"/>
              <a:t>Maga</a:t>
            </a:r>
            <a:r>
              <a:rPr lang="en-GB" sz="1200" dirty="0" smtClean="0"/>
              <a:t> mi </a:t>
            </a:r>
            <a:r>
              <a:rPr lang="en-GB" sz="1200" dirty="0" err="1" smtClean="0"/>
              <a:t>na</a:t>
            </a:r>
            <a:r>
              <a:rPr lang="en-GB" sz="1200" dirty="0" smtClean="0"/>
              <a:t> </a:t>
            </a:r>
            <a:r>
              <a:rPr lang="en-GB" sz="1200" dirty="0" err="1" smtClean="0"/>
              <a:t>masha</a:t>
            </a:r>
            <a:r>
              <a:rPr lang="en-GB" sz="1200" dirty="0" smtClean="0"/>
              <a:t> </a:t>
            </a:r>
            <a:r>
              <a:rPr lang="en-GB" sz="1200" dirty="0" err="1" smtClean="0"/>
              <a:t>tsun</a:t>
            </a:r>
            <a:r>
              <a:rPr lang="en-GB" sz="1200" dirty="0" smtClean="0"/>
              <a:t> </a:t>
            </a:r>
            <a:r>
              <a:rPr lang="en-GB" sz="1200" dirty="0" err="1" smtClean="0"/>
              <a:t>shaga</a:t>
            </a:r>
            <a:r>
              <a:rPr lang="en-GB" sz="1200" dirty="0" smtClean="0"/>
              <a:t> </a:t>
            </a:r>
            <a:r>
              <a:rPr lang="en-GB" sz="1200" dirty="0" err="1" smtClean="0"/>
              <a:t>wa</a:t>
            </a:r>
            <a:r>
              <a:rPr lang="en-GB" sz="1200" dirty="0" smtClean="0"/>
              <a:t> ai </a:t>
            </a:r>
            <a:r>
              <a:rPr lang="en-GB" sz="1200" dirty="0" err="1" smtClean="0"/>
              <a:t>madung</a:t>
            </a:r>
            <a:r>
              <a:rPr lang="en-GB" sz="1200" dirty="0" smtClean="0"/>
              <a:t> </a:t>
            </a:r>
            <a:r>
              <a:rPr lang="en-GB" sz="1200" dirty="0" err="1" smtClean="0"/>
              <a:t>ga</a:t>
            </a:r>
            <a:r>
              <a:rPr lang="en-GB" sz="1200" dirty="0" smtClean="0"/>
              <a:t> </a:t>
            </a:r>
            <a:r>
              <a:rPr lang="en-GB" sz="1200" dirty="0" err="1" smtClean="0"/>
              <a:t>si</a:t>
            </a:r>
            <a:r>
              <a:rPr lang="en-GB" sz="1200" dirty="0" smtClean="0"/>
              <a:t> </a:t>
            </a:r>
            <a:r>
              <a:rPr lang="en-GB" sz="1200" dirty="0" err="1" smtClean="0"/>
              <a:t>ni</a:t>
            </a:r>
            <a:r>
              <a:rPr lang="en-GB" sz="1200" dirty="0" smtClean="0"/>
              <a:t> </a:t>
            </a:r>
            <a:r>
              <a:rPr lang="en-GB" sz="1200" dirty="0" err="1" smtClean="0"/>
              <a:t>hpe</a:t>
            </a:r>
            <a:r>
              <a:rPr lang="en-GB" sz="1200" dirty="0" smtClean="0"/>
              <a:t> </a:t>
            </a:r>
            <a:r>
              <a:rPr lang="en-GB" sz="1200" dirty="0" err="1" smtClean="0"/>
              <a:t>bai</a:t>
            </a:r>
            <a:r>
              <a:rPr lang="en-GB" sz="1200" dirty="0" smtClean="0"/>
              <a:t> </a:t>
            </a:r>
            <a:r>
              <a:rPr lang="en-GB" sz="1200" dirty="0" err="1" smtClean="0"/>
              <a:t>tsun</a:t>
            </a:r>
            <a:r>
              <a:rPr lang="en-GB" sz="1200" baseline="0" dirty="0" smtClean="0"/>
              <a:t> </a:t>
            </a:r>
            <a:r>
              <a:rPr lang="en-GB" sz="1200" baseline="0" dirty="0" err="1" smtClean="0"/>
              <a:t>dan</a:t>
            </a:r>
            <a:r>
              <a:rPr lang="en-GB" sz="1200" baseline="0" dirty="0" smtClean="0"/>
              <a:t> </a:t>
            </a:r>
            <a:r>
              <a:rPr lang="en-GB" sz="1200" dirty="0" err="1" smtClean="0"/>
              <a:t>ya</a:t>
            </a:r>
            <a:r>
              <a:rPr lang="en-GB" sz="1200" dirty="0" smtClean="0"/>
              <a:t> n-</a:t>
            </a:r>
            <a:r>
              <a:rPr lang="en-GB" sz="1200" dirty="0" err="1" smtClean="0"/>
              <a:t>na</a:t>
            </a:r>
            <a:r>
              <a:rPr lang="en-GB" sz="1200" dirty="0" smtClean="0"/>
              <a:t> </a:t>
            </a:r>
            <a:r>
              <a:rPr lang="en-GB" sz="1200" dirty="0" err="1" smtClean="0"/>
              <a:t>shi</a:t>
            </a:r>
            <a:r>
              <a:rPr lang="en-GB" sz="1200" dirty="0" smtClean="0"/>
              <a:t> </a:t>
            </a:r>
            <a:r>
              <a:rPr lang="en-GB" sz="1200" dirty="0" err="1" smtClean="0"/>
              <a:t>tsun</a:t>
            </a:r>
            <a:r>
              <a:rPr lang="en-GB" sz="1200" dirty="0" smtClean="0"/>
              <a:t> </a:t>
            </a:r>
            <a:r>
              <a:rPr lang="en-GB" sz="1200" dirty="0" err="1" smtClean="0"/>
              <a:t>shaga</a:t>
            </a:r>
            <a:r>
              <a:rPr lang="en-GB" sz="1200" dirty="0" smtClean="0"/>
              <a:t> </a:t>
            </a:r>
            <a:r>
              <a:rPr lang="en-GB" sz="1200" dirty="0" err="1" smtClean="0"/>
              <a:t>nga</a:t>
            </a:r>
            <a:r>
              <a:rPr lang="en-GB" sz="1200" dirty="0" smtClean="0"/>
              <a:t> ai </a:t>
            </a:r>
            <a:r>
              <a:rPr lang="en-GB" sz="1200" dirty="0" err="1" smtClean="0"/>
              <a:t>hpe</a:t>
            </a:r>
            <a:r>
              <a:rPr lang="en-GB" sz="1200" dirty="0" smtClean="0"/>
              <a:t> </a:t>
            </a:r>
            <a:r>
              <a:rPr lang="en-GB" sz="1200" dirty="0" err="1" smtClean="0"/>
              <a:t>atsawm</a:t>
            </a:r>
            <a:r>
              <a:rPr lang="en-GB" sz="1200" dirty="0" smtClean="0"/>
              <a:t> </a:t>
            </a:r>
            <a:r>
              <a:rPr lang="en-GB" sz="1200" dirty="0" err="1" smtClean="0"/>
              <a:t>sha</a:t>
            </a:r>
            <a:r>
              <a:rPr lang="en-GB" sz="1200" dirty="0" smtClean="0"/>
              <a:t> </a:t>
            </a:r>
            <a:r>
              <a:rPr lang="en-GB" sz="1200" dirty="0" err="1" smtClean="0"/>
              <a:t>madat</a:t>
            </a:r>
            <a:r>
              <a:rPr lang="en-GB" sz="1200" dirty="0" smtClean="0"/>
              <a:t> let </a:t>
            </a:r>
            <a:r>
              <a:rPr lang="en-GB" sz="1200" dirty="0" err="1" smtClean="0"/>
              <a:t>teng</a:t>
            </a:r>
            <a:r>
              <a:rPr lang="en-GB" sz="1200" dirty="0" smtClean="0"/>
              <a:t> </a:t>
            </a:r>
            <a:r>
              <a:rPr lang="en-GB" sz="1200" dirty="0" err="1" smtClean="0"/>
              <a:t>sha</a:t>
            </a:r>
            <a:r>
              <a:rPr lang="en-GB" sz="1200" dirty="0" smtClean="0"/>
              <a:t> </a:t>
            </a:r>
            <a:r>
              <a:rPr lang="en-GB" sz="1200" dirty="0" err="1" smtClean="0"/>
              <a:t>chye</a:t>
            </a:r>
            <a:r>
              <a:rPr lang="en-GB" sz="1200" dirty="0" smtClean="0"/>
              <a:t> </a:t>
            </a:r>
            <a:r>
              <a:rPr lang="en-GB" sz="1200" dirty="0" err="1" smtClean="0"/>
              <a:t>na</a:t>
            </a:r>
            <a:r>
              <a:rPr lang="en-GB" sz="1200" dirty="0" smtClean="0"/>
              <a:t> </a:t>
            </a:r>
            <a:r>
              <a:rPr lang="en-GB" sz="1200" dirty="0" err="1" smtClean="0"/>
              <a:t>nga</a:t>
            </a:r>
            <a:r>
              <a:rPr lang="en-GB" sz="1200" dirty="0" smtClean="0"/>
              <a:t> ai </a:t>
            </a:r>
            <a:r>
              <a:rPr lang="en-GB" sz="1200" dirty="0" err="1" smtClean="0"/>
              <a:t>ngu</a:t>
            </a:r>
            <a:r>
              <a:rPr lang="en-GB" sz="1200" dirty="0" smtClean="0"/>
              <a:t> </a:t>
            </a:r>
            <a:r>
              <a:rPr lang="en-GB" sz="1200" dirty="0" err="1" smtClean="0"/>
              <a:t>hpe</a:t>
            </a:r>
            <a:r>
              <a:rPr lang="en-GB" sz="1200" dirty="0" smtClean="0"/>
              <a:t> </a:t>
            </a:r>
            <a:r>
              <a:rPr lang="en-GB" sz="1200" dirty="0" err="1" smtClean="0"/>
              <a:t>madun</a:t>
            </a:r>
            <a:r>
              <a:rPr lang="en-GB" sz="1200" dirty="0" smtClean="0"/>
              <a:t> </a:t>
            </a:r>
            <a:r>
              <a:rPr lang="en-GB" sz="1200" dirty="0" err="1" smtClean="0"/>
              <a:t>lu</a:t>
            </a:r>
            <a:r>
              <a:rPr lang="en-GB" sz="1200" dirty="0" smtClean="0"/>
              <a:t> </a:t>
            </a:r>
            <a:r>
              <a:rPr lang="en-GB" sz="1200" dirty="0" err="1" smtClean="0"/>
              <a:t>na</a:t>
            </a:r>
            <a:r>
              <a:rPr lang="en-GB" sz="1200" dirty="0" smtClean="0"/>
              <a:t> </a:t>
            </a:r>
            <a:r>
              <a:rPr lang="en-GB" sz="1200" dirty="0" err="1" smtClean="0"/>
              <a:t>rai</a:t>
            </a:r>
            <a:r>
              <a:rPr lang="en-GB" sz="1200" dirty="0" smtClean="0"/>
              <a:t> </a:t>
            </a:r>
            <a:r>
              <a:rPr lang="en-GB" sz="1200" dirty="0" err="1" smtClean="0"/>
              <a:t>nga</a:t>
            </a:r>
            <a:r>
              <a:rPr lang="en-GB" sz="1200" dirty="0" smtClean="0"/>
              <a:t> </a:t>
            </a:r>
            <a:r>
              <a:rPr lang="en-GB" sz="1200" dirty="0" err="1" smtClean="0"/>
              <a:t>i.Ga</a:t>
            </a:r>
            <a:r>
              <a:rPr lang="en-GB" sz="1200" baseline="0" dirty="0" smtClean="0"/>
              <a:t> </a:t>
            </a:r>
            <a:r>
              <a:rPr lang="en-GB" sz="1200" dirty="0" err="1" smtClean="0"/>
              <a:t>shadawn</a:t>
            </a:r>
            <a:r>
              <a:rPr lang="en-GB" sz="1200" dirty="0" smtClean="0"/>
              <a:t>-”</a:t>
            </a:r>
            <a:r>
              <a:rPr lang="en-GB" sz="1200" dirty="0" err="1" smtClean="0"/>
              <a:t>ya</a:t>
            </a:r>
            <a:r>
              <a:rPr lang="en-GB" sz="1200" dirty="0" smtClean="0"/>
              <a:t> </a:t>
            </a:r>
            <a:r>
              <a:rPr lang="en-GB" sz="1200" dirty="0" err="1" smtClean="0"/>
              <a:t>tsun</a:t>
            </a:r>
            <a:r>
              <a:rPr lang="en-GB" sz="1200" baseline="0" dirty="0" smtClean="0"/>
              <a:t> </a:t>
            </a:r>
            <a:r>
              <a:rPr lang="en-GB" sz="1200" baseline="0" dirty="0" err="1" smtClean="0"/>
              <a:t>dan</a:t>
            </a:r>
            <a:r>
              <a:rPr lang="en-GB" sz="1200" baseline="0" dirty="0" smtClean="0"/>
              <a:t> </a:t>
            </a:r>
            <a:r>
              <a:rPr lang="en-GB" sz="1200" baseline="0" dirty="0" err="1" smtClean="0"/>
              <a:t>nga</a:t>
            </a:r>
            <a:r>
              <a:rPr lang="en-GB" sz="1200" baseline="0" dirty="0" smtClean="0"/>
              <a:t> ai lam </a:t>
            </a:r>
            <a:r>
              <a:rPr lang="en-GB" sz="1200" baseline="0" dirty="0" err="1" smtClean="0"/>
              <a:t>hpe</a:t>
            </a:r>
            <a:r>
              <a:rPr lang="en-GB" sz="1200" baseline="0" dirty="0" smtClean="0"/>
              <a:t> </a:t>
            </a:r>
            <a:r>
              <a:rPr lang="en-GB" sz="1200" baseline="0" dirty="0" err="1" smtClean="0"/>
              <a:t>madat</a:t>
            </a:r>
            <a:r>
              <a:rPr lang="en-GB" sz="1200" baseline="0" dirty="0" smtClean="0"/>
              <a:t> </a:t>
            </a:r>
            <a:r>
              <a:rPr lang="en-GB" sz="1200" baseline="0" dirty="0" err="1" smtClean="0"/>
              <a:t>yu</a:t>
            </a:r>
            <a:r>
              <a:rPr lang="en-GB" sz="1200" baseline="0" dirty="0" smtClean="0"/>
              <a:t> yang </a:t>
            </a:r>
            <a:r>
              <a:rPr lang="en-GB" sz="1200" baseline="0" dirty="0" err="1" smtClean="0"/>
              <a:t>nang</a:t>
            </a:r>
            <a:r>
              <a:rPr lang="en-GB" sz="1200" baseline="0" dirty="0" smtClean="0"/>
              <a:t> </a:t>
            </a:r>
            <a:r>
              <a:rPr lang="en-GB" sz="1200" baseline="0" dirty="0" err="1" smtClean="0"/>
              <a:t>madung</a:t>
            </a:r>
            <a:r>
              <a:rPr lang="en-GB" sz="1200" baseline="0" dirty="0" smtClean="0"/>
              <a:t> </a:t>
            </a:r>
            <a:r>
              <a:rPr lang="en-GB" sz="1200" baseline="0" dirty="0" err="1" smtClean="0"/>
              <a:t>myit</a:t>
            </a:r>
            <a:r>
              <a:rPr lang="en-GB" sz="1200" baseline="0" dirty="0" smtClean="0"/>
              <a:t> </a:t>
            </a:r>
            <a:r>
              <a:rPr lang="en-GB" sz="1200" baseline="0" dirty="0" err="1" smtClean="0"/>
              <a:t>tsang</a:t>
            </a:r>
            <a:r>
              <a:rPr lang="en-GB" sz="1200" baseline="0" dirty="0" smtClean="0"/>
              <a:t> </a:t>
            </a:r>
            <a:r>
              <a:rPr lang="en-GB" sz="1200" baseline="0" dirty="0" err="1" smtClean="0"/>
              <a:t>nga</a:t>
            </a:r>
            <a:r>
              <a:rPr lang="en-GB" sz="1200" baseline="0" dirty="0" smtClean="0"/>
              <a:t> ai lam </a:t>
            </a:r>
            <a:r>
              <a:rPr lang="en-GB" sz="1200" baseline="0" dirty="0" err="1" smtClean="0"/>
              <a:t>gaw</a:t>
            </a:r>
            <a:r>
              <a:rPr lang="en-GB" sz="1200" baseline="0" dirty="0" smtClean="0"/>
              <a:t>( </a:t>
            </a:r>
            <a:r>
              <a:rPr lang="en-GB" sz="1200" baseline="0" dirty="0" err="1" smtClean="0"/>
              <a:t>shanhte</a:t>
            </a:r>
            <a:r>
              <a:rPr lang="en-GB" sz="1200" baseline="0" dirty="0" smtClean="0"/>
              <a:t> </a:t>
            </a:r>
            <a:r>
              <a:rPr lang="en-GB" sz="1200" baseline="0" dirty="0" err="1" smtClean="0"/>
              <a:t>hpaw</a:t>
            </a:r>
            <a:r>
              <a:rPr lang="en-GB" sz="1200" baseline="0" dirty="0" smtClean="0"/>
              <a:t> </a:t>
            </a:r>
            <a:r>
              <a:rPr lang="en-GB" sz="1200" baseline="0" dirty="0" err="1" smtClean="0"/>
              <a:t>tsun</a:t>
            </a:r>
            <a:r>
              <a:rPr lang="en-GB" sz="1200" baseline="0" dirty="0" smtClean="0"/>
              <a:t> </a:t>
            </a:r>
            <a:r>
              <a:rPr lang="en-GB" sz="1200" baseline="0" dirty="0" err="1" smtClean="0"/>
              <a:t>dan</a:t>
            </a:r>
            <a:r>
              <a:rPr lang="en-GB" sz="1200" baseline="0" dirty="0" smtClean="0"/>
              <a:t> ai </a:t>
            </a:r>
            <a:r>
              <a:rPr lang="en-GB" sz="1200" baseline="0" dirty="0" err="1" smtClean="0"/>
              <a:t>madung</a:t>
            </a:r>
            <a:r>
              <a:rPr lang="en-GB" sz="1200" baseline="0" dirty="0" smtClean="0"/>
              <a:t> </a:t>
            </a:r>
            <a:r>
              <a:rPr lang="en-GB" sz="1200" baseline="0" dirty="0" err="1" smtClean="0"/>
              <a:t>myit</a:t>
            </a:r>
            <a:r>
              <a:rPr lang="en-GB" sz="1200" baseline="0" dirty="0" smtClean="0"/>
              <a:t> </a:t>
            </a:r>
            <a:r>
              <a:rPr lang="en-GB" sz="1200" baseline="0" dirty="0" err="1" smtClean="0"/>
              <a:t>tsang</a:t>
            </a:r>
            <a:r>
              <a:rPr lang="en-GB" sz="1200" baseline="0" dirty="0" smtClean="0"/>
              <a:t>  lam </a:t>
            </a:r>
            <a:r>
              <a:rPr lang="en-GB" sz="1200" baseline="0" dirty="0" err="1" smtClean="0"/>
              <a:t>yawng</a:t>
            </a:r>
            <a:r>
              <a:rPr lang="en-GB" sz="1200" baseline="0" dirty="0" smtClean="0"/>
              <a:t> </a:t>
            </a:r>
            <a:r>
              <a:rPr lang="en-GB" sz="1200" baseline="0" dirty="0" err="1" smtClean="0"/>
              <a:t>hpe</a:t>
            </a:r>
            <a:r>
              <a:rPr lang="en-GB" sz="1200" baseline="0" dirty="0" smtClean="0"/>
              <a:t> gin </a:t>
            </a:r>
            <a:r>
              <a:rPr lang="en-GB" sz="1200" baseline="0" dirty="0" err="1" smtClean="0"/>
              <a:t>chyum</a:t>
            </a:r>
            <a:r>
              <a:rPr lang="en-GB" sz="1200" baseline="0" dirty="0" smtClean="0"/>
              <a:t> </a:t>
            </a:r>
            <a:r>
              <a:rPr lang="en-GB" sz="1200" baseline="0" dirty="0" err="1" smtClean="0"/>
              <a:t>dat</a:t>
            </a:r>
            <a:r>
              <a:rPr lang="en-GB" sz="1200" baseline="0" dirty="0" smtClean="0"/>
              <a:t> n-</a:t>
            </a:r>
            <a:r>
              <a:rPr lang="en-GB" sz="1200" baseline="0" dirty="0" err="1" smtClean="0"/>
              <a:t>na</a:t>
            </a:r>
            <a:r>
              <a:rPr lang="en-GB" sz="1200" baseline="0" dirty="0" smtClean="0"/>
              <a:t> </a:t>
            </a:r>
            <a:r>
              <a:rPr lang="en-GB" sz="1200" baseline="0" dirty="0" err="1" smtClean="0"/>
              <a:t>tsun</a:t>
            </a:r>
            <a:r>
              <a:rPr lang="en-GB" sz="1200" baseline="0" dirty="0" smtClean="0"/>
              <a:t> </a:t>
            </a:r>
            <a:r>
              <a:rPr lang="en-GB" sz="1200" baseline="0" dirty="0" err="1" smtClean="0"/>
              <a:t>ya</a:t>
            </a:r>
            <a:r>
              <a:rPr lang="en-GB" sz="1200" baseline="0" dirty="0" smtClean="0"/>
              <a:t> u) </a:t>
            </a:r>
            <a:r>
              <a:rPr lang="en-GB" sz="1200" baseline="0" dirty="0" err="1" smtClean="0"/>
              <a:t>ndai</a:t>
            </a:r>
            <a:r>
              <a:rPr lang="en-GB" sz="1200" baseline="0" dirty="0" smtClean="0"/>
              <a:t> </a:t>
            </a:r>
            <a:r>
              <a:rPr lang="en-GB" sz="1200" baseline="0" dirty="0" err="1" smtClean="0"/>
              <a:t>ni</a:t>
            </a:r>
            <a:r>
              <a:rPr lang="en-GB" sz="1200" baseline="0" dirty="0" smtClean="0"/>
              <a:t> </a:t>
            </a:r>
            <a:r>
              <a:rPr lang="en-GB" sz="1200" baseline="0" dirty="0" err="1" smtClean="0"/>
              <a:t>rai</a:t>
            </a:r>
            <a:r>
              <a:rPr lang="en-GB" sz="1200" baseline="0" dirty="0" smtClean="0"/>
              <a:t> ai i?</a:t>
            </a:r>
            <a:endParaRPr lang="en-GB" sz="1200" dirty="0" smtClean="0"/>
          </a:p>
          <a:p>
            <a:pPr marL="0" marR="0" lvl="0" indent="0" algn="l" rtl="0">
              <a:lnSpc>
                <a:spcPct val="150000"/>
              </a:lnSpc>
              <a:spcBef>
                <a:spcPts val="0"/>
              </a:spcBef>
              <a:spcAft>
                <a:spcPts val="0"/>
              </a:spcAft>
              <a:buClr>
                <a:srgbClr val="000000"/>
              </a:buClr>
              <a:buSzPts val="2200"/>
              <a:buFont typeface="Arial"/>
              <a:buNone/>
            </a:pPr>
            <a:r>
              <a:rPr lang="en-GB" sz="1200" b="0" i="0" u="none" strike="noStrike" cap="none" dirty="0" err="1" smtClean="0">
                <a:solidFill>
                  <a:srgbClr val="000000"/>
                </a:solidFill>
                <a:latin typeface="Arial"/>
                <a:ea typeface="Arial"/>
                <a:cs typeface="Arial"/>
                <a:sym typeface="Arial"/>
              </a:rPr>
              <a:t>Shanhte</a:t>
            </a:r>
            <a:r>
              <a:rPr lang="en-GB" sz="1200" b="0" i="0" u="none" strike="noStrike" cap="none" dirty="0" smtClean="0">
                <a:solidFill>
                  <a:srgbClr val="000000"/>
                </a:solidFill>
                <a:latin typeface="Arial"/>
                <a:ea typeface="Arial"/>
                <a:cs typeface="Arial"/>
                <a:sym typeface="Arial"/>
              </a:rPr>
              <a:t> </a:t>
            </a:r>
            <a:r>
              <a:rPr lang="en-GB" sz="1200" b="0" i="0" u="none" strike="noStrike" cap="none" dirty="0" err="1" smtClean="0">
                <a:solidFill>
                  <a:srgbClr val="000000"/>
                </a:solidFill>
                <a:latin typeface="Arial"/>
                <a:ea typeface="Arial"/>
                <a:cs typeface="Arial"/>
                <a:sym typeface="Arial"/>
              </a:rPr>
              <a:t>gara</a:t>
            </a:r>
            <a:r>
              <a:rPr lang="en-GB" sz="1200" b="0" i="0" u="none" strike="noStrike" cap="none" dirty="0" smtClean="0">
                <a:solidFill>
                  <a:srgbClr val="000000"/>
                </a:solidFill>
                <a:latin typeface="Arial"/>
                <a:ea typeface="Arial"/>
                <a:cs typeface="Arial"/>
                <a:sym typeface="Arial"/>
              </a:rPr>
              <a:t> </a:t>
            </a:r>
            <a:r>
              <a:rPr lang="en-GB" sz="1200" b="0" i="0" u="none" strike="noStrike" cap="none" dirty="0" err="1" smtClean="0">
                <a:solidFill>
                  <a:srgbClr val="000000"/>
                </a:solidFill>
                <a:latin typeface="Arial"/>
                <a:ea typeface="Arial"/>
                <a:cs typeface="Arial"/>
                <a:sym typeface="Arial"/>
              </a:rPr>
              <a:t>hku</a:t>
            </a:r>
            <a:r>
              <a:rPr lang="en-GB" sz="1200" b="0" i="0" u="none" strike="noStrike" cap="none" dirty="0" smtClean="0">
                <a:solidFill>
                  <a:srgbClr val="000000"/>
                </a:solidFill>
                <a:latin typeface="Arial"/>
                <a:ea typeface="Arial"/>
                <a:cs typeface="Arial"/>
                <a:sym typeface="Arial"/>
              </a:rPr>
              <a:t> </a:t>
            </a:r>
            <a:r>
              <a:rPr lang="en-GB" sz="1200" b="0" i="0" u="none" strike="noStrike" cap="none" dirty="0" err="1" smtClean="0">
                <a:solidFill>
                  <a:srgbClr val="000000"/>
                </a:solidFill>
                <a:latin typeface="Arial"/>
                <a:ea typeface="Arial"/>
                <a:cs typeface="Arial"/>
                <a:sym typeface="Arial"/>
              </a:rPr>
              <a:t>hkam</a:t>
            </a:r>
            <a:r>
              <a:rPr lang="en-GB" sz="1200" b="0" i="0" u="none" strike="noStrike" cap="none" dirty="0" smtClean="0">
                <a:solidFill>
                  <a:srgbClr val="000000"/>
                </a:solidFill>
                <a:latin typeface="Arial"/>
                <a:ea typeface="Arial"/>
                <a:cs typeface="Arial"/>
                <a:sym typeface="Arial"/>
              </a:rPr>
              <a:t> </a:t>
            </a:r>
            <a:r>
              <a:rPr lang="en-GB" sz="1200" b="0" i="0" u="none" strike="noStrike" cap="none" dirty="0" err="1" smtClean="0">
                <a:solidFill>
                  <a:srgbClr val="000000"/>
                </a:solidFill>
                <a:latin typeface="Arial"/>
                <a:ea typeface="Arial"/>
                <a:cs typeface="Arial"/>
                <a:sym typeface="Arial"/>
              </a:rPr>
              <a:t>sha</a:t>
            </a:r>
            <a:r>
              <a:rPr lang="en-GB" sz="1200" b="0" i="0" u="none" strike="noStrike" cap="none" dirty="0" smtClean="0">
                <a:solidFill>
                  <a:srgbClr val="000000"/>
                </a:solidFill>
                <a:latin typeface="Arial"/>
                <a:ea typeface="Arial"/>
                <a:cs typeface="Arial"/>
                <a:sym typeface="Arial"/>
              </a:rPr>
              <a:t> </a:t>
            </a:r>
            <a:r>
              <a:rPr lang="en-GB" sz="1200" b="0" i="0" u="none" strike="noStrike" cap="none" dirty="0" err="1" smtClean="0">
                <a:solidFill>
                  <a:srgbClr val="000000"/>
                </a:solidFill>
                <a:latin typeface="Arial"/>
                <a:ea typeface="Arial"/>
                <a:cs typeface="Arial"/>
                <a:sym typeface="Arial"/>
              </a:rPr>
              <a:t>nga</a:t>
            </a:r>
            <a:r>
              <a:rPr lang="en-GB" sz="1200" b="0" i="0" u="none" strike="noStrike" cap="none" dirty="0" smtClean="0">
                <a:solidFill>
                  <a:srgbClr val="000000"/>
                </a:solidFill>
                <a:latin typeface="Arial"/>
                <a:ea typeface="Arial"/>
                <a:cs typeface="Arial"/>
                <a:sym typeface="Arial"/>
              </a:rPr>
              <a:t> ai </a:t>
            </a:r>
            <a:r>
              <a:rPr lang="en-GB" sz="1200" b="0" i="0" u="none" strike="noStrike" cap="none" dirty="0" err="1" smtClean="0">
                <a:solidFill>
                  <a:srgbClr val="000000"/>
                </a:solidFill>
                <a:latin typeface="Arial"/>
                <a:ea typeface="Arial"/>
                <a:cs typeface="Arial"/>
                <a:sym typeface="Arial"/>
              </a:rPr>
              <a:t>hpe</a:t>
            </a:r>
            <a:r>
              <a:rPr lang="en-GB" sz="1200" b="0" i="0" u="none" strike="noStrike" cap="none" dirty="0" smtClean="0">
                <a:solidFill>
                  <a:srgbClr val="000000"/>
                </a:solidFill>
                <a:latin typeface="Arial"/>
                <a:ea typeface="Arial"/>
                <a:cs typeface="Arial"/>
                <a:sym typeface="Arial"/>
              </a:rPr>
              <a:t> </a:t>
            </a:r>
            <a:r>
              <a:rPr lang="en-GB" sz="1200" b="0" i="0" u="none" strike="noStrike" cap="none" dirty="0" err="1" smtClean="0">
                <a:solidFill>
                  <a:srgbClr val="000000"/>
                </a:solidFill>
                <a:latin typeface="Arial"/>
                <a:ea typeface="Arial"/>
                <a:cs typeface="Arial"/>
                <a:sym typeface="Arial"/>
              </a:rPr>
              <a:t>tinang</a:t>
            </a:r>
            <a:r>
              <a:rPr lang="en-GB" sz="1200" b="0" i="0" u="none" strike="noStrike" cap="none" dirty="0" smtClean="0">
                <a:solidFill>
                  <a:srgbClr val="000000"/>
                </a:solidFill>
                <a:latin typeface="Arial"/>
                <a:ea typeface="Arial"/>
                <a:cs typeface="Arial"/>
                <a:sym typeface="Arial"/>
              </a:rPr>
              <a:t> </a:t>
            </a:r>
            <a:r>
              <a:rPr lang="en-GB" sz="1200" b="0" i="0" u="none" strike="noStrike" cap="none" dirty="0" err="1" smtClean="0">
                <a:solidFill>
                  <a:srgbClr val="000000"/>
                </a:solidFill>
                <a:latin typeface="Arial"/>
                <a:ea typeface="Arial"/>
                <a:cs typeface="Arial"/>
                <a:sym typeface="Arial"/>
              </a:rPr>
              <a:t>hkrai</a:t>
            </a:r>
            <a:r>
              <a:rPr lang="en-GB" sz="1200" b="0" i="0" u="none" strike="noStrike" cap="none" dirty="0" smtClean="0">
                <a:solidFill>
                  <a:srgbClr val="000000"/>
                </a:solidFill>
                <a:latin typeface="Arial"/>
                <a:ea typeface="Arial"/>
                <a:cs typeface="Arial"/>
                <a:sym typeface="Arial"/>
              </a:rPr>
              <a:t> </a:t>
            </a:r>
            <a:r>
              <a:rPr lang="en-GB" sz="1200" b="0" i="0" u="none" strike="noStrike" cap="none" dirty="0" err="1" smtClean="0">
                <a:solidFill>
                  <a:srgbClr val="000000"/>
                </a:solidFill>
                <a:latin typeface="Arial"/>
                <a:ea typeface="Arial"/>
                <a:cs typeface="Arial"/>
                <a:sym typeface="Arial"/>
              </a:rPr>
              <a:t>lachyum</a:t>
            </a:r>
            <a:r>
              <a:rPr lang="en-GB" sz="1200" b="0" i="0" u="none" strike="noStrike" cap="none" dirty="0" smtClean="0">
                <a:solidFill>
                  <a:srgbClr val="000000"/>
                </a:solidFill>
                <a:latin typeface="Arial"/>
                <a:ea typeface="Arial"/>
                <a:cs typeface="Arial"/>
                <a:sym typeface="Arial"/>
              </a:rPr>
              <a:t> </a:t>
            </a:r>
            <a:r>
              <a:rPr lang="en-GB" sz="1200" b="0" i="0" u="none" strike="noStrike" cap="none" dirty="0" err="1" smtClean="0">
                <a:solidFill>
                  <a:srgbClr val="000000"/>
                </a:solidFill>
                <a:latin typeface="Arial"/>
                <a:ea typeface="Arial"/>
                <a:cs typeface="Arial"/>
                <a:sym typeface="Arial"/>
              </a:rPr>
              <a:t>nhta</a:t>
            </a:r>
            <a:r>
              <a:rPr lang="en-GB" sz="1200" b="0" i="0" u="none" strike="noStrike" cap="none" dirty="0" smtClean="0">
                <a:solidFill>
                  <a:srgbClr val="000000"/>
                </a:solidFill>
                <a:latin typeface="Arial"/>
                <a:ea typeface="Arial"/>
                <a:cs typeface="Arial"/>
                <a:sym typeface="Arial"/>
              </a:rPr>
              <a:t> la ai </a:t>
            </a:r>
            <a:r>
              <a:rPr lang="en-GB" sz="1200" b="0" i="0" u="none" strike="noStrike" cap="none" dirty="0" err="1" smtClean="0">
                <a:solidFill>
                  <a:srgbClr val="000000"/>
                </a:solidFill>
                <a:latin typeface="Arial"/>
                <a:ea typeface="Arial"/>
                <a:cs typeface="Arial"/>
                <a:sym typeface="Arial"/>
              </a:rPr>
              <a:t>sha</a:t>
            </a:r>
            <a:r>
              <a:rPr lang="en-GB" sz="1200" b="0" i="0" u="none" strike="noStrike" cap="none" dirty="0" smtClean="0">
                <a:solidFill>
                  <a:srgbClr val="000000"/>
                </a:solidFill>
                <a:latin typeface="Arial"/>
                <a:ea typeface="Arial"/>
                <a:cs typeface="Arial"/>
                <a:sym typeface="Arial"/>
              </a:rPr>
              <a:t> </a:t>
            </a:r>
            <a:r>
              <a:rPr lang="en-GB" sz="1200" b="0" i="0" u="none" strike="noStrike" cap="none" dirty="0" err="1" smtClean="0">
                <a:solidFill>
                  <a:srgbClr val="000000"/>
                </a:solidFill>
                <a:latin typeface="Arial"/>
                <a:ea typeface="Arial"/>
                <a:cs typeface="Arial"/>
                <a:sym typeface="Arial"/>
              </a:rPr>
              <a:t>madat</a:t>
            </a:r>
            <a:r>
              <a:rPr lang="en-GB" sz="1200" b="0" i="0" u="none" strike="noStrike" cap="none" dirty="0" smtClean="0">
                <a:solidFill>
                  <a:srgbClr val="000000"/>
                </a:solidFill>
                <a:latin typeface="Arial"/>
                <a:ea typeface="Arial"/>
                <a:cs typeface="Arial"/>
                <a:sym typeface="Arial"/>
              </a:rPr>
              <a:t> </a:t>
            </a:r>
            <a:r>
              <a:rPr lang="en-GB" sz="1200" dirty="0" smtClean="0"/>
              <a:t>da ai lam </a:t>
            </a:r>
            <a:r>
              <a:rPr lang="en-GB" sz="1200" dirty="0" err="1" smtClean="0"/>
              <a:t>ni</a:t>
            </a:r>
            <a:r>
              <a:rPr lang="en-GB" sz="1200" dirty="0" smtClean="0"/>
              <a:t> </a:t>
            </a:r>
            <a:r>
              <a:rPr lang="en-GB" sz="1200" dirty="0" err="1" smtClean="0"/>
              <a:t>hpe</a:t>
            </a:r>
            <a:r>
              <a:rPr lang="en-GB" sz="1200" dirty="0" smtClean="0"/>
              <a:t> </a:t>
            </a:r>
            <a:r>
              <a:rPr lang="en-GB" sz="1200" dirty="0" err="1" smtClean="0"/>
              <a:t>sha</a:t>
            </a:r>
            <a:r>
              <a:rPr lang="en-GB" sz="1200" dirty="0" smtClean="0"/>
              <a:t> </a:t>
            </a:r>
            <a:r>
              <a:rPr lang="en-GB" sz="1200" dirty="0" err="1" smtClean="0"/>
              <a:t>tsun</a:t>
            </a:r>
            <a:r>
              <a:rPr lang="en-GB" sz="1200" dirty="0" smtClean="0"/>
              <a:t> </a:t>
            </a:r>
            <a:r>
              <a:rPr lang="en-GB" sz="1200" dirty="0" err="1" smtClean="0"/>
              <a:t>madun</a:t>
            </a:r>
            <a:r>
              <a:rPr lang="en-GB" sz="1200" dirty="0" smtClean="0"/>
              <a:t> u.(</a:t>
            </a:r>
            <a:r>
              <a:rPr lang="en-GB" sz="1200" baseline="0" dirty="0" smtClean="0"/>
              <a:t> </a:t>
            </a:r>
            <a:r>
              <a:rPr lang="en-GB" sz="1200" baseline="0" dirty="0" err="1" smtClean="0"/>
              <a:t>Ga</a:t>
            </a:r>
            <a:r>
              <a:rPr lang="en-GB" sz="1200" baseline="0" dirty="0" smtClean="0"/>
              <a:t> </a:t>
            </a:r>
            <a:r>
              <a:rPr lang="en-GB" sz="1200" baseline="0" dirty="0" err="1" smtClean="0"/>
              <a:t>shadawn</a:t>
            </a:r>
            <a:r>
              <a:rPr lang="en-GB" sz="1200" baseline="0" dirty="0" smtClean="0"/>
              <a:t>- “</a:t>
            </a:r>
            <a:r>
              <a:rPr lang="en-GB" sz="1200" baseline="0" dirty="0" err="1" smtClean="0"/>
              <a:t>grai</a:t>
            </a:r>
            <a:r>
              <a:rPr lang="en-GB" sz="1200" baseline="0" dirty="0" smtClean="0"/>
              <a:t> </a:t>
            </a:r>
            <a:r>
              <a:rPr lang="en-GB" sz="1200" baseline="0" dirty="0" err="1" smtClean="0"/>
              <a:t>myit</a:t>
            </a:r>
            <a:r>
              <a:rPr lang="en-GB" sz="1200" baseline="0" dirty="0" smtClean="0"/>
              <a:t> </a:t>
            </a:r>
            <a:r>
              <a:rPr lang="en-GB" sz="1200" baseline="0" dirty="0" err="1" smtClean="0"/>
              <a:t>ru</a:t>
            </a:r>
            <a:r>
              <a:rPr lang="en-GB" sz="1200" baseline="0" dirty="0" smtClean="0"/>
              <a:t> </a:t>
            </a:r>
            <a:r>
              <a:rPr lang="en-GB" sz="1200" baseline="0" dirty="0" err="1" smtClean="0"/>
              <a:t>nga</a:t>
            </a:r>
            <a:r>
              <a:rPr lang="en-GB" sz="1200" baseline="0" dirty="0" smtClean="0"/>
              <a:t> </a:t>
            </a:r>
            <a:r>
              <a:rPr lang="en-GB" sz="1200" baseline="0" dirty="0" err="1" smtClean="0"/>
              <a:t>na</a:t>
            </a:r>
            <a:r>
              <a:rPr lang="en-GB" sz="1200" baseline="0" dirty="0" smtClean="0"/>
              <a:t> re i? </a:t>
            </a:r>
            <a:r>
              <a:rPr lang="en-GB" sz="1200" baseline="0" dirty="0" err="1" smtClean="0"/>
              <a:t>nga</a:t>
            </a:r>
            <a:r>
              <a:rPr lang="en-GB" sz="1200" baseline="0" dirty="0" smtClean="0"/>
              <a:t> </a:t>
            </a:r>
            <a:r>
              <a:rPr lang="en-GB" sz="1200" baseline="0" dirty="0" err="1" smtClean="0"/>
              <a:t>ai</a:t>
            </a:r>
            <a:r>
              <a:rPr lang="en-GB" sz="1200" baseline="0" dirty="0" smtClean="0"/>
              <a:t> </a:t>
            </a:r>
            <a:r>
              <a:rPr lang="en-GB" sz="1200" baseline="0" dirty="0" err="1" smtClean="0"/>
              <a:t>zawn</a:t>
            </a:r>
            <a:r>
              <a:rPr lang="en-GB" sz="1200" baseline="0" dirty="0" smtClean="0"/>
              <a:t> </a:t>
            </a:r>
            <a:r>
              <a:rPr lang="en-GB" sz="1200" baseline="0" dirty="0" err="1" smtClean="0"/>
              <a:t>ga</a:t>
            </a:r>
            <a:r>
              <a:rPr lang="en-GB" sz="1200" baseline="0" dirty="0" smtClean="0"/>
              <a:t> </a:t>
            </a:r>
            <a:r>
              <a:rPr lang="en-GB" sz="1200" baseline="0" dirty="0" err="1" smtClean="0"/>
              <a:t>ni</a:t>
            </a:r>
            <a:r>
              <a:rPr lang="en-GB" sz="1200" baseline="0" dirty="0" smtClean="0"/>
              <a:t> </a:t>
            </a:r>
            <a:r>
              <a:rPr lang="en-GB" sz="1200" baseline="0" dirty="0" err="1" smtClean="0"/>
              <a:t>nmai</a:t>
            </a:r>
            <a:r>
              <a:rPr lang="en-GB" sz="1200" baseline="0" dirty="0" smtClean="0"/>
              <a:t> </a:t>
            </a:r>
            <a:r>
              <a:rPr lang="en-GB" sz="1200" baseline="0" dirty="0" err="1" smtClean="0"/>
              <a:t>tsun</a:t>
            </a:r>
            <a:r>
              <a:rPr lang="en-GB" sz="1200" baseline="0" dirty="0" smtClean="0"/>
              <a:t> </a:t>
            </a:r>
            <a:r>
              <a:rPr lang="en-GB" sz="1200" baseline="0" dirty="0" err="1" smtClean="0"/>
              <a:t>ai</a:t>
            </a:r>
            <a:r>
              <a:rPr lang="en-GB" sz="1200" baseline="0" dirty="0" smtClean="0"/>
              <a:t>.)</a:t>
            </a:r>
            <a:endParaRPr sz="1200" b="0" i="0" u="none" strike="noStrike" cap="none" dirty="0">
              <a:solidFill>
                <a:schemeClr val="dk1"/>
              </a:solidFill>
              <a:latin typeface="Calibri"/>
              <a:ea typeface="Calibri"/>
              <a:cs typeface="Calibri"/>
              <a:sym typeface="Calibri"/>
            </a:endParaRPr>
          </a:p>
        </p:txBody>
      </p:sp>
      <p:sp>
        <p:nvSpPr>
          <p:cNvPr id="486" name="Google Shape;486;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4" name="Google Shape;494;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sz="1200" b="0" i="0" u="none" strike="noStrike" cap="none" dirty="0" err="1" smtClean="0">
                <a:solidFill>
                  <a:schemeClr val="dk1"/>
                </a:solidFill>
                <a:latin typeface="Calibri"/>
                <a:ea typeface="Calibri"/>
                <a:cs typeface="Calibri"/>
                <a:sym typeface="Calibri"/>
              </a:rPr>
              <a:t>Majan</a:t>
            </a:r>
            <a:r>
              <a:rPr lang="en-GB" sz="1200" b="0" i="0" u="none" strike="noStrike" cap="none" dirty="0" smtClean="0">
                <a:solidFill>
                  <a:schemeClr val="dk1"/>
                </a:solidFill>
                <a:latin typeface="Calibri"/>
                <a:ea typeface="Calibri"/>
                <a:cs typeface="Calibri"/>
                <a:sym typeface="Calibri"/>
              </a:rPr>
              <a:t> n-</a:t>
            </a:r>
            <a:r>
              <a:rPr lang="en-GB" sz="1200" b="0" i="0" u="none" strike="noStrike" cap="none" dirty="0" err="1" smtClean="0">
                <a:solidFill>
                  <a:schemeClr val="dk1"/>
                </a:solidFill>
                <a:latin typeface="Calibri"/>
                <a:ea typeface="Calibri"/>
                <a:cs typeface="Calibri"/>
                <a:sym typeface="Calibri"/>
              </a:rPr>
              <a:t>na</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matsin</a:t>
            </a:r>
            <a:r>
              <a:rPr lang="en-GB" sz="1200" b="0" i="0" u="none" strike="noStrike" cap="none" dirty="0" smtClean="0">
                <a:solidFill>
                  <a:schemeClr val="dk1"/>
                </a:solidFill>
                <a:latin typeface="Calibri"/>
                <a:ea typeface="Calibri"/>
                <a:cs typeface="Calibri"/>
                <a:sym typeface="Calibri"/>
              </a:rPr>
              <a:t> la u.</a:t>
            </a:r>
          </a:p>
          <a:p>
            <a:pPr marL="0" lvl="0" indent="0" algn="l" rtl="0">
              <a:lnSpc>
                <a:spcPct val="150000"/>
              </a:lnSpc>
              <a:spcBef>
                <a:spcPts val="0"/>
              </a:spcBef>
              <a:spcAft>
                <a:spcPts val="0"/>
              </a:spcAft>
              <a:buSzPts val="2000"/>
              <a:buNone/>
            </a:pPr>
            <a:r>
              <a:rPr lang="en-GB" sz="1200" b="0" dirty="0" err="1" smtClean="0">
                <a:latin typeface="Arial"/>
                <a:ea typeface="Arial"/>
                <a:cs typeface="Arial"/>
                <a:sym typeface="Arial"/>
              </a:rPr>
              <a:t>Maga</a:t>
            </a:r>
            <a:r>
              <a:rPr lang="en-GB" sz="1200" b="0" dirty="0" smtClean="0">
                <a:latin typeface="Arial"/>
                <a:ea typeface="Arial"/>
                <a:cs typeface="Arial"/>
                <a:sym typeface="Arial"/>
              </a:rPr>
              <a:t> mi </a:t>
            </a:r>
            <a:r>
              <a:rPr lang="en-GB" sz="1200" b="0" dirty="0" err="1" smtClean="0">
                <a:latin typeface="Arial"/>
                <a:ea typeface="Arial"/>
                <a:cs typeface="Arial"/>
                <a:sym typeface="Arial"/>
              </a:rPr>
              <a:t>na</a:t>
            </a:r>
            <a:r>
              <a:rPr lang="en-GB" sz="1200" b="0" dirty="0" smtClean="0">
                <a:latin typeface="Arial"/>
                <a:ea typeface="Arial"/>
                <a:cs typeface="Arial"/>
                <a:sym typeface="Arial"/>
              </a:rPr>
              <a:t> </a:t>
            </a:r>
            <a:r>
              <a:rPr lang="en-GB" sz="1200" b="0" dirty="0" err="1" smtClean="0">
                <a:latin typeface="Arial"/>
                <a:ea typeface="Arial"/>
                <a:cs typeface="Arial"/>
                <a:sym typeface="Arial"/>
              </a:rPr>
              <a:t>masha</a:t>
            </a:r>
            <a:r>
              <a:rPr lang="en-GB" sz="1200" b="0" dirty="0" smtClean="0">
                <a:latin typeface="Arial"/>
                <a:ea typeface="Arial"/>
                <a:cs typeface="Arial"/>
                <a:sym typeface="Arial"/>
              </a:rPr>
              <a:t> a </a:t>
            </a:r>
            <a:r>
              <a:rPr lang="en-GB" sz="1200" b="0" dirty="0" err="1" smtClean="0">
                <a:latin typeface="Arial"/>
                <a:ea typeface="Arial"/>
                <a:cs typeface="Arial"/>
                <a:sym typeface="Arial"/>
              </a:rPr>
              <a:t>htung</a:t>
            </a:r>
            <a:r>
              <a:rPr lang="en-GB" sz="1200" b="0" dirty="0" smtClean="0">
                <a:latin typeface="Arial"/>
                <a:ea typeface="Arial"/>
                <a:cs typeface="Arial"/>
                <a:sym typeface="Arial"/>
              </a:rPr>
              <a:t> </a:t>
            </a:r>
            <a:r>
              <a:rPr lang="en-GB" sz="1200" b="0" dirty="0" err="1" smtClean="0">
                <a:latin typeface="Arial"/>
                <a:ea typeface="Arial"/>
                <a:cs typeface="Arial"/>
                <a:sym typeface="Arial"/>
              </a:rPr>
              <a:t>hkring</a:t>
            </a:r>
            <a:r>
              <a:rPr lang="en-GB" sz="1200" b="0" dirty="0" smtClean="0">
                <a:latin typeface="Arial"/>
                <a:ea typeface="Arial"/>
                <a:cs typeface="Arial"/>
                <a:sym typeface="Arial"/>
              </a:rPr>
              <a:t>, </a:t>
            </a:r>
            <a:r>
              <a:rPr lang="en-GB" sz="1200" b="0" dirty="0" err="1" smtClean="0">
                <a:latin typeface="Arial"/>
                <a:ea typeface="Arial"/>
                <a:cs typeface="Arial"/>
                <a:sym typeface="Arial"/>
              </a:rPr>
              <a:t>asak</a:t>
            </a:r>
            <a:r>
              <a:rPr lang="en-GB" sz="1200" b="0" dirty="0" smtClean="0">
                <a:latin typeface="Arial"/>
                <a:ea typeface="Arial"/>
                <a:cs typeface="Arial"/>
                <a:sym typeface="Arial"/>
              </a:rPr>
              <a:t>, </a:t>
            </a:r>
            <a:r>
              <a:rPr lang="en-GB" sz="1200" b="0" dirty="0" err="1" smtClean="0"/>
              <a:t>num</a:t>
            </a:r>
            <a:r>
              <a:rPr lang="en-GB" sz="1200" b="0" dirty="0" smtClean="0"/>
              <a:t>/la lam </a:t>
            </a:r>
            <a:r>
              <a:rPr lang="en-GB" sz="1200" b="0" dirty="0" err="1" smtClean="0"/>
              <a:t>hte</a:t>
            </a:r>
            <a:r>
              <a:rPr lang="en-GB" sz="1200" b="0" dirty="0" smtClean="0"/>
              <a:t> </a:t>
            </a:r>
            <a:r>
              <a:rPr lang="en-GB" sz="1200" b="0" dirty="0" err="1" smtClean="0"/>
              <a:t>makam</a:t>
            </a:r>
            <a:r>
              <a:rPr lang="en-GB" sz="1200" b="0" dirty="0" smtClean="0"/>
              <a:t> </a:t>
            </a:r>
            <a:r>
              <a:rPr lang="en-GB" sz="1200" b="0" dirty="0" err="1" smtClean="0"/>
              <a:t>masham</a:t>
            </a:r>
            <a:r>
              <a:rPr lang="en-GB" sz="1200" b="0" dirty="0" smtClean="0"/>
              <a:t> </a:t>
            </a:r>
            <a:r>
              <a:rPr lang="en-GB" sz="1200" b="0" dirty="0" err="1" smtClean="0"/>
              <a:t>nawku</a:t>
            </a:r>
            <a:r>
              <a:rPr lang="en-GB" sz="1200" b="0" dirty="0" smtClean="0"/>
              <a:t> ai lam </a:t>
            </a:r>
            <a:r>
              <a:rPr lang="en-GB" sz="1200" b="0" dirty="0" err="1" smtClean="0"/>
              <a:t>ni</a:t>
            </a:r>
            <a:r>
              <a:rPr lang="en-GB" sz="1200" b="0" dirty="0" smtClean="0"/>
              <a:t> a </a:t>
            </a:r>
            <a:r>
              <a:rPr lang="en-GB" sz="1200" b="0" dirty="0" err="1" smtClean="0"/>
              <a:t>ntsa</a:t>
            </a:r>
            <a:r>
              <a:rPr lang="en-GB" sz="1200" b="0" dirty="0" smtClean="0"/>
              <a:t> </a:t>
            </a:r>
            <a:r>
              <a:rPr lang="en-GB" sz="1200" b="0" dirty="0" err="1" smtClean="0"/>
              <a:t>madung</a:t>
            </a:r>
            <a:r>
              <a:rPr lang="en-GB" sz="1200" b="0" dirty="0" smtClean="0"/>
              <a:t> da n-</a:t>
            </a:r>
            <a:r>
              <a:rPr lang="en-GB" sz="1200" b="0" dirty="0" err="1" smtClean="0"/>
              <a:t>na</a:t>
            </a:r>
            <a:r>
              <a:rPr lang="en-GB" sz="1200" b="0" dirty="0" smtClean="0"/>
              <a:t> </a:t>
            </a:r>
            <a:r>
              <a:rPr lang="en-GB" sz="1200" b="0" dirty="0" err="1" smtClean="0"/>
              <a:t>htap</a:t>
            </a:r>
            <a:r>
              <a:rPr lang="en-GB" sz="1200" b="0" dirty="0" smtClean="0"/>
              <a:t> </a:t>
            </a:r>
            <a:r>
              <a:rPr lang="en-GB" sz="1200" b="0" dirty="0" err="1" smtClean="0"/>
              <a:t>htuk</a:t>
            </a:r>
            <a:r>
              <a:rPr lang="en-GB" sz="1200" b="0" dirty="0" smtClean="0"/>
              <a:t> ai, </a:t>
            </a:r>
            <a:r>
              <a:rPr lang="en-GB" sz="1200" b="0" dirty="0" err="1" smtClean="0"/>
              <a:t>hkungga</a:t>
            </a:r>
            <a:r>
              <a:rPr lang="en-GB" sz="1200" b="0" dirty="0" smtClean="0"/>
              <a:t> ai </a:t>
            </a:r>
            <a:r>
              <a:rPr lang="en-GB" sz="1200" b="0" dirty="0" err="1" smtClean="0"/>
              <a:t>ladat</a:t>
            </a:r>
            <a:r>
              <a:rPr lang="en-GB" sz="1200" b="0" dirty="0" smtClean="0"/>
              <a:t> </a:t>
            </a:r>
            <a:r>
              <a:rPr lang="en-GB" sz="1200" b="0" dirty="0" err="1" smtClean="0"/>
              <a:t>ni</a:t>
            </a:r>
            <a:r>
              <a:rPr lang="en-GB" sz="1200" b="0" dirty="0" smtClean="0"/>
              <a:t> </a:t>
            </a:r>
            <a:r>
              <a:rPr lang="en-GB" sz="1200" b="0" dirty="0" err="1" smtClean="0"/>
              <a:t>hte</a:t>
            </a:r>
            <a:r>
              <a:rPr lang="en-GB" sz="1200" b="0" dirty="0" smtClean="0"/>
              <a:t> </a:t>
            </a:r>
            <a:r>
              <a:rPr lang="en-GB" sz="1200" b="0" dirty="0" err="1" smtClean="0"/>
              <a:t>tsun</a:t>
            </a:r>
            <a:r>
              <a:rPr lang="en-GB" sz="1200" b="0" dirty="0" smtClean="0"/>
              <a:t> </a:t>
            </a:r>
            <a:r>
              <a:rPr lang="en-GB" sz="1200" b="0" dirty="0" err="1" smtClean="0"/>
              <a:t>shaga</a:t>
            </a:r>
            <a:r>
              <a:rPr lang="en-GB" sz="1200" b="0" dirty="0" smtClean="0"/>
              <a:t> u.</a:t>
            </a:r>
            <a:endParaRPr lang="en-GB" sz="1200" b="0" dirty="0" smtClean="0">
              <a:latin typeface="Arial"/>
              <a:ea typeface="Arial"/>
              <a:cs typeface="Arial"/>
              <a:sym typeface="Arial"/>
            </a:endParaRPr>
          </a:p>
          <a:p>
            <a:pPr marL="0" lvl="0" indent="0" algn="l" rtl="0">
              <a:lnSpc>
                <a:spcPct val="150000"/>
              </a:lnSpc>
              <a:spcBef>
                <a:spcPts val="0"/>
              </a:spcBef>
              <a:spcAft>
                <a:spcPts val="0"/>
              </a:spcAft>
              <a:buSzPts val="2000"/>
              <a:buNone/>
            </a:pPr>
            <a:r>
              <a:rPr lang="en-GB" sz="1200" b="0" dirty="0" err="1" smtClean="0">
                <a:latin typeface="Arial"/>
                <a:ea typeface="Arial"/>
                <a:cs typeface="Arial"/>
                <a:sym typeface="Arial"/>
              </a:rPr>
              <a:t>Azim</a:t>
            </a:r>
            <a:r>
              <a:rPr lang="en-GB" sz="1200" b="0" dirty="0" smtClean="0">
                <a:latin typeface="Arial"/>
                <a:ea typeface="Arial"/>
                <a:cs typeface="Arial"/>
                <a:sym typeface="Arial"/>
              </a:rPr>
              <a:t> </a:t>
            </a:r>
            <a:r>
              <a:rPr lang="en-GB" sz="1200" b="0" dirty="0" err="1" smtClean="0">
                <a:latin typeface="Arial"/>
                <a:ea typeface="Arial"/>
                <a:cs typeface="Arial"/>
                <a:sym typeface="Arial"/>
              </a:rPr>
              <a:t>sha</a:t>
            </a:r>
            <a:r>
              <a:rPr lang="en-GB" sz="1200" b="0" dirty="0" smtClean="0">
                <a:latin typeface="Arial"/>
                <a:ea typeface="Arial"/>
                <a:cs typeface="Arial"/>
                <a:sym typeface="Arial"/>
              </a:rPr>
              <a:t> </a:t>
            </a:r>
            <a:r>
              <a:rPr lang="en-GB" sz="1200" b="0" dirty="0" err="1" smtClean="0">
                <a:latin typeface="Arial"/>
                <a:ea typeface="Arial"/>
                <a:cs typeface="Arial"/>
                <a:sym typeface="Arial"/>
              </a:rPr>
              <a:t>nga</a:t>
            </a:r>
            <a:r>
              <a:rPr lang="en-GB" sz="1200" b="0" dirty="0" smtClean="0">
                <a:latin typeface="Arial"/>
                <a:ea typeface="Arial"/>
                <a:cs typeface="Arial"/>
                <a:sym typeface="Arial"/>
              </a:rPr>
              <a:t> taw yang </a:t>
            </a:r>
            <a:r>
              <a:rPr lang="en-GB" sz="1200" b="0" dirty="0" err="1" smtClean="0">
                <a:latin typeface="Arial"/>
                <a:ea typeface="Arial"/>
                <a:cs typeface="Arial"/>
                <a:sym typeface="Arial"/>
              </a:rPr>
              <a:t>dai</a:t>
            </a:r>
            <a:r>
              <a:rPr lang="en-GB" sz="1200" b="0" dirty="0" smtClean="0">
                <a:latin typeface="Arial"/>
                <a:ea typeface="Arial"/>
                <a:cs typeface="Arial"/>
                <a:sym typeface="Arial"/>
              </a:rPr>
              <a:t> </a:t>
            </a:r>
            <a:r>
              <a:rPr lang="en-GB" sz="1200" b="0" dirty="0" err="1" smtClean="0">
                <a:latin typeface="Arial"/>
                <a:ea typeface="Arial"/>
                <a:cs typeface="Arial"/>
                <a:sym typeface="Arial"/>
              </a:rPr>
              <a:t>zawn</a:t>
            </a:r>
            <a:r>
              <a:rPr lang="en-GB" sz="1200" b="0" dirty="0" smtClean="0">
                <a:latin typeface="Arial"/>
                <a:ea typeface="Arial"/>
                <a:cs typeface="Arial"/>
                <a:sym typeface="Arial"/>
              </a:rPr>
              <a:t> </a:t>
            </a:r>
            <a:r>
              <a:rPr lang="en-GB" sz="1200" b="0" dirty="0" err="1" smtClean="0">
                <a:latin typeface="Arial"/>
                <a:ea typeface="Arial"/>
                <a:cs typeface="Arial"/>
                <a:sym typeface="Arial"/>
              </a:rPr>
              <a:t>nga</a:t>
            </a:r>
            <a:r>
              <a:rPr lang="en-GB" sz="1200" b="0" dirty="0" smtClean="0">
                <a:latin typeface="Arial"/>
                <a:ea typeface="Arial"/>
                <a:cs typeface="Arial"/>
                <a:sym typeface="Arial"/>
              </a:rPr>
              <a:t> </a:t>
            </a:r>
            <a:r>
              <a:rPr lang="en-GB" sz="1200" b="0" dirty="0" err="1" smtClean="0">
                <a:latin typeface="Arial"/>
                <a:ea typeface="Arial"/>
                <a:cs typeface="Arial"/>
                <a:sym typeface="Arial"/>
              </a:rPr>
              <a:t>na</a:t>
            </a:r>
            <a:r>
              <a:rPr lang="en-GB" sz="1200" b="0" dirty="0" smtClean="0">
                <a:latin typeface="Arial"/>
                <a:ea typeface="Arial"/>
                <a:cs typeface="Arial"/>
                <a:sym typeface="Arial"/>
              </a:rPr>
              <a:t> </a:t>
            </a:r>
            <a:r>
              <a:rPr lang="en-GB" sz="1200" b="0" dirty="0" err="1" smtClean="0">
                <a:latin typeface="Arial"/>
                <a:ea typeface="Arial"/>
                <a:cs typeface="Arial"/>
                <a:sym typeface="Arial"/>
              </a:rPr>
              <a:t>ahkang</a:t>
            </a:r>
            <a:r>
              <a:rPr lang="en-GB" sz="1200" b="0" dirty="0" smtClean="0">
                <a:latin typeface="Arial"/>
                <a:ea typeface="Arial"/>
                <a:cs typeface="Arial"/>
                <a:sym typeface="Arial"/>
              </a:rPr>
              <a:t>  jaw u. </a:t>
            </a:r>
            <a:r>
              <a:rPr lang="en-GB" sz="1200" b="0" dirty="0" smtClean="0"/>
              <a:t>Shi </a:t>
            </a:r>
            <a:r>
              <a:rPr lang="en-GB" sz="1200" b="0" dirty="0" err="1" smtClean="0"/>
              <a:t>myit</a:t>
            </a:r>
            <a:r>
              <a:rPr lang="en-GB" sz="1200" b="0" dirty="0" smtClean="0"/>
              <a:t> </a:t>
            </a:r>
            <a:r>
              <a:rPr lang="en-GB" sz="1200" b="0" dirty="0" err="1" smtClean="0"/>
              <a:t>jin</a:t>
            </a:r>
            <a:r>
              <a:rPr lang="en-GB" sz="1200" b="0" dirty="0" smtClean="0"/>
              <a:t> yang she </a:t>
            </a:r>
            <a:r>
              <a:rPr lang="en-GB" sz="1200" b="0" dirty="0" err="1" smtClean="0"/>
              <a:t>tsun</a:t>
            </a:r>
            <a:r>
              <a:rPr lang="en-GB" sz="1200" b="0" dirty="0" smtClean="0"/>
              <a:t> </a:t>
            </a:r>
            <a:r>
              <a:rPr lang="en-GB" sz="1200" b="0" dirty="0" err="1" smtClean="0"/>
              <a:t>shaga</a:t>
            </a:r>
            <a:r>
              <a:rPr lang="en-GB" sz="1200" b="0" dirty="0" smtClean="0"/>
              <a:t> u </a:t>
            </a:r>
            <a:r>
              <a:rPr lang="en-GB" sz="1200" b="0" dirty="0" err="1" smtClean="0"/>
              <a:t>ga.</a:t>
            </a:r>
            <a:r>
              <a:rPr lang="en-GB" sz="1200" b="0" dirty="0" smtClean="0">
                <a:latin typeface="Arial"/>
                <a:ea typeface="Arial"/>
                <a:cs typeface="Arial"/>
                <a:sym typeface="Arial"/>
              </a:rPr>
              <a:t> </a:t>
            </a:r>
            <a:r>
              <a:rPr lang="en-GB" sz="1200" b="0" dirty="0" err="1" smtClean="0">
                <a:latin typeface="Arial"/>
                <a:ea typeface="Arial"/>
                <a:cs typeface="Arial"/>
                <a:sym typeface="Arial"/>
              </a:rPr>
              <a:t>Maga</a:t>
            </a:r>
            <a:r>
              <a:rPr lang="en-GB" sz="1200" b="0" dirty="0" smtClean="0">
                <a:latin typeface="Arial"/>
                <a:ea typeface="Arial"/>
                <a:cs typeface="Arial"/>
                <a:sym typeface="Arial"/>
              </a:rPr>
              <a:t> mi </a:t>
            </a:r>
            <a:r>
              <a:rPr lang="en-GB" sz="1200" b="0" dirty="0" err="1" smtClean="0">
                <a:latin typeface="Arial"/>
                <a:ea typeface="Arial"/>
                <a:cs typeface="Arial"/>
                <a:sym typeface="Arial"/>
              </a:rPr>
              <a:t>na</a:t>
            </a:r>
            <a:r>
              <a:rPr lang="en-GB" sz="1200" b="0" dirty="0" smtClean="0">
                <a:latin typeface="Arial"/>
                <a:ea typeface="Arial"/>
                <a:cs typeface="Arial"/>
                <a:sym typeface="Arial"/>
              </a:rPr>
              <a:t> </a:t>
            </a:r>
            <a:r>
              <a:rPr lang="en-GB" sz="1200" b="0" dirty="0" err="1" smtClean="0">
                <a:latin typeface="Arial"/>
                <a:ea typeface="Arial"/>
                <a:cs typeface="Arial"/>
                <a:sym typeface="Arial"/>
              </a:rPr>
              <a:t>masha</a:t>
            </a:r>
            <a:r>
              <a:rPr lang="en-GB" sz="1200" b="0" dirty="0" smtClean="0">
                <a:latin typeface="Arial"/>
                <a:ea typeface="Arial"/>
                <a:cs typeface="Arial"/>
                <a:sym typeface="Arial"/>
              </a:rPr>
              <a:t> </a:t>
            </a:r>
            <a:r>
              <a:rPr lang="en-GB" sz="1200" b="0" dirty="0" err="1" smtClean="0">
                <a:latin typeface="Arial"/>
                <a:ea typeface="Arial"/>
                <a:cs typeface="Arial"/>
                <a:sym typeface="Arial"/>
              </a:rPr>
              <a:t>nkam</a:t>
            </a:r>
            <a:r>
              <a:rPr lang="en-GB" sz="1200" b="0" dirty="0" smtClean="0">
                <a:latin typeface="Arial"/>
                <a:ea typeface="Arial"/>
                <a:cs typeface="Arial"/>
                <a:sym typeface="Arial"/>
              </a:rPr>
              <a:t> </a:t>
            </a:r>
            <a:r>
              <a:rPr lang="en-GB" sz="1200" b="0" dirty="0" err="1" smtClean="0">
                <a:latin typeface="Arial"/>
                <a:ea typeface="Arial"/>
                <a:cs typeface="Arial"/>
                <a:sym typeface="Arial"/>
              </a:rPr>
              <a:t>tsun</a:t>
            </a:r>
            <a:r>
              <a:rPr lang="en-GB" sz="1200" b="0" dirty="0" smtClean="0">
                <a:latin typeface="Arial"/>
                <a:ea typeface="Arial"/>
                <a:cs typeface="Arial"/>
                <a:sym typeface="Arial"/>
              </a:rPr>
              <a:t> </a:t>
            </a:r>
            <a:r>
              <a:rPr lang="en-GB" sz="1200" b="0" dirty="0" err="1" smtClean="0">
                <a:latin typeface="Arial"/>
                <a:ea typeface="Arial"/>
                <a:cs typeface="Arial"/>
                <a:sym typeface="Arial"/>
              </a:rPr>
              <a:t>shaga</a:t>
            </a:r>
            <a:r>
              <a:rPr lang="en-GB" sz="1200" b="0" baseline="0" dirty="0" smtClean="0">
                <a:latin typeface="Arial"/>
                <a:ea typeface="Arial"/>
                <a:cs typeface="Arial"/>
                <a:sym typeface="Arial"/>
              </a:rPr>
              <a:t> </a:t>
            </a:r>
            <a:r>
              <a:rPr lang="en-GB" sz="1200" b="0" dirty="0" smtClean="0">
                <a:latin typeface="Arial"/>
                <a:ea typeface="Arial"/>
                <a:cs typeface="Arial"/>
                <a:sym typeface="Arial"/>
              </a:rPr>
              <a:t>taw yang </a:t>
            </a:r>
            <a:r>
              <a:rPr lang="en-GB" sz="1200" b="0" dirty="0" err="1" smtClean="0">
                <a:latin typeface="Arial"/>
                <a:ea typeface="Arial"/>
                <a:cs typeface="Arial"/>
                <a:sym typeface="Arial"/>
              </a:rPr>
              <a:t>shagwi</a:t>
            </a:r>
            <a:r>
              <a:rPr lang="en-GB" sz="1200" b="0" dirty="0" smtClean="0">
                <a:latin typeface="Arial"/>
                <a:ea typeface="Arial"/>
                <a:cs typeface="Arial"/>
                <a:sym typeface="Arial"/>
              </a:rPr>
              <a:t> ai lam </a:t>
            </a:r>
            <a:r>
              <a:rPr lang="en-GB" sz="1200" b="0" dirty="0" err="1" smtClean="0">
                <a:latin typeface="Arial"/>
                <a:ea typeface="Arial"/>
                <a:cs typeface="Arial"/>
                <a:sym typeface="Arial"/>
              </a:rPr>
              <a:t>nmai</a:t>
            </a:r>
            <a:r>
              <a:rPr lang="en-GB" sz="1200" b="0" dirty="0" smtClean="0">
                <a:latin typeface="Arial"/>
                <a:ea typeface="Arial"/>
                <a:cs typeface="Arial"/>
                <a:sym typeface="Arial"/>
              </a:rPr>
              <a:t> </a:t>
            </a:r>
            <a:r>
              <a:rPr lang="en-GB" sz="1200" b="0" dirty="0" err="1" smtClean="0">
                <a:latin typeface="Arial"/>
                <a:ea typeface="Arial"/>
                <a:cs typeface="Arial"/>
                <a:sym typeface="Arial"/>
              </a:rPr>
              <a:t>galaw</a:t>
            </a:r>
            <a:r>
              <a:rPr lang="en-GB" sz="1200" b="0" dirty="0" smtClean="0">
                <a:latin typeface="Arial"/>
                <a:ea typeface="Arial"/>
                <a:cs typeface="Arial"/>
                <a:sym typeface="Arial"/>
              </a:rPr>
              <a:t> ai.</a:t>
            </a:r>
            <a:r>
              <a:rPr lang="en-GB" dirty="0"/>
              <a:t/>
            </a:r>
            <a:br>
              <a:rPr lang="en-GB" dirty="0"/>
            </a:br>
            <a:endParaRPr b="0" dirty="0"/>
          </a:p>
          <a:p>
            <a:pPr marL="0" lvl="0" indent="0" algn="l" rtl="0">
              <a:lnSpc>
                <a:spcPct val="100000"/>
              </a:lnSpc>
              <a:spcBef>
                <a:spcPts val="0"/>
              </a:spcBef>
              <a:spcAft>
                <a:spcPts val="0"/>
              </a:spcAft>
              <a:buSzPts val="1400"/>
              <a:buNone/>
            </a:pPr>
            <a:r>
              <a:rPr lang="en-GB" sz="1200" b="0" i="0" u="none" strike="noStrike" dirty="0">
                <a:solidFill>
                  <a:schemeClr val="dk1"/>
                </a:solidFill>
                <a:latin typeface="Calibri"/>
                <a:ea typeface="Calibri"/>
                <a:cs typeface="Calibri"/>
                <a:sym typeface="Calibri"/>
              </a:rPr>
              <a:t/>
            </a:r>
            <a:br>
              <a:rPr lang="en-GB" sz="1200" b="0" i="0" u="none" strike="noStrike" dirty="0">
                <a:solidFill>
                  <a:schemeClr val="dk1"/>
                </a:solidFill>
                <a:latin typeface="Calibri"/>
                <a:ea typeface="Calibri"/>
                <a:cs typeface="Calibri"/>
                <a:sym typeface="Calibri"/>
              </a:rPr>
            </a:br>
            <a:endParaRPr b="0" dirty="0"/>
          </a:p>
          <a:p>
            <a:pPr marL="0" lvl="0" indent="0" algn="l" rtl="0">
              <a:lnSpc>
                <a:spcPct val="100000"/>
              </a:lnSpc>
              <a:spcBef>
                <a:spcPts val="0"/>
              </a:spcBef>
              <a:spcAft>
                <a:spcPts val="0"/>
              </a:spcAft>
              <a:buSzPts val="1400"/>
              <a:buNone/>
            </a:pPr>
            <a:r>
              <a:rPr lang="en-GB" dirty="0"/>
              <a:t/>
            </a:r>
            <a:br>
              <a:rPr lang="en-GB" dirty="0"/>
            </a:br>
            <a:endParaRPr dirty="0"/>
          </a:p>
        </p:txBody>
      </p:sp>
      <p:sp>
        <p:nvSpPr>
          <p:cNvPr id="495" name="Google Shape;495;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1" name="Google Shape;501;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sz="1200" b="0" i="0" u="none" strike="noStrike" cap="none" baseline="0" dirty="0" smtClean="0">
                <a:solidFill>
                  <a:schemeClr val="dk1"/>
                </a:solidFill>
                <a:latin typeface="Calibri"/>
                <a:ea typeface="Calibri"/>
                <a:cs typeface="Calibri"/>
                <a:sym typeface="Calibri"/>
              </a:rPr>
              <a:t>Sum </a:t>
            </a:r>
            <a:r>
              <a:rPr lang="en-GB" sz="1200" b="0" i="0" u="none" strike="noStrike" cap="none" baseline="0" dirty="0" err="1" smtClean="0">
                <a:solidFill>
                  <a:schemeClr val="dk1"/>
                </a:solidFill>
                <a:latin typeface="Calibri"/>
                <a:ea typeface="Calibri"/>
                <a:cs typeface="Calibri"/>
                <a:sym typeface="Calibri"/>
              </a:rPr>
              <a:t>tsan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kaw</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garum</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ra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aten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hta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tinang</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hku</a:t>
            </a:r>
            <a:r>
              <a:rPr lang="en-GB" sz="1200" b="0" i="0" u="none" strike="noStrike" cap="none" baseline="0" dirty="0" smtClean="0">
                <a:solidFill>
                  <a:schemeClr val="dk1"/>
                </a:solidFill>
                <a:latin typeface="Calibri"/>
                <a:ea typeface="Calibri"/>
                <a:cs typeface="Calibri"/>
                <a:sym typeface="Calibri"/>
              </a:rPr>
              <a:t> n-</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ganing</a:t>
            </a:r>
            <a:r>
              <a:rPr lang="en-GB" sz="1200" b="0" i="0" u="none" strike="noStrike" cap="none" baseline="0" dirty="0" smtClean="0">
                <a:solidFill>
                  <a:schemeClr val="dk1"/>
                </a:solidFill>
                <a:latin typeface="Calibri"/>
                <a:ea typeface="Calibri"/>
                <a:cs typeface="Calibri"/>
                <a:sym typeface="Calibri"/>
              </a:rPr>
              <a:t> re ai </a:t>
            </a:r>
            <a:r>
              <a:rPr lang="en-GB" sz="1200" b="0" i="0" u="none" strike="noStrike" cap="none" baseline="0" dirty="0" err="1" smtClean="0">
                <a:solidFill>
                  <a:schemeClr val="dk1"/>
                </a:solidFill>
                <a:latin typeface="Calibri"/>
                <a:ea typeface="Calibri"/>
                <a:cs typeface="Calibri"/>
                <a:sym typeface="Calibri"/>
              </a:rPr>
              <a:t>garum</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shingtau</a:t>
            </a:r>
            <a:r>
              <a:rPr lang="en-GB" sz="1200" b="0" i="0" u="none" strike="noStrike" cap="none" baseline="0" dirty="0" smtClean="0">
                <a:solidFill>
                  <a:schemeClr val="dk1"/>
                </a:solidFill>
                <a:latin typeface="Calibri"/>
                <a:ea typeface="Calibri"/>
                <a:cs typeface="Calibri"/>
                <a:sym typeface="Calibri"/>
              </a:rPr>
              <a:t> lam </a:t>
            </a:r>
            <a:r>
              <a:rPr lang="en-GB" sz="1200" b="0" i="0" u="none" strike="noStrike" cap="none" baseline="0" dirty="0" err="1" smtClean="0">
                <a:solidFill>
                  <a:schemeClr val="dk1"/>
                </a:solidFill>
                <a:latin typeface="Calibri"/>
                <a:ea typeface="Calibri"/>
                <a:cs typeface="Calibri"/>
                <a:sym typeface="Calibri"/>
              </a:rPr>
              <a:t>ni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lu</a:t>
            </a:r>
            <a:r>
              <a:rPr lang="en-GB" sz="1200" b="0" i="0" u="none" strike="noStrike" cap="none" baseline="0" dirty="0" smtClean="0">
                <a:solidFill>
                  <a:schemeClr val="dk1"/>
                </a:solidFill>
                <a:latin typeface="Calibri"/>
                <a:ea typeface="Calibri"/>
                <a:cs typeface="Calibri"/>
                <a:sym typeface="Calibri"/>
              </a:rPr>
              <a:t> jaw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hpe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hka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ja</a:t>
            </a:r>
            <a:r>
              <a:rPr lang="en-GB" sz="1200" b="0" i="0" u="none" strike="noStrike" cap="none" baseline="0" dirty="0" smtClean="0">
                <a:solidFill>
                  <a:schemeClr val="dk1"/>
                </a:solidFill>
                <a:latin typeface="Calibri"/>
                <a:ea typeface="Calibri"/>
                <a:cs typeface="Calibri"/>
                <a:sym typeface="Calibri"/>
              </a:rPr>
              <a:t> mat </a:t>
            </a:r>
            <a:r>
              <a:rPr lang="en-GB" sz="1200" b="0" i="0" u="none" strike="noStrike" cap="none" baseline="0" dirty="0" err="1" smtClean="0">
                <a:solidFill>
                  <a:schemeClr val="dk1"/>
                </a:solidFill>
                <a:latin typeface="Calibri"/>
                <a:ea typeface="Calibri"/>
                <a:cs typeface="Calibri"/>
                <a:sym typeface="Calibri"/>
              </a:rPr>
              <a:t>yu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a:t>
            </a:r>
            <a:r>
              <a:rPr lang="en-GB" sz="1200" b="0" i="0" u="none" strike="noStrike" cap="none" baseline="0" dirty="0" smtClean="0">
                <a:solidFill>
                  <a:schemeClr val="dk1"/>
                </a:solidFill>
                <a:latin typeface="Calibri"/>
                <a:ea typeface="Calibri"/>
                <a:cs typeface="Calibri"/>
                <a:sym typeface="Calibri"/>
              </a:rPr>
              <a:t> </a:t>
            </a:r>
            <a:endParaRPr dirty="0"/>
          </a:p>
          <a:p>
            <a:pPr marL="0" lvl="0" indent="0" algn="l" rtl="0">
              <a:lnSpc>
                <a:spcPct val="100000"/>
              </a:lnSpc>
              <a:spcBef>
                <a:spcPts val="0"/>
              </a:spcBef>
              <a:spcAft>
                <a:spcPts val="0"/>
              </a:spcAft>
              <a:buSzPts val="1400"/>
              <a:buNone/>
            </a:pPr>
            <a:endParaRPr dirty="0"/>
          </a:p>
        </p:txBody>
      </p:sp>
      <p:sp>
        <p:nvSpPr>
          <p:cNvPr id="502" name="Google Shape;502;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9" name="Google Shape;509;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sz="1200" b="0" i="0" u="none" strike="noStrike" cap="none" dirty="0" err="1" smtClean="0">
                <a:solidFill>
                  <a:schemeClr val="dk1"/>
                </a:solidFill>
                <a:latin typeface="Calibri"/>
                <a:ea typeface="Calibri"/>
                <a:cs typeface="Calibri"/>
                <a:sym typeface="Calibri"/>
              </a:rPr>
              <a:t>Tinang</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gaw</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masha</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langai</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hpe</a:t>
            </a:r>
            <a:r>
              <a:rPr lang="en-GB" sz="1200" b="0" i="0" u="none" strike="noStrike" cap="none" dirty="0" smtClean="0">
                <a:solidFill>
                  <a:schemeClr val="dk1"/>
                </a:solidFill>
                <a:latin typeface="Calibri"/>
                <a:ea typeface="Calibri"/>
                <a:cs typeface="Calibri"/>
                <a:sym typeface="Calibri"/>
              </a:rPr>
              <a:t> sum </a:t>
            </a:r>
            <a:r>
              <a:rPr lang="en-GB" sz="1200" b="0" i="0" u="none" strike="noStrike" cap="none" dirty="0" err="1" smtClean="0">
                <a:solidFill>
                  <a:schemeClr val="dk1"/>
                </a:solidFill>
                <a:latin typeface="Calibri"/>
                <a:ea typeface="Calibri"/>
                <a:cs typeface="Calibri"/>
                <a:sym typeface="Calibri"/>
              </a:rPr>
              <a:t>tsan</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kaw</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na</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garum</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shingtau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ya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ra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smtClean="0">
                <a:solidFill>
                  <a:schemeClr val="dk1"/>
                </a:solidFill>
                <a:latin typeface="Calibri"/>
                <a:ea typeface="Calibri"/>
                <a:cs typeface="Calibri"/>
                <a:sym typeface="Calibri"/>
              </a:rPr>
              <a:t>ai </a:t>
            </a:r>
            <a:r>
              <a:rPr lang="en-GB" sz="1200" b="0" i="0" u="none" strike="noStrike" cap="none" baseline="0" dirty="0" err="1" smtClean="0">
                <a:solidFill>
                  <a:schemeClr val="dk1"/>
                </a:solidFill>
                <a:latin typeface="Calibri"/>
                <a:ea typeface="Calibri"/>
                <a:cs typeface="Calibri"/>
                <a:sym typeface="Calibri"/>
              </a:rPr>
              <a:t>aten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nga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chye</a:t>
            </a:r>
            <a:r>
              <a:rPr lang="en-GB" sz="1200" b="0" i="0" u="none" strike="noStrike" cap="none" baseline="0" dirty="0" smtClean="0">
                <a:solidFill>
                  <a:schemeClr val="dk1"/>
                </a:solidFill>
                <a:latin typeface="Calibri"/>
                <a:ea typeface="Calibri"/>
                <a:cs typeface="Calibri"/>
                <a:sym typeface="Calibri"/>
              </a:rPr>
              <a:t> ai( </a:t>
            </a:r>
            <a:r>
              <a:rPr lang="en-GB" sz="1200" b="0" i="0" u="none" strike="noStrike" cap="none" baseline="0" dirty="0" err="1" smtClean="0">
                <a:solidFill>
                  <a:schemeClr val="dk1"/>
                </a:solidFill>
                <a:latin typeface="Calibri"/>
                <a:ea typeface="Calibri"/>
                <a:cs typeface="Calibri"/>
                <a:sym typeface="Calibri"/>
              </a:rPr>
              <a:t>ga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shadawn</a:t>
            </a:r>
            <a:r>
              <a:rPr lang="en-GB" sz="1200" b="0" i="0" u="none" strike="noStrike" cap="none" baseline="0" dirty="0" smtClean="0">
                <a:solidFill>
                  <a:schemeClr val="dk1"/>
                </a:solidFill>
                <a:latin typeface="Calibri"/>
                <a:ea typeface="Calibri"/>
                <a:cs typeface="Calibri"/>
                <a:sym typeface="Calibri"/>
              </a:rPr>
              <a:t>- Phone </a:t>
            </a:r>
            <a:r>
              <a:rPr lang="en-GB" sz="1200" b="0" i="0" u="none" strike="noStrike" cap="none" baseline="0" dirty="0" err="1" smtClean="0">
                <a:solidFill>
                  <a:schemeClr val="dk1"/>
                </a:solidFill>
                <a:latin typeface="Calibri"/>
                <a:ea typeface="Calibri"/>
                <a:cs typeface="Calibri"/>
                <a:sym typeface="Calibri"/>
              </a:rPr>
              <a:t>hte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Ngu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mayu</a:t>
            </a:r>
            <a:r>
              <a:rPr lang="en-GB" sz="1200" b="0" i="0" u="none" strike="noStrike" cap="none" baseline="0" dirty="0" smtClean="0">
                <a:solidFill>
                  <a:schemeClr val="dk1"/>
                </a:solidFill>
                <a:latin typeface="Calibri"/>
                <a:ea typeface="Calibri"/>
                <a:cs typeface="Calibri"/>
                <a:sym typeface="Calibri"/>
              </a:rPr>
              <a:t> ai </a:t>
            </a:r>
            <a:r>
              <a:rPr lang="en-GB" sz="1200" b="0" i="0" u="none" strike="noStrike" cap="none" baseline="0" dirty="0" err="1" smtClean="0">
                <a:solidFill>
                  <a:schemeClr val="dk1"/>
                </a:solidFill>
                <a:latin typeface="Calibri"/>
                <a:ea typeface="Calibri"/>
                <a:cs typeface="Calibri"/>
                <a:sym typeface="Calibri"/>
              </a:rPr>
              <a:t>gaw</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tinang</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hku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myit</a:t>
            </a:r>
            <a:r>
              <a:rPr lang="en-GB" sz="1200" b="0" i="0" u="none" strike="noStrike" cap="none" baseline="0" dirty="0" smtClean="0">
                <a:solidFill>
                  <a:schemeClr val="dk1"/>
                </a:solidFill>
                <a:latin typeface="Calibri"/>
                <a:ea typeface="Calibri"/>
                <a:cs typeface="Calibri"/>
                <a:sym typeface="Calibri"/>
              </a:rPr>
              <a:t> tau ai lam </a:t>
            </a:r>
            <a:r>
              <a:rPr lang="en-GB" sz="1200" b="0" i="0" u="none" strike="noStrike" cap="none" baseline="0" dirty="0" err="1" smtClean="0">
                <a:solidFill>
                  <a:schemeClr val="dk1"/>
                </a:solidFill>
                <a:latin typeface="Calibri"/>
                <a:ea typeface="Calibri"/>
                <a:cs typeface="Calibri"/>
                <a:sym typeface="Calibri"/>
              </a:rPr>
              <a:t>hte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chye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ya</a:t>
            </a:r>
            <a:r>
              <a:rPr lang="en-GB" sz="1200" b="0" i="0" u="none" strike="noStrike" cap="none" baseline="0" dirty="0" smtClean="0">
                <a:solidFill>
                  <a:schemeClr val="dk1"/>
                </a:solidFill>
                <a:latin typeface="Calibri"/>
                <a:ea typeface="Calibri"/>
                <a:cs typeface="Calibri"/>
                <a:sym typeface="Calibri"/>
              </a:rPr>
              <a:t> ai lam </a:t>
            </a:r>
            <a:r>
              <a:rPr lang="en-GB" sz="1200" b="0" i="0" u="none" strike="noStrike" cap="none" baseline="0" dirty="0" err="1" smtClean="0">
                <a:solidFill>
                  <a:schemeClr val="dk1"/>
                </a:solidFill>
                <a:latin typeface="Calibri"/>
                <a:ea typeface="Calibri"/>
                <a:cs typeface="Calibri"/>
                <a:sym typeface="Calibri"/>
              </a:rPr>
              <a:t>hpe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hkum</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hkrang</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nsam</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myi</a:t>
            </a:r>
            <a:r>
              <a:rPr lang="en-GB" sz="1200" b="0" i="0" u="none" strike="noStrike" cap="none" baseline="0" dirty="0" smtClean="0">
                <a:solidFill>
                  <a:schemeClr val="dk1"/>
                </a:solidFill>
                <a:latin typeface="Calibri"/>
                <a:ea typeface="Calibri"/>
                <a:cs typeface="Calibri"/>
                <a:sym typeface="Calibri"/>
              </a:rPr>
              <a:t> man </a:t>
            </a:r>
            <a:r>
              <a:rPr lang="en-GB" sz="1200" b="0" i="0" u="none" strike="noStrike" cap="none" baseline="0" dirty="0" err="1" smtClean="0">
                <a:solidFill>
                  <a:schemeClr val="dk1"/>
                </a:solidFill>
                <a:latin typeface="Calibri"/>
                <a:ea typeface="Calibri"/>
                <a:cs typeface="Calibri"/>
                <a:sym typeface="Calibri"/>
              </a:rPr>
              <a:t>nsam</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hte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nlu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madun</a:t>
            </a:r>
            <a:r>
              <a:rPr lang="en-GB" sz="1200" b="0" i="0" u="none" strike="noStrike" cap="none" baseline="0" dirty="0" smtClean="0">
                <a:solidFill>
                  <a:schemeClr val="dk1"/>
                </a:solidFill>
                <a:latin typeface="Calibri"/>
                <a:ea typeface="Calibri"/>
                <a:cs typeface="Calibri"/>
                <a:sym typeface="Calibri"/>
              </a:rPr>
              <a:t> ai </a:t>
            </a:r>
            <a:r>
              <a:rPr lang="en-GB" sz="1200" b="0" i="0" u="none" strike="noStrike" cap="none" baseline="0" dirty="0" err="1" smtClean="0">
                <a:solidFill>
                  <a:schemeClr val="dk1"/>
                </a:solidFill>
                <a:latin typeface="Calibri"/>
                <a:ea typeface="Calibri"/>
                <a:cs typeface="Calibri"/>
                <a:sym typeface="Calibri"/>
              </a:rPr>
              <a:t>aten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rai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nga</a:t>
            </a:r>
            <a:r>
              <a:rPr lang="en-GB" sz="1200" b="0" i="0" u="none" strike="noStrike" cap="none" baseline="0" dirty="0" smtClean="0">
                <a:solidFill>
                  <a:schemeClr val="dk1"/>
                </a:solidFill>
                <a:latin typeface="Calibri"/>
                <a:ea typeface="Calibri"/>
                <a:cs typeface="Calibri"/>
                <a:sym typeface="Calibri"/>
              </a:rPr>
              <a:t> ai. </a:t>
            </a:r>
            <a:r>
              <a:rPr lang="en-GB" sz="1200" b="0" i="0" u="none" strike="noStrike" cap="none" baseline="0" dirty="0" err="1" smtClean="0">
                <a:solidFill>
                  <a:schemeClr val="dk1"/>
                </a:solidFill>
                <a:latin typeface="Calibri"/>
                <a:ea typeface="Calibri"/>
                <a:cs typeface="Calibri"/>
                <a:sym typeface="Calibri"/>
              </a:rPr>
              <a:t>Tinang</a:t>
            </a:r>
            <a:r>
              <a:rPr lang="en-GB" sz="1200" b="0" i="0" u="none" strike="noStrike" cap="none" baseline="0" dirty="0" smtClean="0">
                <a:solidFill>
                  <a:schemeClr val="dk1"/>
                </a:solidFill>
                <a:latin typeface="Calibri"/>
                <a:ea typeface="Calibri"/>
                <a:cs typeface="Calibri"/>
                <a:sym typeface="Calibri"/>
              </a:rPr>
              <a:t> a </a:t>
            </a:r>
            <a:r>
              <a:rPr lang="en-GB" sz="1200" b="0" i="0" u="none" strike="noStrike" cap="none" baseline="0" dirty="0" err="1" smtClean="0">
                <a:solidFill>
                  <a:schemeClr val="dk1"/>
                </a:solidFill>
                <a:latin typeface="Calibri"/>
                <a:ea typeface="Calibri"/>
                <a:cs typeface="Calibri"/>
                <a:sym typeface="Calibri"/>
              </a:rPr>
              <a:t>ngup</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hte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matut</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mahkai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lam </a:t>
            </a:r>
            <a:r>
              <a:rPr lang="en-GB" sz="1200" b="0" i="0" u="none" strike="noStrike" cap="none" baseline="0" dirty="0" err="1" smtClean="0">
                <a:solidFill>
                  <a:schemeClr val="dk1"/>
                </a:solidFill>
                <a:latin typeface="Calibri"/>
                <a:ea typeface="Calibri"/>
                <a:cs typeface="Calibri"/>
                <a:sym typeface="Calibri"/>
              </a:rPr>
              <a:t>hpe</a:t>
            </a:r>
            <a:r>
              <a:rPr lang="en-GB" sz="1200" b="0" i="0" u="none" strike="noStrike" cap="none" baseline="0" dirty="0" smtClean="0">
                <a:solidFill>
                  <a:schemeClr val="dk1"/>
                </a:solidFill>
                <a:latin typeface="Calibri"/>
                <a:ea typeface="Calibri"/>
                <a:cs typeface="Calibri"/>
                <a:sym typeface="Calibri"/>
              </a:rPr>
              <a:t> n-gun </a:t>
            </a:r>
            <a:r>
              <a:rPr lang="en-GB" sz="1200" b="0" i="0" u="none" strike="noStrike" cap="none" baseline="0" dirty="0" err="1" smtClean="0">
                <a:solidFill>
                  <a:schemeClr val="dk1"/>
                </a:solidFill>
                <a:latin typeface="Calibri"/>
                <a:ea typeface="Calibri"/>
                <a:cs typeface="Calibri"/>
                <a:sym typeface="Calibri"/>
              </a:rPr>
              <a:t>dat</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ra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sai</a:t>
            </a:r>
            <a:r>
              <a:rPr lang="en-GB" sz="1200" b="0" i="0" u="none" strike="noStrike" cap="none" baseline="0" dirty="0" smtClean="0">
                <a:solidFill>
                  <a:schemeClr val="dk1"/>
                </a:solidFill>
                <a:latin typeface="Calibri"/>
                <a:ea typeface="Calibri"/>
                <a:cs typeface="Calibri"/>
                <a:sym typeface="Calibri"/>
              </a:rPr>
              <a:t>. Dai </a:t>
            </a:r>
            <a:r>
              <a:rPr lang="en-GB" sz="1200" b="0" i="0" u="none" strike="noStrike" cap="none" baseline="0" dirty="0" err="1" smtClean="0">
                <a:solidFill>
                  <a:schemeClr val="dk1"/>
                </a:solidFill>
                <a:latin typeface="Calibri"/>
                <a:ea typeface="Calibri"/>
                <a:cs typeface="Calibri"/>
                <a:sym typeface="Calibri"/>
              </a:rPr>
              <a:t>zawn</a:t>
            </a:r>
            <a:r>
              <a:rPr lang="en-GB" sz="1200" b="0" i="0" u="none" strike="noStrike" cap="none" baseline="0" dirty="0" smtClean="0">
                <a:solidFill>
                  <a:schemeClr val="dk1"/>
                </a:solidFill>
                <a:latin typeface="Calibri"/>
                <a:ea typeface="Calibri"/>
                <a:cs typeface="Calibri"/>
                <a:sym typeface="Calibri"/>
              </a:rPr>
              <a:t> re </a:t>
            </a:r>
            <a:r>
              <a:rPr lang="en-GB" sz="1200" b="0" i="0" u="none" strike="noStrike" cap="none" baseline="0" dirty="0" err="1" smtClean="0">
                <a:solidFill>
                  <a:schemeClr val="dk1"/>
                </a:solidFill>
                <a:latin typeface="Calibri"/>
                <a:ea typeface="Calibri"/>
                <a:cs typeface="Calibri"/>
                <a:sym typeface="Calibri"/>
              </a:rPr>
              <a:t>aten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hta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ladat</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nkau</a:t>
            </a:r>
            <a:r>
              <a:rPr lang="en-GB" sz="1200" b="0" i="0" u="none" strike="noStrike" cap="none" baseline="0" dirty="0" smtClean="0">
                <a:solidFill>
                  <a:schemeClr val="dk1"/>
                </a:solidFill>
                <a:latin typeface="Calibri"/>
                <a:ea typeface="Calibri"/>
                <a:cs typeface="Calibri"/>
                <a:sym typeface="Calibri"/>
              </a:rPr>
              <a:t> mi </a:t>
            </a:r>
            <a:r>
              <a:rPr lang="en-GB" sz="1200" b="0" i="0" u="none" strike="noStrike" cap="none" baseline="0" dirty="0" err="1" smtClean="0">
                <a:solidFill>
                  <a:schemeClr val="dk1"/>
                </a:solidFill>
                <a:latin typeface="Calibri"/>
                <a:ea typeface="Calibri"/>
                <a:cs typeface="Calibri"/>
                <a:sym typeface="Calibri"/>
              </a:rPr>
              <a:t>hpe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matsin</a:t>
            </a:r>
            <a:r>
              <a:rPr lang="en-GB" sz="1200" b="0" i="0" u="none" strike="noStrike" cap="none" baseline="0" dirty="0" smtClean="0">
                <a:solidFill>
                  <a:schemeClr val="dk1"/>
                </a:solidFill>
                <a:latin typeface="Calibri"/>
                <a:ea typeface="Calibri"/>
                <a:cs typeface="Calibri"/>
                <a:sym typeface="Calibri"/>
              </a:rPr>
              <a:t> da n-</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lawu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kaw</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matsun</a:t>
            </a:r>
            <a:r>
              <a:rPr lang="en-GB" sz="1200" b="0" i="0" u="none" strike="noStrike" cap="none" baseline="0" dirty="0" smtClean="0">
                <a:solidFill>
                  <a:schemeClr val="dk1"/>
                </a:solidFill>
                <a:latin typeface="Calibri"/>
                <a:ea typeface="Calibri"/>
                <a:cs typeface="Calibri"/>
                <a:sym typeface="Calibri"/>
              </a:rPr>
              <a:t> da ai lam </a:t>
            </a:r>
            <a:r>
              <a:rPr lang="en-GB" sz="1200" b="0" i="0" u="none" strike="noStrike" cap="none" baseline="0" dirty="0" err="1" smtClean="0">
                <a:solidFill>
                  <a:schemeClr val="dk1"/>
                </a:solidFill>
                <a:latin typeface="Calibri"/>
                <a:ea typeface="Calibri"/>
                <a:cs typeface="Calibri"/>
                <a:sym typeface="Calibri"/>
              </a:rPr>
              <a:t>ni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hpe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madat</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mara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matu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ahkyak</a:t>
            </a:r>
            <a:r>
              <a:rPr lang="en-GB" sz="1200" b="0" i="0" u="none" strike="noStrike" cap="none" baseline="0" dirty="0" smtClean="0">
                <a:solidFill>
                  <a:schemeClr val="dk1"/>
                </a:solidFill>
                <a:latin typeface="Calibri"/>
                <a:ea typeface="Calibri"/>
                <a:cs typeface="Calibri"/>
                <a:sym typeface="Calibri"/>
              </a:rPr>
              <a:t> ai.</a:t>
            </a:r>
            <a:r>
              <a:rPr lang="en-GB" dirty="0"/>
              <a:t/>
            </a:r>
            <a:br>
              <a:rPr lang="en-GB" dirty="0"/>
            </a:br>
            <a:endParaRPr dirty="0"/>
          </a:p>
        </p:txBody>
      </p:sp>
      <p:sp>
        <p:nvSpPr>
          <p:cNvPr id="510" name="Google Shape;510;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7" name="Google Shape;517;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ctr" rtl="0">
              <a:lnSpc>
                <a:spcPct val="150000"/>
              </a:lnSpc>
              <a:spcBef>
                <a:spcPts val="0"/>
              </a:spcBef>
              <a:spcAft>
                <a:spcPts val="0"/>
              </a:spcAft>
              <a:buSzPts val="2400"/>
              <a:buNone/>
            </a:pPr>
            <a:r>
              <a:rPr lang="en-GB" sz="1200" i="0" dirty="0" smtClean="0"/>
              <a:t>Phone </a:t>
            </a:r>
            <a:r>
              <a:rPr lang="en-GB" sz="1200" i="0" dirty="0" err="1" smtClean="0"/>
              <a:t>shaga</a:t>
            </a:r>
            <a:r>
              <a:rPr lang="en-GB" sz="1200" i="0" dirty="0" smtClean="0"/>
              <a:t> </a:t>
            </a:r>
            <a:r>
              <a:rPr lang="en-GB" sz="1200" i="0" dirty="0" err="1" smtClean="0"/>
              <a:t>hpang</a:t>
            </a:r>
            <a:r>
              <a:rPr lang="en-GB" sz="1200" i="0" dirty="0" smtClean="0"/>
              <a:t> </a:t>
            </a:r>
            <a:r>
              <a:rPr lang="en-GB" sz="1200" i="0" dirty="0" err="1" smtClean="0"/>
              <a:t>ai</a:t>
            </a:r>
            <a:r>
              <a:rPr lang="en-GB" sz="1200" i="0" dirty="0" smtClean="0"/>
              <a:t> </a:t>
            </a:r>
            <a:r>
              <a:rPr lang="en-GB" sz="1200" i="0" dirty="0" err="1" smtClean="0"/>
              <a:t>hte</a:t>
            </a:r>
            <a:r>
              <a:rPr lang="en-GB" sz="1200" i="0" dirty="0" smtClean="0"/>
              <a:t> </a:t>
            </a:r>
            <a:r>
              <a:rPr lang="en-GB" sz="1200" i="0" dirty="0" err="1" smtClean="0"/>
              <a:t>maga</a:t>
            </a:r>
            <a:r>
              <a:rPr lang="en-GB" sz="1200" i="0" dirty="0" smtClean="0"/>
              <a:t> mi </a:t>
            </a:r>
            <a:r>
              <a:rPr lang="en-GB" sz="1200" i="0" dirty="0" err="1" smtClean="0"/>
              <a:t>na</a:t>
            </a:r>
            <a:r>
              <a:rPr lang="en-GB" sz="1200" i="0" dirty="0" smtClean="0"/>
              <a:t> </a:t>
            </a:r>
            <a:r>
              <a:rPr lang="en-GB" sz="1200" i="0" dirty="0" err="1" smtClean="0"/>
              <a:t>masha</a:t>
            </a:r>
            <a:r>
              <a:rPr lang="en-GB" sz="1200" i="0" dirty="0" smtClean="0"/>
              <a:t> </a:t>
            </a:r>
            <a:r>
              <a:rPr lang="en-GB" sz="1200" i="0" dirty="0" err="1" smtClean="0"/>
              <a:t>tsun</a:t>
            </a:r>
            <a:r>
              <a:rPr lang="en-GB" sz="1200" i="0" dirty="0" smtClean="0"/>
              <a:t> </a:t>
            </a:r>
            <a:r>
              <a:rPr lang="en-GB" sz="1200" i="0" dirty="0" err="1" smtClean="0"/>
              <a:t>shaga</a:t>
            </a:r>
            <a:r>
              <a:rPr lang="en-GB" sz="1200" i="0" dirty="0" smtClean="0"/>
              <a:t> </a:t>
            </a:r>
            <a:r>
              <a:rPr lang="en-GB" sz="1200" i="0" dirty="0" err="1" smtClean="0"/>
              <a:t>mayu</a:t>
            </a:r>
            <a:r>
              <a:rPr lang="en-GB" sz="1200" i="0" dirty="0" smtClean="0"/>
              <a:t> </a:t>
            </a:r>
            <a:r>
              <a:rPr lang="en-GB" sz="1200" i="0" dirty="0" err="1" smtClean="0"/>
              <a:t>ai</a:t>
            </a:r>
            <a:r>
              <a:rPr lang="en-GB" sz="1200" i="0" dirty="0" smtClean="0"/>
              <a:t> </a:t>
            </a:r>
            <a:r>
              <a:rPr lang="en-GB" sz="1200" i="0" dirty="0" err="1" smtClean="0"/>
              <a:t>amyu</a:t>
            </a:r>
            <a:r>
              <a:rPr lang="en-GB" sz="1200" i="0" dirty="0" smtClean="0"/>
              <a:t> </a:t>
            </a:r>
            <a:r>
              <a:rPr lang="en-GB" sz="1200" i="0" dirty="0" err="1" smtClean="0"/>
              <a:t>ga</a:t>
            </a:r>
            <a:r>
              <a:rPr lang="en-GB" sz="1200" i="0" dirty="0" smtClean="0"/>
              <a:t> </a:t>
            </a:r>
            <a:r>
              <a:rPr lang="en-GB" sz="1200" i="0" dirty="0" err="1" smtClean="0"/>
              <a:t>hpe</a:t>
            </a:r>
            <a:r>
              <a:rPr lang="en-GB" sz="1200" i="0" dirty="0" smtClean="0"/>
              <a:t> san </a:t>
            </a:r>
            <a:r>
              <a:rPr lang="en-GB" sz="1200" i="0" dirty="0" err="1" smtClean="0"/>
              <a:t>yu</a:t>
            </a:r>
            <a:r>
              <a:rPr lang="en-GB" sz="1200" i="0" dirty="0" smtClean="0"/>
              <a:t> u. Ra yang , </a:t>
            </a:r>
            <a:r>
              <a:rPr lang="en-GB" sz="1200" i="0" dirty="0" err="1" smtClean="0"/>
              <a:t>ga</a:t>
            </a:r>
            <a:r>
              <a:rPr lang="en-GB" sz="1200" i="0" dirty="0" smtClean="0"/>
              <a:t> gale </a:t>
            </a:r>
            <a:r>
              <a:rPr lang="en-GB" sz="1200" i="0" dirty="0" err="1" smtClean="0"/>
              <a:t>tsun</a:t>
            </a:r>
            <a:r>
              <a:rPr lang="en-GB" sz="1200" i="0" dirty="0" smtClean="0"/>
              <a:t> </a:t>
            </a:r>
            <a:r>
              <a:rPr lang="en-GB" sz="1200" i="0" dirty="0" err="1" smtClean="0"/>
              <a:t>ya</a:t>
            </a:r>
            <a:r>
              <a:rPr lang="en-GB" sz="1200" i="0" dirty="0" smtClean="0"/>
              <a:t> </a:t>
            </a:r>
            <a:r>
              <a:rPr lang="en-GB" sz="1200" i="0" dirty="0" err="1" smtClean="0"/>
              <a:t>na</a:t>
            </a:r>
            <a:r>
              <a:rPr lang="en-GB" sz="1200" i="0" dirty="0" smtClean="0"/>
              <a:t> </a:t>
            </a:r>
            <a:r>
              <a:rPr lang="en-GB" sz="1200" i="0" dirty="0" err="1" smtClean="0"/>
              <a:t>wa</a:t>
            </a:r>
            <a:r>
              <a:rPr lang="en-GB" sz="1200" i="0" dirty="0" smtClean="0"/>
              <a:t> </a:t>
            </a:r>
            <a:r>
              <a:rPr lang="en-GB" sz="1200" i="0" dirty="0" err="1" smtClean="0"/>
              <a:t>hpe</a:t>
            </a:r>
            <a:r>
              <a:rPr lang="en-GB" sz="1200" i="0" dirty="0" smtClean="0"/>
              <a:t> phone </a:t>
            </a:r>
            <a:r>
              <a:rPr lang="en-GB" sz="1200" i="0" dirty="0" err="1" smtClean="0"/>
              <a:t>hte</a:t>
            </a:r>
            <a:r>
              <a:rPr lang="en-GB" sz="1200" i="0" dirty="0" smtClean="0"/>
              <a:t> </a:t>
            </a:r>
            <a:r>
              <a:rPr lang="en-GB" sz="1200" i="0" dirty="0" err="1" smtClean="0"/>
              <a:t>matut</a:t>
            </a:r>
            <a:r>
              <a:rPr lang="en-GB" sz="1200" i="0" dirty="0" smtClean="0"/>
              <a:t> </a:t>
            </a:r>
            <a:r>
              <a:rPr lang="en-GB" sz="1200" i="0" dirty="0" err="1" smtClean="0"/>
              <a:t>mahkai</a:t>
            </a:r>
            <a:r>
              <a:rPr lang="en-GB" sz="1200" i="0" dirty="0" smtClean="0"/>
              <a:t> n-</a:t>
            </a:r>
            <a:r>
              <a:rPr lang="en-GB" sz="1200" i="0" dirty="0" err="1" smtClean="0"/>
              <a:t>na</a:t>
            </a:r>
            <a:r>
              <a:rPr lang="en-GB" sz="1200" i="0" dirty="0" smtClean="0"/>
              <a:t> </a:t>
            </a:r>
            <a:r>
              <a:rPr lang="en-GB" sz="1200" i="0" dirty="0" err="1" smtClean="0"/>
              <a:t>shang</a:t>
            </a:r>
            <a:r>
              <a:rPr lang="en-GB" sz="1200" i="0" dirty="0" smtClean="0"/>
              <a:t> </a:t>
            </a:r>
            <a:r>
              <a:rPr lang="en-GB" sz="1200" i="0" dirty="0" err="1" smtClean="0"/>
              <a:t>lawm</a:t>
            </a:r>
            <a:r>
              <a:rPr lang="en-GB" sz="1200" i="0" dirty="0" smtClean="0"/>
              <a:t> </a:t>
            </a:r>
            <a:r>
              <a:rPr lang="en-GB" sz="1200" i="0" dirty="0" err="1" smtClean="0"/>
              <a:t>shangun</a:t>
            </a:r>
            <a:r>
              <a:rPr lang="en-GB" sz="1200" i="0" dirty="0" smtClean="0"/>
              <a:t> u. Phone </a:t>
            </a:r>
            <a:r>
              <a:rPr lang="en-GB" sz="1200" i="0" dirty="0" err="1" smtClean="0"/>
              <a:t>shaga</a:t>
            </a:r>
            <a:r>
              <a:rPr lang="en-GB" sz="1200" i="0" dirty="0" smtClean="0"/>
              <a:t> </a:t>
            </a:r>
            <a:r>
              <a:rPr lang="en-GB" sz="1200" i="0" dirty="0" err="1" smtClean="0"/>
              <a:t>nga</a:t>
            </a:r>
            <a:r>
              <a:rPr lang="en-GB" sz="1200" i="0" dirty="0" smtClean="0"/>
              <a:t> ai </a:t>
            </a:r>
            <a:r>
              <a:rPr lang="en-GB" sz="1200" i="0" dirty="0" err="1" smtClean="0"/>
              <a:t>aten</a:t>
            </a:r>
            <a:r>
              <a:rPr lang="en-GB" sz="1200" i="0" dirty="0" smtClean="0"/>
              <a:t> </a:t>
            </a:r>
            <a:r>
              <a:rPr lang="en-GB" sz="1200" i="0" dirty="0" err="1" smtClean="0"/>
              <a:t>hta</a:t>
            </a:r>
            <a:r>
              <a:rPr lang="en-GB" sz="1200" i="0" dirty="0" smtClean="0"/>
              <a:t> </a:t>
            </a:r>
            <a:r>
              <a:rPr lang="en-GB" sz="1200" i="0" dirty="0" err="1" smtClean="0"/>
              <a:t>maga</a:t>
            </a:r>
            <a:r>
              <a:rPr lang="en-GB" sz="1200" i="0" dirty="0" smtClean="0"/>
              <a:t> mi </a:t>
            </a:r>
            <a:r>
              <a:rPr lang="en-GB" sz="1200" i="0" dirty="0" err="1" smtClean="0"/>
              <a:t>na</a:t>
            </a:r>
            <a:r>
              <a:rPr lang="en-GB" sz="1200" i="0" dirty="0" smtClean="0"/>
              <a:t> </a:t>
            </a:r>
            <a:r>
              <a:rPr lang="en-GB" sz="1200" i="0" dirty="0" err="1" smtClean="0"/>
              <a:t>masha</a:t>
            </a:r>
            <a:r>
              <a:rPr lang="en-GB" sz="1200" i="0" dirty="0" smtClean="0"/>
              <a:t> </a:t>
            </a:r>
            <a:r>
              <a:rPr lang="en-GB" sz="1200" i="0" dirty="0" err="1" smtClean="0"/>
              <a:t>tsun</a:t>
            </a:r>
            <a:r>
              <a:rPr lang="en-GB" sz="1200" i="0" dirty="0" smtClean="0"/>
              <a:t> </a:t>
            </a:r>
            <a:r>
              <a:rPr lang="en-GB" sz="1200" i="0" dirty="0" err="1" smtClean="0"/>
              <a:t>shaga</a:t>
            </a:r>
            <a:r>
              <a:rPr lang="en-GB" sz="1200" i="0" dirty="0" smtClean="0"/>
              <a:t> </a:t>
            </a:r>
            <a:r>
              <a:rPr lang="en-GB" sz="1200" i="0" dirty="0" err="1" smtClean="0"/>
              <a:t>nga</a:t>
            </a:r>
            <a:r>
              <a:rPr lang="en-GB" sz="1200" i="0" dirty="0" smtClean="0"/>
              <a:t> ai </a:t>
            </a:r>
            <a:r>
              <a:rPr lang="en-GB" sz="1200" i="0" dirty="0" err="1" smtClean="0"/>
              <a:t>hpe</a:t>
            </a:r>
            <a:r>
              <a:rPr lang="en-GB" sz="1200" i="0" dirty="0" smtClean="0"/>
              <a:t> </a:t>
            </a:r>
            <a:r>
              <a:rPr lang="en-GB" sz="1200" i="0" dirty="0" err="1" smtClean="0"/>
              <a:t>atsawm</a:t>
            </a:r>
            <a:r>
              <a:rPr lang="en-GB" sz="1200" i="0" dirty="0" smtClean="0"/>
              <a:t> n-</a:t>
            </a:r>
            <a:r>
              <a:rPr lang="en-GB" sz="1200" i="0" dirty="0" err="1" smtClean="0"/>
              <a:t>na</a:t>
            </a:r>
            <a:r>
              <a:rPr lang="en-GB" sz="1200" i="0" dirty="0" smtClean="0"/>
              <a:t> </a:t>
            </a:r>
            <a:r>
              <a:rPr lang="en-GB" sz="1200" i="0" dirty="0" err="1" smtClean="0"/>
              <a:t>lu</a:t>
            </a:r>
            <a:r>
              <a:rPr lang="en-GB" sz="1200" i="0" dirty="0" smtClean="0"/>
              <a:t> </a:t>
            </a:r>
            <a:r>
              <a:rPr lang="en-GB" sz="1200" i="0" dirty="0" err="1" smtClean="0"/>
              <a:t>dat</a:t>
            </a:r>
            <a:r>
              <a:rPr lang="en-GB" sz="1200" i="0" dirty="0" smtClean="0"/>
              <a:t> yang (</a:t>
            </a:r>
            <a:r>
              <a:rPr lang="en-GB" sz="1200" i="0" dirty="0" err="1" smtClean="0"/>
              <a:t>shr</a:t>
            </a:r>
            <a:r>
              <a:rPr lang="en-GB" sz="1200" i="0" dirty="0" smtClean="0"/>
              <a:t>) </a:t>
            </a:r>
            <a:r>
              <a:rPr lang="en-GB" sz="1200" i="0" dirty="0" err="1" smtClean="0"/>
              <a:t>chye</a:t>
            </a:r>
            <a:r>
              <a:rPr lang="en-GB" sz="1200" i="0" dirty="0" smtClean="0"/>
              <a:t> </a:t>
            </a:r>
            <a:r>
              <a:rPr lang="en-GB" sz="1200" i="0" dirty="0" err="1" smtClean="0"/>
              <a:t>na</a:t>
            </a:r>
            <a:r>
              <a:rPr lang="en-GB" sz="1200" i="0" dirty="0" smtClean="0"/>
              <a:t> shut mat ai lam </a:t>
            </a:r>
            <a:r>
              <a:rPr lang="en-GB" sz="1200" i="0" dirty="0" err="1" smtClean="0"/>
              <a:t>ni</a:t>
            </a:r>
            <a:r>
              <a:rPr lang="en-GB" sz="1200" i="0" dirty="0" smtClean="0"/>
              <a:t> </a:t>
            </a:r>
            <a:r>
              <a:rPr lang="en-GB" sz="1200" i="0" dirty="0" err="1" smtClean="0"/>
              <a:t>hpe</a:t>
            </a:r>
            <a:r>
              <a:rPr lang="en-GB" sz="1200" i="0" dirty="0" smtClean="0"/>
              <a:t> </a:t>
            </a:r>
            <a:r>
              <a:rPr lang="en-GB" sz="1200" i="0" dirty="0" err="1" smtClean="0"/>
              <a:t>danleng</a:t>
            </a:r>
            <a:r>
              <a:rPr lang="en-GB" sz="1200" i="0" dirty="0" smtClean="0"/>
              <a:t> </a:t>
            </a:r>
            <a:r>
              <a:rPr lang="en-GB" sz="1200" i="0" dirty="0" err="1" smtClean="0"/>
              <a:t>hkra</a:t>
            </a:r>
            <a:r>
              <a:rPr lang="en-GB" sz="1200" i="0" dirty="0" smtClean="0"/>
              <a:t> </a:t>
            </a:r>
            <a:r>
              <a:rPr lang="en-GB" sz="1200" i="0" dirty="0" err="1" smtClean="0"/>
              <a:t>bai</a:t>
            </a:r>
            <a:r>
              <a:rPr lang="en-GB" sz="1200" i="0" dirty="0" smtClean="0"/>
              <a:t> san la u.</a:t>
            </a:r>
          </a:p>
          <a:p>
            <a:pPr marL="0" lvl="0" indent="0" algn="ctr" rtl="0">
              <a:lnSpc>
                <a:spcPct val="150000"/>
              </a:lnSpc>
              <a:spcBef>
                <a:spcPts val="0"/>
              </a:spcBef>
              <a:spcAft>
                <a:spcPts val="0"/>
              </a:spcAft>
              <a:buSzPts val="2400"/>
              <a:buNone/>
            </a:pPr>
            <a:r>
              <a:rPr lang="en-GB" sz="1200" i="0" dirty="0" err="1" smtClean="0">
                <a:latin typeface="Arial"/>
                <a:ea typeface="Arial"/>
                <a:cs typeface="Arial"/>
                <a:sym typeface="Arial"/>
              </a:rPr>
              <a:t>Ga</a:t>
            </a:r>
            <a:r>
              <a:rPr lang="en-GB" sz="1200" i="0" dirty="0" smtClean="0">
                <a:latin typeface="Arial"/>
                <a:ea typeface="Arial"/>
                <a:cs typeface="Arial"/>
                <a:sym typeface="Arial"/>
              </a:rPr>
              <a:t> </a:t>
            </a:r>
            <a:r>
              <a:rPr lang="en-GB" sz="1200" i="0" dirty="0" err="1" smtClean="0">
                <a:latin typeface="Arial"/>
                <a:ea typeface="Arial"/>
                <a:cs typeface="Arial"/>
                <a:sym typeface="Arial"/>
              </a:rPr>
              <a:t>shadawn</a:t>
            </a:r>
            <a:r>
              <a:rPr lang="en-GB" sz="1200" i="0" dirty="0" smtClean="0"/>
              <a:t> “</a:t>
            </a:r>
            <a:r>
              <a:rPr lang="en-GB" sz="1200" i="0" dirty="0" err="1" smtClean="0"/>
              <a:t>nang</a:t>
            </a:r>
            <a:r>
              <a:rPr lang="en-GB" sz="1200" i="0" dirty="0" smtClean="0"/>
              <a:t> </a:t>
            </a:r>
            <a:r>
              <a:rPr lang="en-GB" sz="1200" i="0" dirty="0" err="1" smtClean="0"/>
              <a:t>dai</a:t>
            </a:r>
            <a:r>
              <a:rPr lang="en-GB" sz="1200" i="0" dirty="0" smtClean="0"/>
              <a:t> </a:t>
            </a:r>
            <a:r>
              <a:rPr lang="en-GB" sz="1200" i="0" dirty="0" err="1" smtClean="0"/>
              <a:t>zawn</a:t>
            </a:r>
            <a:r>
              <a:rPr lang="en-GB" sz="1200" i="0" dirty="0" smtClean="0"/>
              <a:t> </a:t>
            </a:r>
            <a:r>
              <a:rPr lang="en-GB" sz="1200" i="0" dirty="0" err="1" smtClean="0"/>
              <a:t>tsun</a:t>
            </a:r>
            <a:r>
              <a:rPr lang="en-GB" sz="1200" i="0" dirty="0" smtClean="0"/>
              <a:t> ai  </a:t>
            </a:r>
            <a:r>
              <a:rPr lang="en-GB" sz="1200" i="0" dirty="0" err="1" smtClean="0"/>
              <a:t>shaloi</a:t>
            </a:r>
            <a:r>
              <a:rPr lang="en-GB" sz="1200" i="0" dirty="0" smtClean="0"/>
              <a:t> </a:t>
            </a:r>
            <a:r>
              <a:rPr lang="en-GB" sz="1200" i="0" dirty="0" err="1" smtClean="0"/>
              <a:t>hpa</a:t>
            </a:r>
            <a:r>
              <a:rPr lang="en-GB" sz="1200" i="0" dirty="0" smtClean="0"/>
              <a:t> </a:t>
            </a:r>
            <a:r>
              <a:rPr lang="en-GB" sz="1200" i="0" dirty="0" err="1" smtClean="0"/>
              <a:t>hpe</a:t>
            </a:r>
            <a:r>
              <a:rPr lang="en-GB" sz="1200" i="0" dirty="0" smtClean="0"/>
              <a:t> </a:t>
            </a:r>
            <a:r>
              <a:rPr lang="en-GB" sz="1200" i="0" dirty="0" err="1" smtClean="0"/>
              <a:t>tsun</a:t>
            </a:r>
            <a:r>
              <a:rPr lang="en-GB" sz="1200" i="0" dirty="0" smtClean="0"/>
              <a:t> </a:t>
            </a:r>
            <a:r>
              <a:rPr lang="en-GB" sz="1200" i="0" dirty="0" err="1" smtClean="0"/>
              <a:t>mayu</a:t>
            </a:r>
            <a:r>
              <a:rPr lang="en-GB" sz="1200" i="0" dirty="0" smtClean="0"/>
              <a:t> ai </a:t>
            </a:r>
            <a:r>
              <a:rPr lang="en-GB" sz="1200" i="0" dirty="0" err="1" smtClean="0"/>
              <a:t>ngu</a:t>
            </a:r>
            <a:r>
              <a:rPr lang="en-GB" sz="1200" i="0" dirty="0" smtClean="0"/>
              <a:t> </a:t>
            </a:r>
            <a:r>
              <a:rPr lang="en-GB" sz="1200" i="0" dirty="0" err="1" smtClean="0"/>
              <a:t>hpe</a:t>
            </a:r>
            <a:r>
              <a:rPr lang="en-GB" sz="1200" i="0" dirty="0" smtClean="0"/>
              <a:t> </a:t>
            </a:r>
            <a:r>
              <a:rPr lang="en-GB" sz="1200" i="0" dirty="0" err="1" smtClean="0"/>
              <a:t>nau</a:t>
            </a:r>
            <a:r>
              <a:rPr lang="en-GB" sz="1200" i="0" dirty="0" smtClean="0"/>
              <a:t> </a:t>
            </a:r>
            <a:r>
              <a:rPr lang="en-GB" sz="1200" i="0" dirty="0" err="1" smtClean="0"/>
              <a:t>nchye</a:t>
            </a:r>
            <a:r>
              <a:rPr lang="en-GB" sz="1200" i="0" dirty="0" smtClean="0"/>
              <a:t> </a:t>
            </a:r>
            <a:r>
              <a:rPr lang="en-GB" sz="1200" i="0" dirty="0" err="1" smtClean="0"/>
              <a:t>na</a:t>
            </a:r>
            <a:r>
              <a:rPr lang="en-GB" sz="1200" i="0" dirty="0" smtClean="0"/>
              <a:t> </a:t>
            </a:r>
            <a:r>
              <a:rPr lang="en-GB" sz="1200" i="0" dirty="0" err="1" smtClean="0"/>
              <a:t>dat</a:t>
            </a:r>
            <a:r>
              <a:rPr lang="en-GB" sz="1200" i="0" dirty="0" smtClean="0"/>
              <a:t> ai. Dai </a:t>
            </a:r>
            <a:r>
              <a:rPr lang="en-GB" sz="1200" i="0" dirty="0" err="1" smtClean="0"/>
              <a:t>hpe</a:t>
            </a:r>
            <a:r>
              <a:rPr lang="en-GB" sz="1200" i="0" dirty="0" smtClean="0"/>
              <a:t> </a:t>
            </a:r>
            <a:r>
              <a:rPr lang="en-GB" sz="1200" i="0" dirty="0" err="1" smtClean="0"/>
              <a:t>kalang</a:t>
            </a:r>
            <a:r>
              <a:rPr lang="en-GB" sz="1200" i="0" dirty="0" smtClean="0"/>
              <a:t> </a:t>
            </a:r>
            <a:r>
              <a:rPr lang="en-GB" sz="1200" i="0" dirty="0" err="1" smtClean="0"/>
              <a:t>bai</a:t>
            </a:r>
            <a:r>
              <a:rPr lang="en-GB" sz="1200" i="0" dirty="0" smtClean="0"/>
              <a:t> </a:t>
            </a:r>
            <a:r>
              <a:rPr lang="en-GB" sz="1200" i="0" dirty="0" err="1" smtClean="0"/>
              <a:t>tsun</a:t>
            </a:r>
            <a:r>
              <a:rPr lang="en-GB" sz="1200" i="0" dirty="0" smtClean="0"/>
              <a:t> </a:t>
            </a:r>
            <a:r>
              <a:rPr lang="en-GB" sz="1200" i="0" dirty="0" err="1" smtClean="0"/>
              <a:t>dan</a:t>
            </a:r>
            <a:r>
              <a:rPr lang="en-GB" sz="1200" i="0" dirty="0" smtClean="0"/>
              <a:t> </a:t>
            </a:r>
            <a:r>
              <a:rPr lang="en-GB" sz="1200" i="0" dirty="0" err="1" smtClean="0"/>
              <a:t>ya</a:t>
            </a:r>
            <a:r>
              <a:rPr lang="en-GB" sz="1200" i="0" dirty="0" smtClean="0"/>
              <a:t> </a:t>
            </a:r>
            <a:r>
              <a:rPr lang="en-GB" sz="1200" i="0" dirty="0" err="1" smtClean="0"/>
              <a:t>mai</a:t>
            </a:r>
            <a:r>
              <a:rPr lang="en-GB" sz="1200" i="0" dirty="0" smtClean="0"/>
              <a:t> </a:t>
            </a:r>
            <a:r>
              <a:rPr lang="en-GB" sz="1200" i="0" dirty="0" err="1" smtClean="0"/>
              <a:t>na</a:t>
            </a:r>
            <a:r>
              <a:rPr lang="en-GB" sz="1200" i="0" dirty="0" smtClean="0"/>
              <a:t> kun?”</a:t>
            </a:r>
            <a:r>
              <a:rPr lang="en-GB" dirty="0"/>
              <a:t/>
            </a:r>
            <a:br>
              <a:rPr lang="en-GB" dirty="0"/>
            </a:br>
            <a:endParaRPr dirty="0"/>
          </a:p>
        </p:txBody>
      </p:sp>
      <p:sp>
        <p:nvSpPr>
          <p:cNvPr id="518" name="Google Shape;518;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5" name="Google Shape;525;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2400"/>
              <a:buFont typeface="Arial"/>
              <a:buNone/>
            </a:pPr>
            <a:r>
              <a:rPr lang="en-GB" sz="1200" dirty="0" err="1" smtClean="0">
                <a:latin typeface="Arial"/>
                <a:ea typeface="Arial"/>
                <a:cs typeface="Arial"/>
                <a:sym typeface="Arial"/>
              </a:rPr>
              <a:t>Shanhte</a:t>
            </a:r>
            <a:r>
              <a:rPr lang="en-GB" sz="1200" dirty="0" smtClean="0">
                <a:latin typeface="Arial"/>
                <a:ea typeface="Arial"/>
                <a:cs typeface="Arial"/>
                <a:sym typeface="Arial"/>
              </a:rPr>
              <a:t> </a:t>
            </a:r>
            <a:r>
              <a:rPr lang="en-GB" sz="1200" dirty="0" err="1" smtClean="0">
                <a:latin typeface="Arial"/>
                <a:ea typeface="Arial"/>
                <a:cs typeface="Arial"/>
                <a:sym typeface="Arial"/>
              </a:rPr>
              <a:t>kaw</a:t>
            </a:r>
            <a:r>
              <a:rPr lang="en-GB" sz="1200" dirty="0" smtClean="0">
                <a:latin typeface="Arial"/>
                <a:ea typeface="Arial"/>
                <a:cs typeface="Arial"/>
                <a:sym typeface="Arial"/>
              </a:rPr>
              <a:t>  </a:t>
            </a:r>
            <a:r>
              <a:rPr lang="en-GB" sz="1200" dirty="0" err="1" smtClean="0">
                <a:latin typeface="Arial"/>
                <a:ea typeface="Arial"/>
                <a:cs typeface="Arial"/>
                <a:sym typeface="Arial"/>
              </a:rPr>
              <a:t>tinang</a:t>
            </a:r>
            <a:r>
              <a:rPr lang="en-GB" sz="1200" dirty="0" smtClean="0">
                <a:latin typeface="Arial"/>
                <a:ea typeface="Arial"/>
                <a:cs typeface="Arial"/>
                <a:sym typeface="Arial"/>
              </a:rPr>
              <a:t> </a:t>
            </a:r>
            <a:r>
              <a:rPr lang="en-GB" sz="1200" dirty="0" err="1" smtClean="0">
                <a:latin typeface="Arial"/>
                <a:ea typeface="Arial"/>
                <a:cs typeface="Arial"/>
                <a:sym typeface="Arial"/>
              </a:rPr>
              <a:t>hte</a:t>
            </a:r>
            <a:r>
              <a:rPr lang="en-GB" sz="1200" dirty="0" smtClean="0"/>
              <a:t> </a:t>
            </a:r>
            <a:r>
              <a:rPr lang="en-GB" sz="1200" dirty="0" err="1" smtClean="0"/>
              <a:t>shaga</a:t>
            </a:r>
            <a:r>
              <a:rPr lang="en-GB" sz="1200" dirty="0" smtClean="0"/>
              <a:t> </a:t>
            </a:r>
            <a:r>
              <a:rPr lang="en-GB" sz="1200" dirty="0" err="1" smtClean="0"/>
              <a:t>na</a:t>
            </a:r>
            <a:r>
              <a:rPr lang="en-GB" sz="1200" dirty="0" smtClean="0"/>
              <a:t> </a:t>
            </a:r>
            <a:r>
              <a:rPr lang="en-GB" sz="1200" dirty="0" err="1" smtClean="0"/>
              <a:t>matu</a:t>
            </a:r>
            <a:r>
              <a:rPr lang="en-GB" sz="1200" dirty="0" smtClean="0"/>
              <a:t>  phone </a:t>
            </a:r>
            <a:r>
              <a:rPr lang="en-GB" sz="1200" dirty="0" err="1" smtClean="0"/>
              <a:t>shaga</a:t>
            </a:r>
            <a:r>
              <a:rPr lang="en-GB" sz="1200" dirty="0" smtClean="0"/>
              <a:t> ai </a:t>
            </a:r>
            <a:r>
              <a:rPr lang="en-GB" sz="1200" dirty="0" err="1" smtClean="0"/>
              <a:t>aten</a:t>
            </a:r>
            <a:r>
              <a:rPr lang="en-GB" sz="1200" dirty="0" smtClean="0"/>
              <a:t> law </a:t>
            </a:r>
            <a:r>
              <a:rPr lang="en-GB" sz="1200" dirty="0" err="1" smtClean="0"/>
              <a:t>na</a:t>
            </a:r>
            <a:r>
              <a:rPr lang="en-GB" sz="1200" dirty="0" smtClean="0"/>
              <a:t> </a:t>
            </a:r>
            <a:r>
              <a:rPr lang="en-GB" sz="1200" dirty="0" err="1" smtClean="0"/>
              <a:t>ahkyak</a:t>
            </a:r>
            <a:r>
              <a:rPr lang="en-GB" sz="1200" dirty="0" smtClean="0"/>
              <a:t> ai.( </a:t>
            </a:r>
            <a:r>
              <a:rPr lang="en-GB" sz="1200" dirty="0" err="1" smtClean="0"/>
              <a:t>Ga</a:t>
            </a:r>
            <a:r>
              <a:rPr lang="en-GB" sz="1200" dirty="0" smtClean="0"/>
              <a:t> </a:t>
            </a:r>
            <a:r>
              <a:rPr lang="en-GB" sz="1200" dirty="0" err="1" smtClean="0"/>
              <a:t>shadawn</a:t>
            </a:r>
            <a:r>
              <a:rPr lang="en-GB" sz="1200" dirty="0" smtClean="0"/>
              <a:t>- phone </a:t>
            </a:r>
            <a:r>
              <a:rPr lang="en-GB" sz="1200" dirty="0" err="1" smtClean="0"/>
              <a:t>gumhpraw</a:t>
            </a:r>
            <a:r>
              <a:rPr lang="en-GB" sz="1200" dirty="0" smtClean="0"/>
              <a:t>, phone n-gun)</a:t>
            </a:r>
          </a:p>
          <a:p>
            <a:pPr marL="0" lvl="0" indent="0" algn="l" rtl="0">
              <a:lnSpc>
                <a:spcPct val="150000"/>
              </a:lnSpc>
              <a:spcBef>
                <a:spcPts val="0"/>
              </a:spcBef>
              <a:spcAft>
                <a:spcPts val="0"/>
              </a:spcAft>
              <a:buClr>
                <a:schemeClr val="dk1"/>
              </a:buClr>
              <a:buSzPts val="2400"/>
              <a:buFont typeface="Arial"/>
              <a:buNone/>
            </a:pPr>
            <a:endParaRPr lang="en-GB" sz="1200" dirty="0" smtClean="0">
              <a:latin typeface="Arial"/>
              <a:ea typeface="Arial"/>
              <a:cs typeface="Arial"/>
              <a:sym typeface="Arial"/>
            </a:endParaRPr>
          </a:p>
          <a:p>
            <a:pPr marL="0" lvl="0" indent="0" algn="l" rtl="0">
              <a:lnSpc>
                <a:spcPct val="150000"/>
              </a:lnSpc>
              <a:spcBef>
                <a:spcPts val="0"/>
              </a:spcBef>
              <a:spcAft>
                <a:spcPts val="0"/>
              </a:spcAft>
              <a:buClr>
                <a:schemeClr val="dk1"/>
              </a:buClr>
              <a:buSzPts val="2400"/>
              <a:buFont typeface="Arial"/>
              <a:buNone/>
            </a:pPr>
            <a:r>
              <a:rPr lang="en-GB" sz="1200" dirty="0" smtClean="0">
                <a:latin typeface="Arial"/>
                <a:ea typeface="Arial"/>
                <a:cs typeface="Arial"/>
                <a:sym typeface="Arial"/>
              </a:rPr>
              <a:t>Sum </a:t>
            </a:r>
            <a:r>
              <a:rPr lang="en-GB" sz="1200" dirty="0" err="1" smtClean="0">
                <a:latin typeface="Arial"/>
                <a:ea typeface="Arial"/>
                <a:cs typeface="Arial"/>
                <a:sym typeface="Arial"/>
              </a:rPr>
              <a:t>tsan</a:t>
            </a:r>
            <a:r>
              <a:rPr lang="en-GB" sz="1200" dirty="0" smtClean="0">
                <a:latin typeface="Arial"/>
                <a:ea typeface="Arial"/>
                <a:cs typeface="Arial"/>
                <a:sym typeface="Arial"/>
              </a:rPr>
              <a:t> </a:t>
            </a:r>
            <a:r>
              <a:rPr lang="en-GB" sz="1200" dirty="0" err="1" smtClean="0">
                <a:latin typeface="Arial"/>
                <a:ea typeface="Arial"/>
                <a:cs typeface="Arial"/>
                <a:sym typeface="Arial"/>
              </a:rPr>
              <a:t>kaw</a:t>
            </a:r>
            <a:r>
              <a:rPr lang="en-GB" sz="1200" dirty="0" smtClean="0">
                <a:latin typeface="Arial"/>
                <a:ea typeface="Arial"/>
                <a:cs typeface="Arial"/>
                <a:sym typeface="Arial"/>
              </a:rPr>
              <a:t> </a:t>
            </a:r>
            <a:r>
              <a:rPr lang="en-GB" sz="1200" dirty="0" err="1" smtClean="0">
                <a:latin typeface="Arial"/>
                <a:ea typeface="Arial"/>
                <a:cs typeface="Arial"/>
                <a:sym typeface="Arial"/>
              </a:rPr>
              <a:t>na</a:t>
            </a:r>
            <a:r>
              <a:rPr lang="en-GB" sz="1200" dirty="0" smtClean="0">
                <a:latin typeface="Arial"/>
                <a:ea typeface="Arial"/>
                <a:cs typeface="Arial"/>
                <a:sym typeface="Arial"/>
              </a:rPr>
              <a:t> </a:t>
            </a:r>
            <a:r>
              <a:rPr lang="en-GB" sz="1200" dirty="0" err="1" smtClean="0">
                <a:latin typeface="Arial"/>
                <a:ea typeface="Arial"/>
                <a:cs typeface="Arial"/>
                <a:sym typeface="Arial"/>
              </a:rPr>
              <a:t>garum</a:t>
            </a:r>
            <a:r>
              <a:rPr lang="en-GB" sz="1200" dirty="0" smtClean="0">
                <a:latin typeface="Arial"/>
                <a:ea typeface="Arial"/>
                <a:cs typeface="Arial"/>
                <a:sym typeface="Arial"/>
              </a:rPr>
              <a:t> </a:t>
            </a:r>
            <a:r>
              <a:rPr lang="en-GB" sz="1200" dirty="0" err="1" smtClean="0">
                <a:latin typeface="Arial"/>
                <a:ea typeface="Arial"/>
                <a:cs typeface="Arial"/>
                <a:sym typeface="Arial"/>
              </a:rPr>
              <a:t>shingtau</a:t>
            </a:r>
            <a:r>
              <a:rPr lang="en-GB" sz="1200" dirty="0" smtClean="0">
                <a:latin typeface="Arial"/>
                <a:ea typeface="Arial"/>
                <a:cs typeface="Arial"/>
                <a:sym typeface="Arial"/>
              </a:rPr>
              <a:t> lam jaw </a:t>
            </a:r>
            <a:r>
              <a:rPr lang="en-GB" sz="1200" dirty="0" err="1" smtClean="0">
                <a:latin typeface="Arial"/>
                <a:ea typeface="Arial"/>
                <a:cs typeface="Arial"/>
                <a:sym typeface="Arial"/>
              </a:rPr>
              <a:t>ya</a:t>
            </a:r>
            <a:r>
              <a:rPr lang="en-GB" sz="1200" dirty="0" smtClean="0">
                <a:latin typeface="Arial"/>
                <a:ea typeface="Arial"/>
                <a:cs typeface="Arial"/>
                <a:sym typeface="Arial"/>
              </a:rPr>
              <a:t> </a:t>
            </a:r>
            <a:r>
              <a:rPr lang="en-GB" sz="1200" dirty="0" err="1" smtClean="0">
                <a:latin typeface="Arial"/>
                <a:ea typeface="Arial"/>
                <a:cs typeface="Arial"/>
                <a:sym typeface="Arial"/>
              </a:rPr>
              <a:t>lu</a:t>
            </a:r>
            <a:r>
              <a:rPr lang="en-GB" sz="1200" dirty="0" smtClean="0">
                <a:latin typeface="Arial"/>
                <a:ea typeface="Arial"/>
                <a:cs typeface="Arial"/>
                <a:sym typeface="Arial"/>
              </a:rPr>
              <a:t> </a:t>
            </a:r>
            <a:r>
              <a:rPr lang="en-GB" sz="1200" dirty="0" err="1" smtClean="0">
                <a:latin typeface="Arial"/>
                <a:ea typeface="Arial"/>
                <a:cs typeface="Arial"/>
                <a:sym typeface="Arial"/>
              </a:rPr>
              <a:t>na</a:t>
            </a:r>
            <a:r>
              <a:rPr lang="en-GB" sz="1200" dirty="0" smtClean="0">
                <a:latin typeface="Arial"/>
                <a:ea typeface="Arial"/>
                <a:cs typeface="Arial"/>
                <a:sym typeface="Arial"/>
              </a:rPr>
              <a:t> </a:t>
            </a:r>
            <a:r>
              <a:rPr lang="en-GB" sz="1200" dirty="0" err="1" smtClean="0">
                <a:latin typeface="Arial"/>
                <a:ea typeface="Arial"/>
                <a:cs typeface="Arial"/>
                <a:sym typeface="Arial"/>
              </a:rPr>
              <a:t>matu</a:t>
            </a:r>
            <a:r>
              <a:rPr lang="en-GB" sz="1200" dirty="0" smtClean="0">
                <a:latin typeface="Arial"/>
                <a:ea typeface="Arial"/>
                <a:cs typeface="Arial"/>
                <a:sym typeface="Arial"/>
              </a:rPr>
              <a:t> </a:t>
            </a:r>
            <a:r>
              <a:rPr lang="en-GB" sz="1200" dirty="0" err="1" smtClean="0">
                <a:latin typeface="Arial"/>
                <a:ea typeface="Arial"/>
                <a:cs typeface="Arial"/>
                <a:sym typeface="Arial"/>
              </a:rPr>
              <a:t>tinang</a:t>
            </a:r>
            <a:r>
              <a:rPr lang="en-GB" sz="1200" dirty="0" smtClean="0">
                <a:latin typeface="Arial"/>
                <a:ea typeface="Arial"/>
                <a:cs typeface="Arial"/>
                <a:sym typeface="Arial"/>
              </a:rPr>
              <a:t> </a:t>
            </a:r>
            <a:r>
              <a:rPr lang="en-GB" sz="1200" dirty="0" err="1" smtClean="0"/>
              <a:t>hte</a:t>
            </a:r>
            <a:r>
              <a:rPr lang="en-GB" sz="1200" dirty="0" smtClean="0"/>
              <a:t> phone </a:t>
            </a:r>
            <a:r>
              <a:rPr lang="en-GB" sz="1200" dirty="0" err="1" smtClean="0"/>
              <a:t>shaga</a:t>
            </a:r>
            <a:r>
              <a:rPr lang="en-GB" sz="1200" dirty="0" smtClean="0"/>
              <a:t> </a:t>
            </a:r>
            <a:r>
              <a:rPr lang="en-GB" sz="1200" dirty="0" err="1" smtClean="0"/>
              <a:t>na</a:t>
            </a:r>
            <a:r>
              <a:rPr lang="en-GB" sz="1200" dirty="0" smtClean="0"/>
              <a:t> </a:t>
            </a:r>
            <a:r>
              <a:rPr lang="en-GB" sz="1200" dirty="0" err="1" smtClean="0"/>
              <a:t>wa</a:t>
            </a:r>
            <a:r>
              <a:rPr lang="en-GB" sz="1200" dirty="0" smtClean="0"/>
              <a:t> </a:t>
            </a:r>
            <a:r>
              <a:rPr lang="en-GB" sz="1200" dirty="0" err="1" smtClean="0"/>
              <a:t>gaw</a:t>
            </a:r>
            <a:r>
              <a:rPr lang="en-GB" sz="1200" dirty="0" smtClean="0"/>
              <a:t> </a:t>
            </a:r>
            <a:r>
              <a:rPr lang="en-GB" sz="1200" dirty="0" err="1" smtClean="0"/>
              <a:t>jin</a:t>
            </a:r>
            <a:r>
              <a:rPr lang="en-GB" sz="1200" dirty="0" smtClean="0"/>
              <a:t> </a:t>
            </a:r>
            <a:r>
              <a:rPr lang="en-GB" sz="1200" dirty="0" err="1" smtClean="0"/>
              <a:t>hkra</a:t>
            </a:r>
            <a:r>
              <a:rPr lang="en-GB" sz="1200" dirty="0" smtClean="0"/>
              <a:t> </a:t>
            </a:r>
            <a:r>
              <a:rPr lang="en-GB" sz="1200" dirty="0" err="1" smtClean="0"/>
              <a:t>lajang</a:t>
            </a:r>
            <a:r>
              <a:rPr lang="en-GB" sz="1200" dirty="0" smtClean="0"/>
              <a:t> da </a:t>
            </a:r>
            <a:r>
              <a:rPr lang="en-GB" sz="1200" dirty="0" err="1" smtClean="0"/>
              <a:t>lu</a:t>
            </a:r>
            <a:r>
              <a:rPr lang="en-GB" sz="1200" dirty="0" smtClean="0"/>
              <a:t> yang </a:t>
            </a:r>
            <a:r>
              <a:rPr lang="en-GB" sz="1200" dirty="0" err="1" smtClean="0"/>
              <a:t>grau</a:t>
            </a:r>
            <a:r>
              <a:rPr lang="en-GB" sz="1200" dirty="0" smtClean="0"/>
              <a:t> </a:t>
            </a:r>
            <a:r>
              <a:rPr lang="en-GB" sz="1200" dirty="0" err="1" smtClean="0"/>
              <a:t>kaja</a:t>
            </a:r>
            <a:r>
              <a:rPr lang="en-GB" sz="1200" dirty="0" smtClean="0"/>
              <a:t> </a:t>
            </a:r>
            <a:r>
              <a:rPr lang="en-GB" sz="1200" dirty="0" err="1" smtClean="0"/>
              <a:t>ai</a:t>
            </a:r>
            <a:r>
              <a:rPr lang="en-GB" sz="1200" dirty="0" smtClean="0"/>
              <a:t>.</a:t>
            </a:r>
          </a:p>
          <a:p>
            <a:pPr marL="0" lvl="0" indent="0" algn="l" rtl="0">
              <a:lnSpc>
                <a:spcPct val="150000"/>
              </a:lnSpc>
              <a:spcBef>
                <a:spcPts val="0"/>
              </a:spcBef>
              <a:spcAft>
                <a:spcPts val="0"/>
              </a:spcAft>
              <a:buClr>
                <a:schemeClr val="dk1"/>
              </a:buClr>
              <a:buSzPts val="2400"/>
              <a:buFont typeface="Arial"/>
              <a:buNone/>
            </a:pPr>
            <a:endParaRPr lang="en-GB" sz="1200" dirty="0" smtClean="0">
              <a:latin typeface="Arial"/>
              <a:ea typeface="Arial"/>
              <a:cs typeface="Arial"/>
              <a:sym typeface="Arial"/>
            </a:endParaRPr>
          </a:p>
          <a:p>
            <a:pPr marL="0" lvl="0" indent="0" algn="l" rtl="0">
              <a:lnSpc>
                <a:spcPct val="150000"/>
              </a:lnSpc>
              <a:spcBef>
                <a:spcPts val="0"/>
              </a:spcBef>
              <a:spcAft>
                <a:spcPts val="0"/>
              </a:spcAft>
              <a:buClr>
                <a:schemeClr val="dk1"/>
              </a:buClr>
              <a:buSzPts val="2400"/>
              <a:buFont typeface="Arial"/>
              <a:buNone/>
            </a:pPr>
            <a:r>
              <a:rPr lang="en-GB" sz="1200" dirty="0" err="1" smtClean="0">
                <a:latin typeface="Arial"/>
                <a:ea typeface="Arial"/>
                <a:cs typeface="Arial"/>
                <a:sym typeface="Arial"/>
              </a:rPr>
              <a:t>Shahte</a:t>
            </a:r>
            <a:r>
              <a:rPr lang="en-GB" sz="1200" dirty="0" smtClean="0">
                <a:latin typeface="Arial"/>
                <a:ea typeface="Arial"/>
                <a:cs typeface="Arial"/>
                <a:sym typeface="Arial"/>
              </a:rPr>
              <a:t> </a:t>
            </a:r>
            <a:r>
              <a:rPr lang="en-GB" sz="1200" dirty="0" err="1" smtClean="0">
                <a:latin typeface="Arial"/>
                <a:ea typeface="Arial"/>
                <a:cs typeface="Arial"/>
                <a:sym typeface="Arial"/>
              </a:rPr>
              <a:t>hku</a:t>
            </a:r>
            <a:r>
              <a:rPr lang="en-GB" sz="1200" dirty="0" smtClean="0">
                <a:latin typeface="Arial"/>
                <a:ea typeface="Arial"/>
                <a:cs typeface="Arial"/>
                <a:sym typeface="Arial"/>
              </a:rPr>
              <a:t> </a:t>
            </a:r>
            <a:r>
              <a:rPr lang="en-GB" sz="1200" dirty="0" err="1" smtClean="0">
                <a:latin typeface="Arial"/>
                <a:ea typeface="Arial"/>
                <a:cs typeface="Arial"/>
                <a:sym typeface="Arial"/>
              </a:rPr>
              <a:t>na</a:t>
            </a:r>
            <a:r>
              <a:rPr lang="en-GB" sz="1200" dirty="0" smtClean="0">
                <a:latin typeface="Arial"/>
                <a:ea typeface="Arial"/>
                <a:cs typeface="Arial"/>
                <a:sym typeface="Arial"/>
              </a:rPr>
              <a:t> phone </a:t>
            </a:r>
            <a:r>
              <a:rPr lang="en-GB" sz="1200" dirty="0" err="1" smtClean="0">
                <a:latin typeface="Arial"/>
                <a:ea typeface="Arial"/>
                <a:cs typeface="Arial"/>
                <a:sym typeface="Arial"/>
              </a:rPr>
              <a:t>shaga</a:t>
            </a:r>
            <a:r>
              <a:rPr lang="en-GB" sz="1200" dirty="0" smtClean="0">
                <a:latin typeface="Arial"/>
                <a:ea typeface="Arial"/>
                <a:cs typeface="Arial"/>
                <a:sym typeface="Arial"/>
              </a:rPr>
              <a:t> </a:t>
            </a:r>
            <a:r>
              <a:rPr lang="en-GB" sz="1200" dirty="0" err="1" smtClean="0">
                <a:latin typeface="Arial"/>
                <a:ea typeface="Arial"/>
                <a:cs typeface="Arial"/>
                <a:sym typeface="Arial"/>
              </a:rPr>
              <a:t>ai</a:t>
            </a:r>
            <a:r>
              <a:rPr lang="en-GB" sz="1200" dirty="0" smtClean="0">
                <a:latin typeface="Arial"/>
                <a:ea typeface="Arial"/>
                <a:cs typeface="Arial"/>
                <a:sym typeface="Arial"/>
              </a:rPr>
              <a:t> </a:t>
            </a:r>
            <a:r>
              <a:rPr lang="en-GB" sz="1200" dirty="0" err="1" smtClean="0">
                <a:latin typeface="Arial"/>
                <a:ea typeface="Arial"/>
                <a:cs typeface="Arial"/>
                <a:sym typeface="Arial"/>
              </a:rPr>
              <a:t>rai</a:t>
            </a:r>
            <a:r>
              <a:rPr lang="en-GB" sz="1200" dirty="0" smtClean="0">
                <a:latin typeface="Arial"/>
                <a:ea typeface="Arial"/>
                <a:cs typeface="Arial"/>
                <a:sym typeface="Arial"/>
              </a:rPr>
              <a:t> yang </a:t>
            </a:r>
            <a:r>
              <a:rPr lang="en-GB" sz="1200" dirty="0" err="1" smtClean="0"/>
              <a:t>shanhte</a:t>
            </a:r>
            <a:r>
              <a:rPr lang="en-GB" sz="1200" dirty="0" smtClean="0"/>
              <a:t> </a:t>
            </a:r>
            <a:r>
              <a:rPr lang="en-GB" sz="1200" dirty="0" err="1" smtClean="0"/>
              <a:t>hpe</a:t>
            </a:r>
            <a:r>
              <a:rPr lang="en-GB" sz="1200" dirty="0" smtClean="0"/>
              <a:t> san </a:t>
            </a:r>
            <a:r>
              <a:rPr lang="en-GB" sz="1200" dirty="0" err="1" smtClean="0"/>
              <a:t>yu</a:t>
            </a:r>
            <a:r>
              <a:rPr lang="en-GB" sz="1200" dirty="0" smtClean="0"/>
              <a:t> n-</a:t>
            </a:r>
            <a:r>
              <a:rPr lang="en-GB" sz="1200" dirty="0" err="1" smtClean="0"/>
              <a:t>na</a:t>
            </a:r>
            <a:r>
              <a:rPr lang="en-GB" sz="1200" dirty="0" smtClean="0"/>
              <a:t> phone </a:t>
            </a:r>
            <a:r>
              <a:rPr lang="en-GB" sz="1200" dirty="0" err="1" smtClean="0"/>
              <a:t>nambat</a:t>
            </a:r>
            <a:r>
              <a:rPr lang="en-GB" sz="1200" dirty="0" smtClean="0"/>
              <a:t> </a:t>
            </a:r>
            <a:r>
              <a:rPr lang="en-GB" sz="1200" dirty="0" err="1" smtClean="0"/>
              <a:t>matsin</a:t>
            </a:r>
            <a:r>
              <a:rPr lang="en-GB" sz="1200" dirty="0" smtClean="0"/>
              <a:t> la da u. </a:t>
            </a:r>
            <a:r>
              <a:rPr lang="en-GB" sz="1200" dirty="0" err="1" smtClean="0"/>
              <a:t>Rai</a:t>
            </a:r>
            <a:r>
              <a:rPr lang="en-GB" sz="1200" dirty="0" smtClean="0"/>
              <a:t> yang she phone </a:t>
            </a:r>
            <a:r>
              <a:rPr lang="en-GB" sz="1200" dirty="0" err="1" smtClean="0"/>
              <a:t>hkrat</a:t>
            </a:r>
            <a:r>
              <a:rPr lang="en-GB" sz="1200" dirty="0" smtClean="0"/>
              <a:t> mat </a:t>
            </a:r>
            <a:r>
              <a:rPr lang="en-GB" sz="1200" dirty="0" err="1" smtClean="0"/>
              <a:t>na</a:t>
            </a:r>
            <a:r>
              <a:rPr lang="en-GB" sz="1200" dirty="0" smtClean="0"/>
              <a:t> </a:t>
            </a:r>
            <a:r>
              <a:rPr lang="en-GB" sz="1200" dirty="0" err="1" smtClean="0"/>
              <a:t>shanhte</a:t>
            </a:r>
            <a:r>
              <a:rPr lang="en-GB" sz="1200" dirty="0" smtClean="0"/>
              <a:t> phone </a:t>
            </a:r>
            <a:r>
              <a:rPr lang="en-GB" sz="1200" dirty="0" err="1" smtClean="0"/>
              <a:t>bai</a:t>
            </a:r>
            <a:r>
              <a:rPr lang="en-GB" sz="1200" dirty="0" smtClean="0"/>
              <a:t> </a:t>
            </a:r>
            <a:r>
              <a:rPr lang="en-GB" sz="1200" dirty="0" err="1" smtClean="0"/>
              <a:t>nshaga</a:t>
            </a:r>
            <a:r>
              <a:rPr lang="en-GB" sz="1200" dirty="0" smtClean="0"/>
              <a:t> </a:t>
            </a:r>
            <a:r>
              <a:rPr lang="en-GB" sz="1200" dirty="0" err="1" smtClean="0"/>
              <a:t>wa</a:t>
            </a:r>
            <a:r>
              <a:rPr lang="en-GB" sz="1200" dirty="0" smtClean="0"/>
              <a:t> </a:t>
            </a:r>
            <a:r>
              <a:rPr lang="en-GB" sz="1200" dirty="0" err="1" smtClean="0"/>
              <a:t>lu</a:t>
            </a:r>
            <a:r>
              <a:rPr lang="en-GB" sz="1200" dirty="0" smtClean="0"/>
              <a:t> yang </a:t>
            </a:r>
            <a:r>
              <a:rPr lang="en-GB" sz="1200" dirty="0" err="1" smtClean="0"/>
              <a:t>tinang</a:t>
            </a:r>
            <a:r>
              <a:rPr lang="en-GB" sz="1200" dirty="0" smtClean="0"/>
              <a:t> </a:t>
            </a:r>
            <a:r>
              <a:rPr lang="en-GB" sz="1200" dirty="0" err="1" smtClean="0"/>
              <a:t>hku</a:t>
            </a:r>
            <a:r>
              <a:rPr lang="en-GB" sz="1200" dirty="0" smtClean="0"/>
              <a:t> </a:t>
            </a:r>
            <a:r>
              <a:rPr lang="en-GB" sz="1200" dirty="0" err="1" smtClean="0"/>
              <a:t>na</a:t>
            </a:r>
            <a:r>
              <a:rPr lang="en-GB" sz="1200" dirty="0" smtClean="0"/>
              <a:t> phone </a:t>
            </a:r>
            <a:r>
              <a:rPr lang="en-GB" sz="1200" dirty="0" err="1" smtClean="0"/>
              <a:t>shaga</a:t>
            </a:r>
            <a:r>
              <a:rPr lang="en-GB" sz="1200" dirty="0" smtClean="0"/>
              <a:t> </a:t>
            </a:r>
            <a:r>
              <a:rPr lang="en-GB" sz="1200" dirty="0" err="1" smtClean="0"/>
              <a:t>ya</a:t>
            </a:r>
            <a:r>
              <a:rPr lang="en-GB" sz="1200" dirty="0" smtClean="0"/>
              <a:t> </a:t>
            </a:r>
            <a:r>
              <a:rPr lang="en-GB" sz="1200" dirty="0" err="1" smtClean="0"/>
              <a:t>lu</a:t>
            </a:r>
            <a:r>
              <a:rPr lang="en-GB" sz="1200" dirty="0" smtClean="0"/>
              <a:t> </a:t>
            </a:r>
            <a:r>
              <a:rPr lang="en-GB" sz="1200" dirty="0" err="1" smtClean="0"/>
              <a:t>na</a:t>
            </a:r>
            <a:r>
              <a:rPr lang="en-GB" sz="1200" dirty="0" smtClean="0"/>
              <a:t> </a:t>
            </a:r>
            <a:r>
              <a:rPr lang="en-GB" sz="1200" dirty="0" err="1" smtClean="0"/>
              <a:t>rai</a:t>
            </a:r>
            <a:r>
              <a:rPr lang="en-GB" sz="1200" dirty="0" smtClean="0"/>
              <a:t> </a:t>
            </a:r>
            <a:r>
              <a:rPr lang="en-GB" sz="1200" dirty="0" err="1" smtClean="0"/>
              <a:t>nga</a:t>
            </a:r>
            <a:r>
              <a:rPr lang="en-GB" sz="1200" dirty="0" smtClean="0"/>
              <a:t> </a:t>
            </a:r>
            <a:r>
              <a:rPr lang="en-GB" sz="1200" dirty="0" err="1" smtClean="0"/>
              <a:t>ai</a:t>
            </a:r>
            <a:r>
              <a:rPr lang="en-GB" sz="1200" dirty="0" smtClean="0"/>
              <a:t>.</a:t>
            </a:r>
            <a:endParaRPr lang="en-GB" sz="1200" dirty="0" smtClean="0">
              <a:latin typeface="Arial"/>
              <a:cs typeface="Arial"/>
              <a:sym typeface="Arial"/>
            </a:endParaRPr>
          </a:p>
          <a:p>
            <a:pPr marL="0" lvl="0" indent="0" algn="l" rtl="0">
              <a:lnSpc>
                <a:spcPct val="150000"/>
              </a:lnSpc>
              <a:spcBef>
                <a:spcPts val="0"/>
              </a:spcBef>
              <a:spcAft>
                <a:spcPts val="0"/>
              </a:spcAft>
              <a:buClr>
                <a:schemeClr val="dk1"/>
              </a:buClr>
              <a:buSzPts val="2400"/>
              <a:buFont typeface="Arial"/>
              <a:buNone/>
            </a:pPr>
            <a:endParaRPr lang="en-GB" sz="1200" b="0" i="0" u="none" strike="noStrike" cap="none" dirty="0" smtClean="0">
              <a:solidFill>
                <a:schemeClr val="dk1"/>
              </a:solidFill>
              <a:latin typeface="Arial"/>
              <a:ea typeface="Calibri"/>
              <a:cs typeface="Arial"/>
              <a:sym typeface="Arial"/>
            </a:endParaRPr>
          </a:p>
          <a:p>
            <a:pPr marL="0" lvl="0" indent="0" algn="l" rtl="0">
              <a:lnSpc>
                <a:spcPct val="150000"/>
              </a:lnSpc>
              <a:spcBef>
                <a:spcPts val="0"/>
              </a:spcBef>
              <a:spcAft>
                <a:spcPts val="0"/>
              </a:spcAft>
              <a:buClr>
                <a:schemeClr val="dk1"/>
              </a:buClr>
              <a:buSzPts val="2400"/>
              <a:buFont typeface="Arial"/>
              <a:buNone/>
            </a:pPr>
            <a:r>
              <a:rPr lang="en-GB" sz="1200" b="0" i="0" u="none" strike="noStrike" cap="none" dirty="0" err="1" smtClean="0">
                <a:solidFill>
                  <a:schemeClr val="dk1"/>
                </a:solidFill>
                <a:latin typeface="Calibri"/>
                <a:ea typeface="Calibri"/>
                <a:cs typeface="Calibri"/>
                <a:sym typeface="Calibri"/>
              </a:rPr>
              <a:t>Grau</a:t>
            </a:r>
            <a:r>
              <a:rPr lang="en-GB" sz="1200" b="0" i="0" u="none" strike="noStrike" cap="none" baseline="0" dirty="0" smtClean="0">
                <a:solidFill>
                  <a:schemeClr val="dk1"/>
                </a:solidFill>
                <a:latin typeface="Calibri"/>
                <a:ea typeface="Calibri"/>
                <a:cs typeface="Calibri"/>
                <a:sym typeface="Calibri"/>
              </a:rPr>
              <a:t> n-</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num</a:t>
            </a:r>
            <a:r>
              <a:rPr lang="en-GB" sz="1200" b="0" i="0" u="none" strike="noStrike" cap="none" baseline="0" dirty="0" smtClean="0">
                <a:solidFill>
                  <a:schemeClr val="dk1"/>
                </a:solidFill>
                <a:latin typeface="Calibri"/>
                <a:ea typeface="Calibri"/>
                <a:cs typeface="Calibri"/>
                <a:sym typeface="Calibri"/>
              </a:rPr>
              <a:t>/ la </a:t>
            </a:r>
            <a:r>
              <a:rPr lang="en-GB" sz="1200" b="0" i="0" u="none" strike="noStrike" cap="none" baseline="0" dirty="0" err="1" smtClean="0">
                <a:solidFill>
                  <a:schemeClr val="dk1"/>
                </a:solidFill>
                <a:latin typeface="Calibri"/>
                <a:ea typeface="Calibri"/>
                <a:cs typeface="Calibri"/>
                <a:sym typeface="Calibri"/>
              </a:rPr>
              <a:t>madung</a:t>
            </a:r>
            <a:r>
              <a:rPr lang="en-GB" sz="1200" b="0" i="0" u="none" strike="noStrike" cap="none" baseline="0" dirty="0" smtClean="0">
                <a:solidFill>
                  <a:schemeClr val="dk1"/>
                </a:solidFill>
                <a:latin typeface="Calibri"/>
                <a:ea typeface="Calibri"/>
                <a:cs typeface="Calibri"/>
                <a:sym typeface="Calibri"/>
              </a:rPr>
              <a:t> daw </a:t>
            </a:r>
            <a:r>
              <a:rPr lang="en-GB" sz="1200" b="0" i="0" u="none" strike="noStrike" cap="none" baseline="0" dirty="0" err="1" smtClean="0">
                <a:solidFill>
                  <a:schemeClr val="dk1"/>
                </a:solidFill>
                <a:latin typeface="Calibri"/>
                <a:ea typeface="Calibri"/>
                <a:cs typeface="Calibri"/>
                <a:sym typeface="Calibri"/>
              </a:rPr>
              <a:t>sa</a:t>
            </a:r>
            <a:r>
              <a:rPr lang="en-GB" sz="1200" b="0" i="0" u="none" strike="noStrike" cap="none" baseline="0" dirty="0" smtClean="0">
                <a:solidFill>
                  <a:schemeClr val="dk1"/>
                </a:solidFill>
                <a:latin typeface="Calibri"/>
                <a:ea typeface="Calibri"/>
                <a:cs typeface="Calibri"/>
                <a:sym typeface="Calibri"/>
              </a:rPr>
              <a:t> lam </a:t>
            </a:r>
            <a:r>
              <a:rPr lang="en-GB" sz="1200" b="0" i="0" u="none" strike="noStrike" cap="none" baseline="0" dirty="0" err="1" smtClean="0">
                <a:solidFill>
                  <a:schemeClr val="dk1"/>
                </a:solidFill>
                <a:latin typeface="Calibri"/>
                <a:ea typeface="Calibri"/>
                <a:cs typeface="Calibri"/>
                <a:sym typeface="Calibri"/>
              </a:rPr>
              <a:t>hkrum</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hkra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wa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tim</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matut</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sak</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hkrung</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hkawm</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nga</a:t>
            </a:r>
            <a:r>
              <a:rPr lang="en-GB" sz="1200" b="0" i="0" u="none" strike="noStrike" cap="none" baseline="0" dirty="0" smtClean="0">
                <a:solidFill>
                  <a:schemeClr val="dk1"/>
                </a:solidFill>
                <a:latin typeface="Calibri"/>
                <a:ea typeface="Calibri"/>
                <a:cs typeface="Calibri"/>
                <a:sym typeface="Calibri"/>
              </a:rPr>
              <a:t> ai </a:t>
            </a:r>
            <a:r>
              <a:rPr lang="en-GB" sz="1200" b="0" i="0" u="none" strike="noStrike" cap="none" baseline="0" dirty="0" err="1" smtClean="0">
                <a:solidFill>
                  <a:schemeClr val="dk1"/>
                </a:solidFill>
                <a:latin typeface="Calibri"/>
                <a:ea typeface="Calibri"/>
                <a:cs typeface="Calibri"/>
                <a:sym typeface="Calibri"/>
              </a:rPr>
              <a:t>ni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hpe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garum</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shingtau</a:t>
            </a:r>
            <a:r>
              <a:rPr lang="en-GB" sz="1200" b="0" i="0" u="none" strike="noStrike" cap="none" baseline="0" dirty="0" smtClean="0">
                <a:solidFill>
                  <a:schemeClr val="dk1"/>
                </a:solidFill>
                <a:latin typeface="Calibri"/>
                <a:ea typeface="Calibri"/>
                <a:cs typeface="Calibri"/>
                <a:sym typeface="Calibri"/>
              </a:rPr>
              <a:t> lam jaw ai </a:t>
            </a:r>
            <a:r>
              <a:rPr lang="en-GB" sz="1200" b="0" i="0" u="none" strike="noStrike" cap="none" baseline="0" dirty="0" err="1" smtClean="0">
                <a:solidFill>
                  <a:schemeClr val="dk1"/>
                </a:solidFill>
                <a:latin typeface="Calibri"/>
                <a:ea typeface="Calibri"/>
                <a:cs typeface="Calibri"/>
                <a:sym typeface="Calibri"/>
              </a:rPr>
              <a:t>shaloi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shang</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hte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myit</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hkrum</a:t>
            </a:r>
            <a:r>
              <a:rPr lang="en-GB" sz="1200" b="0" i="0" u="none" strike="noStrike" cap="none" baseline="0" dirty="0" smtClean="0">
                <a:solidFill>
                  <a:schemeClr val="dk1"/>
                </a:solidFill>
                <a:latin typeface="Calibri"/>
                <a:ea typeface="Calibri"/>
                <a:cs typeface="Calibri"/>
                <a:sym typeface="Calibri"/>
              </a:rPr>
              <a:t> ai lam </a:t>
            </a:r>
            <a:r>
              <a:rPr lang="en-GB" sz="1200" b="0" i="0" u="none" strike="noStrike" cap="none" baseline="0" dirty="0" err="1" smtClean="0">
                <a:solidFill>
                  <a:schemeClr val="dk1"/>
                </a:solidFill>
                <a:latin typeface="Calibri"/>
                <a:ea typeface="Calibri"/>
                <a:cs typeface="Calibri"/>
                <a:sym typeface="Calibri"/>
              </a:rPr>
              <a:t>hte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gara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aten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hta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kalang</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bai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hkrum</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shaga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aten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hpe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masat</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ra</a:t>
            </a:r>
            <a:r>
              <a:rPr lang="en-GB" sz="1200" b="0" i="0" u="none" strike="noStrike" cap="none" baseline="0" dirty="0" smtClean="0">
                <a:solidFill>
                  <a:schemeClr val="dk1"/>
                </a:solidFill>
                <a:latin typeface="Calibri"/>
                <a:ea typeface="Calibri"/>
                <a:cs typeface="Calibri"/>
                <a:sym typeface="Calibri"/>
              </a:rPr>
              <a:t> ai. </a:t>
            </a:r>
          </a:p>
          <a:p>
            <a:pPr marL="0" lvl="0" indent="0" algn="l" rtl="0">
              <a:lnSpc>
                <a:spcPct val="150000"/>
              </a:lnSpc>
              <a:spcBef>
                <a:spcPts val="0"/>
              </a:spcBef>
              <a:spcAft>
                <a:spcPts val="0"/>
              </a:spcAft>
              <a:buClr>
                <a:schemeClr val="dk1"/>
              </a:buClr>
              <a:buSzPts val="2400"/>
              <a:buFont typeface="Arial"/>
              <a:buNone/>
            </a:pPr>
            <a:endParaRPr lang="en-GB" sz="1200" b="0" i="0" u="none" strike="noStrike" cap="none" baseline="0" dirty="0" smtClean="0">
              <a:solidFill>
                <a:schemeClr val="dk1"/>
              </a:solidFill>
              <a:latin typeface="Calibri"/>
              <a:ea typeface="Calibri"/>
              <a:cs typeface="Calibri"/>
              <a:sym typeface="Calibri"/>
            </a:endParaRPr>
          </a:p>
          <a:p>
            <a:pPr marL="0" lvl="0" indent="0" algn="l" rtl="0">
              <a:lnSpc>
                <a:spcPct val="150000"/>
              </a:lnSpc>
              <a:spcBef>
                <a:spcPts val="0"/>
              </a:spcBef>
              <a:spcAft>
                <a:spcPts val="0"/>
              </a:spcAft>
              <a:buClr>
                <a:schemeClr val="dk1"/>
              </a:buClr>
              <a:buSzPts val="2400"/>
              <a:buFont typeface="Arial"/>
              <a:buNone/>
            </a:pPr>
            <a:r>
              <a:rPr lang="en-GB" sz="1200" b="0" i="0" u="none" strike="noStrike" cap="none" baseline="0" dirty="0" smtClean="0">
                <a:solidFill>
                  <a:schemeClr val="dk1"/>
                </a:solidFill>
                <a:latin typeface="Calibri"/>
                <a:ea typeface="Calibri"/>
                <a:cs typeface="Calibri"/>
                <a:sym typeface="Calibri"/>
              </a:rPr>
              <a:t>La ma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shanhte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hte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akajawng</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matut</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mahkai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nlu</a:t>
            </a:r>
            <a:r>
              <a:rPr lang="en-GB" sz="1200" b="0" i="0" u="none" strike="noStrike" cap="none" baseline="0" dirty="0" smtClean="0">
                <a:solidFill>
                  <a:schemeClr val="dk1"/>
                </a:solidFill>
                <a:latin typeface="Calibri"/>
                <a:ea typeface="Calibri"/>
                <a:cs typeface="Calibri"/>
                <a:sym typeface="Calibri"/>
              </a:rPr>
              <a:t> mat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rai</a:t>
            </a:r>
            <a:r>
              <a:rPr lang="en-GB" sz="1200" b="0" i="0" u="none" strike="noStrike" cap="none" baseline="0" dirty="0" smtClean="0">
                <a:solidFill>
                  <a:schemeClr val="dk1"/>
                </a:solidFill>
                <a:latin typeface="Calibri"/>
                <a:ea typeface="Calibri"/>
                <a:cs typeface="Calibri"/>
                <a:sym typeface="Calibri"/>
              </a:rPr>
              <a:t> yang </a:t>
            </a:r>
            <a:r>
              <a:rPr lang="en-GB" sz="1200" b="0" i="0" u="none" strike="noStrike" cap="none" baseline="0" dirty="0" err="1" smtClean="0">
                <a:solidFill>
                  <a:schemeClr val="dk1"/>
                </a:solidFill>
                <a:latin typeface="Calibri"/>
                <a:ea typeface="Calibri"/>
                <a:cs typeface="Calibri"/>
                <a:sym typeface="Calibri"/>
              </a:rPr>
              <a:t>matut</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mahkai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tsun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shaga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matu</a:t>
            </a:r>
            <a:r>
              <a:rPr lang="en-GB" sz="1200" b="0" i="0" u="none" strike="noStrike" cap="none" baseline="0" dirty="0" smtClean="0">
                <a:solidFill>
                  <a:schemeClr val="dk1"/>
                </a:solidFill>
                <a:latin typeface="Calibri"/>
                <a:ea typeface="Calibri"/>
                <a:cs typeface="Calibri"/>
                <a:sym typeface="Calibri"/>
              </a:rPr>
              <a:t> shim lam n-</a:t>
            </a:r>
            <a:r>
              <a:rPr lang="en-GB" sz="1200" b="0" i="0" u="none" strike="noStrike" cap="none" baseline="0" dirty="0" err="1" smtClean="0">
                <a:solidFill>
                  <a:schemeClr val="dk1"/>
                </a:solidFill>
                <a:latin typeface="Calibri"/>
                <a:ea typeface="Calibri"/>
                <a:cs typeface="Calibri"/>
                <a:sym typeface="Calibri"/>
              </a:rPr>
              <a:t>nga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mabyin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hte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hkrum</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nga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mung</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byin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majaw</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shanhte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hpe</a:t>
            </a:r>
            <a:r>
              <a:rPr lang="en-GB" sz="1200" b="0" i="0" u="none" strike="noStrike" cap="none" baseline="0" dirty="0" smtClean="0">
                <a:solidFill>
                  <a:schemeClr val="dk1"/>
                </a:solidFill>
                <a:latin typeface="Calibri"/>
                <a:ea typeface="Calibri"/>
                <a:cs typeface="Calibri"/>
                <a:sym typeface="Calibri"/>
              </a:rPr>
              <a:t> phone </a:t>
            </a:r>
            <a:r>
              <a:rPr lang="en-GB" sz="1200" b="0" i="0" u="none" strike="noStrike" cap="none" baseline="0" dirty="0" err="1" smtClean="0">
                <a:solidFill>
                  <a:schemeClr val="dk1"/>
                </a:solidFill>
                <a:latin typeface="Calibri"/>
                <a:ea typeface="Calibri"/>
                <a:cs typeface="Calibri"/>
                <a:sym typeface="Calibri"/>
              </a:rPr>
              <a:t>bai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shaga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dat</a:t>
            </a:r>
            <a:r>
              <a:rPr lang="en-GB" sz="1200" b="0" i="0" u="none" strike="noStrike" cap="none" baseline="0" dirty="0" smtClean="0">
                <a:solidFill>
                  <a:schemeClr val="dk1"/>
                </a:solidFill>
                <a:latin typeface="Calibri"/>
                <a:ea typeface="Calibri"/>
                <a:cs typeface="Calibri"/>
                <a:sym typeface="Calibri"/>
              </a:rPr>
              <a:t> yang </a:t>
            </a:r>
            <a:r>
              <a:rPr lang="en-GB" sz="1200" b="0" i="0" u="none" strike="noStrike" cap="none" baseline="0" dirty="0" err="1" smtClean="0">
                <a:solidFill>
                  <a:schemeClr val="dk1"/>
                </a:solidFill>
                <a:latin typeface="Calibri"/>
                <a:ea typeface="Calibri"/>
                <a:cs typeface="Calibri"/>
                <a:sym typeface="Calibri"/>
              </a:rPr>
              <a:t>shanhte</a:t>
            </a:r>
            <a:r>
              <a:rPr lang="en-GB" sz="1200" b="0" i="0" u="none" strike="noStrike" cap="none" baseline="0" dirty="0" smtClean="0">
                <a:solidFill>
                  <a:schemeClr val="dk1"/>
                </a:solidFill>
                <a:latin typeface="Calibri"/>
                <a:ea typeface="Calibri"/>
                <a:cs typeface="Calibri"/>
                <a:sym typeface="Calibri"/>
              </a:rPr>
              <a:t> a </a:t>
            </a:r>
            <a:r>
              <a:rPr lang="en-GB" sz="1200" b="0" i="0" u="none" strike="noStrike" cap="none" baseline="0" dirty="0" err="1" smtClean="0">
                <a:solidFill>
                  <a:schemeClr val="dk1"/>
                </a:solidFill>
                <a:latin typeface="Calibri"/>
                <a:ea typeface="Calibri"/>
                <a:cs typeface="Calibri"/>
                <a:sym typeface="Calibri"/>
              </a:rPr>
              <a:t>matu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hkrit</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tsang</a:t>
            </a:r>
            <a:r>
              <a:rPr lang="en-GB" sz="1200" b="0" i="0" u="none" strike="noStrike" cap="none" baseline="0" dirty="0" smtClean="0">
                <a:solidFill>
                  <a:schemeClr val="dk1"/>
                </a:solidFill>
                <a:latin typeface="Calibri"/>
                <a:ea typeface="Calibri"/>
                <a:cs typeface="Calibri"/>
                <a:sym typeface="Calibri"/>
              </a:rPr>
              <a:t> lam </a:t>
            </a:r>
            <a:r>
              <a:rPr lang="en-GB" sz="1200" b="0" i="0" u="none" strike="noStrike" cap="none" baseline="0" dirty="0" err="1" smtClean="0">
                <a:solidFill>
                  <a:schemeClr val="dk1"/>
                </a:solidFill>
                <a:latin typeface="Calibri"/>
                <a:ea typeface="Calibri"/>
                <a:cs typeface="Calibri"/>
                <a:sym typeface="Calibri"/>
              </a:rPr>
              <a:t>bai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byin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hkrum</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hkra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wa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chye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nga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a:t>
            </a:r>
            <a:r>
              <a:rPr lang="en-GB" dirty="0"/>
              <a:t/>
            </a:r>
            <a:br>
              <a:rPr lang="en-GB" dirty="0"/>
            </a:br>
            <a:endParaRPr dirty="0"/>
          </a:p>
        </p:txBody>
      </p:sp>
      <p:sp>
        <p:nvSpPr>
          <p:cNvPr id="526" name="Google Shape;526;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3" name="Google Shape;533;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i="1" dirty="0" err="1" smtClean="0">
                <a:latin typeface="Arial"/>
                <a:ea typeface="Arial"/>
                <a:cs typeface="Arial"/>
                <a:sym typeface="Arial"/>
              </a:rPr>
              <a:t>Myit</a:t>
            </a:r>
            <a:r>
              <a:rPr lang="en-GB" sz="1200" i="1" dirty="0" smtClean="0">
                <a:latin typeface="Arial"/>
                <a:ea typeface="Arial"/>
                <a:cs typeface="Arial"/>
                <a:sym typeface="Arial"/>
              </a:rPr>
              <a:t> </a:t>
            </a:r>
            <a:r>
              <a:rPr lang="en-GB" sz="1200" i="1" dirty="0" err="1" smtClean="0">
                <a:latin typeface="Arial"/>
                <a:ea typeface="Arial"/>
                <a:cs typeface="Arial"/>
                <a:sym typeface="Arial"/>
              </a:rPr>
              <a:t>hkam</a:t>
            </a:r>
            <a:r>
              <a:rPr lang="en-GB" sz="1200" i="1" dirty="0" smtClean="0">
                <a:latin typeface="Arial"/>
                <a:ea typeface="Arial"/>
                <a:cs typeface="Arial"/>
                <a:sym typeface="Arial"/>
              </a:rPr>
              <a:t> </a:t>
            </a:r>
            <a:r>
              <a:rPr lang="en-GB" sz="1200" i="1" dirty="0" err="1" smtClean="0">
                <a:latin typeface="Arial"/>
                <a:ea typeface="Arial"/>
                <a:cs typeface="Arial"/>
                <a:sym typeface="Arial"/>
              </a:rPr>
              <a:t>sha</a:t>
            </a:r>
            <a:r>
              <a:rPr lang="en-GB" sz="1200" i="1" dirty="0" smtClean="0">
                <a:latin typeface="Arial"/>
                <a:ea typeface="Arial"/>
                <a:cs typeface="Arial"/>
                <a:sym typeface="Arial"/>
              </a:rPr>
              <a:t> </a:t>
            </a:r>
            <a:r>
              <a:rPr lang="en-GB" sz="1200" i="1" dirty="0" err="1" smtClean="0">
                <a:latin typeface="Arial"/>
                <a:ea typeface="Arial"/>
                <a:cs typeface="Arial"/>
                <a:sym typeface="Arial"/>
              </a:rPr>
              <a:t>loi</a:t>
            </a:r>
            <a:r>
              <a:rPr lang="en-GB" sz="1200" i="1" dirty="0" smtClean="0">
                <a:latin typeface="Arial"/>
                <a:ea typeface="Arial"/>
                <a:cs typeface="Arial"/>
                <a:sym typeface="Arial"/>
              </a:rPr>
              <a:t> </a:t>
            </a:r>
            <a:r>
              <a:rPr lang="en-GB" sz="1200" i="1" dirty="0" err="1" smtClean="0">
                <a:latin typeface="Arial"/>
                <a:ea typeface="Arial"/>
                <a:cs typeface="Arial"/>
                <a:sym typeface="Arial"/>
              </a:rPr>
              <a:t>na</a:t>
            </a:r>
            <a:r>
              <a:rPr lang="en-GB" sz="1200" i="1" dirty="0" smtClean="0">
                <a:latin typeface="Arial"/>
                <a:ea typeface="Arial"/>
                <a:cs typeface="Arial"/>
                <a:sym typeface="Arial"/>
              </a:rPr>
              <a:t> lam lama ma </a:t>
            </a:r>
            <a:r>
              <a:rPr lang="en-GB" sz="1200" i="1" dirty="0" err="1" smtClean="0">
                <a:latin typeface="Arial"/>
                <a:ea typeface="Arial"/>
                <a:cs typeface="Arial"/>
                <a:sym typeface="Arial"/>
              </a:rPr>
              <a:t>hpe</a:t>
            </a:r>
            <a:r>
              <a:rPr lang="en-GB" sz="1200" i="1" dirty="0" smtClean="0">
                <a:latin typeface="Arial"/>
                <a:ea typeface="Arial"/>
                <a:cs typeface="Arial"/>
                <a:sym typeface="Arial"/>
              </a:rPr>
              <a:t>  </a:t>
            </a:r>
            <a:r>
              <a:rPr lang="en-GB" sz="1200" i="1" dirty="0" err="1" smtClean="0">
                <a:latin typeface="Arial"/>
                <a:ea typeface="Arial"/>
                <a:cs typeface="Arial"/>
                <a:sym typeface="Arial"/>
              </a:rPr>
              <a:t>tsun</a:t>
            </a:r>
            <a:r>
              <a:rPr lang="en-GB" sz="1200" i="1" dirty="0" smtClean="0">
                <a:latin typeface="Arial"/>
                <a:ea typeface="Arial"/>
                <a:cs typeface="Arial"/>
                <a:sym typeface="Arial"/>
              </a:rPr>
              <a:t> </a:t>
            </a:r>
            <a:r>
              <a:rPr lang="en-GB" sz="1200" i="1" dirty="0" err="1" smtClean="0">
                <a:latin typeface="Arial"/>
                <a:ea typeface="Arial"/>
                <a:cs typeface="Arial"/>
                <a:sym typeface="Arial"/>
              </a:rPr>
              <a:t>shaga</a:t>
            </a:r>
            <a:r>
              <a:rPr lang="en-GB" sz="1200" i="1" dirty="0" smtClean="0">
                <a:latin typeface="Arial"/>
                <a:ea typeface="Arial"/>
                <a:cs typeface="Arial"/>
                <a:sym typeface="Arial"/>
              </a:rPr>
              <a:t> </a:t>
            </a:r>
            <a:r>
              <a:rPr lang="en-GB" sz="1200" i="1" dirty="0" err="1" smtClean="0">
                <a:latin typeface="Arial"/>
                <a:ea typeface="Arial"/>
                <a:cs typeface="Arial"/>
                <a:sym typeface="Arial"/>
              </a:rPr>
              <a:t>na</a:t>
            </a:r>
            <a:r>
              <a:rPr lang="en-GB" sz="1200" i="1" dirty="0" smtClean="0">
                <a:latin typeface="Arial"/>
                <a:ea typeface="Arial"/>
                <a:cs typeface="Arial"/>
                <a:sym typeface="Arial"/>
              </a:rPr>
              <a:t> </a:t>
            </a:r>
            <a:r>
              <a:rPr lang="en-GB" sz="1200" i="1" dirty="0" err="1" smtClean="0">
                <a:latin typeface="Arial"/>
                <a:ea typeface="Arial"/>
                <a:cs typeface="Arial"/>
                <a:sym typeface="Arial"/>
              </a:rPr>
              <a:t>aten</a:t>
            </a:r>
            <a:r>
              <a:rPr lang="en-GB" sz="1200" i="1" dirty="0" smtClean="0">
                <a:latin typeface="Arial"/>
                <a:ea typeface="Arial"/>
                <a:cs typeface="Arial"/>
                <a:sym typeface="Arial"/>
              </a:rPr>
              <a:t> </a:t>
            </a:r>
            <a:r>
              <a:rPr lang="en-GB" sz="1200" i="1" dirty="0" err="1" smtClean="0">
                <a:latin typeface="Arial"/>
                <a:ea typeface="Arial"/>
                <a:cs typeface="Arial"/>
                <a:sym typeface="Arial"/>
              </a:rPr>
              <a:t>ht</a:t>
            </a:r>
            <a:r>
              <a:rPr lang="en-GB" sz="1200" i="1" dirty="0" err="1" smtClean="0"/>
              <a:t>a</a:t>
            </a:r>
            <a:r>
              <a:rPr lang="en-GB" sz="1200" i="1" dirty="0" smtClean="0"/>
              <a:t> </a:t>
            </a:r>
            <a:r>
              <a:rPr lang="en-GB" sz="1200" i="1" dirty="0" err="1" smtClean="0"/>
              <a:t>maga</a:t>
            </a:r>
            <a:r>
              <a:rPr lang="en-GB" sz="1200" i="1" dirty="0" smtClean="0"/>
              <a:t> mi </a:t>
            </a:r>
            <a:r>
              <a:rPr lang="en-GB" sz="1200" i="1" dirty="0" err="1" smtClean="0"/>
              <a:t>na</a:t>
            </a:r>
            <a:r>
              <a:rPr lang="en-GB" sz="1200" i="1" dirty="0" smtClean="0"/>
              <a:t> </a:t>
            </a:r>
            <a:r>
              <a:rPr lang="en-GB" sz="1200" i="1" dirty="0" err="1" smtClean="0"/>
              <a:t>masha</a:t>
            </a:r>
            <a:r>
              <a:rPr lang="en-GB" sz="1200" i="1" dirty="0" smtClean="0"/>
              <a:t> </a:t>
            </a:r>
            <a:r>
              <a:rPr lang="en-GB" sz="1200" i="1" dirty="0" err="1" smtClean="0"/>
              <a:t>hpe</a:t>
            </a:r>
            <a:r>
              <a:rPr lang="en-GB" sz="1200" i="1" dirty="0" smtClean="0"/>
              <a:t> </a:t>
            </a:r>
            <a:r>
              <a:rPr lang="en-GB" sz="1200" i="1" dirty="0" err="1" smtClean="0"/>
              <a:t>ga</a:t>
            </a:r>
            <a:r>
              <a:rPr lang="en-GB" sz="1200" i="1" dirty="0" smtClean="0"/>
              <a:t> </a:t>
            </a:r>
            <a:r>
              <a:rPr lang="en-GB" sz="1200" i="1" dirty="0" err="1" smtClean="0"/>
              <a:t>shaga</a:t>
            </a:r>
            <a:r>
              <a:rPr lang="en-GB" sz="1200" i="1" dirty="0" smtClean="0"/>
              <a:t> </a:t>
            </a:r>
            <a:r>
              <a:rPr lang="en-GB" sz="1200" i="1" dirty="0" err="1" smtClean="0"/>
              <a:t>mai</a:t>
            </a:r>
            <a:r>
              <a:rPr lang="en-GB" sz="1200" i="1" dirty="0" smtClean="0"/>
              <a:t>/ </a:t>
            </a:r>
            <a:r>
              <a:rPr lang="en-GB" sz="1200" i="1" dirty="0" err="1" smtClean="0"/>
              <a:t>nmai</a:t>
            </a:r>
            <a:r>
              <a:rPr lang="en-GB" sz="1200" i="1" dirty="0" smtClean="0"/>
              <a:t>  </a:t>
            </a:r>
            <a:r>
              <a:rPr lang="en-GB" sz="1200" i="1" dirty="0" err="1" smtClean="0"/>
              <a:t>na</a:t>
            </a:r>
            <a:r>
              <a:rPr lang="en-GB" sz="1200" i="1" dirty="0" smtClean="0"/>
              <a:t> </a:t>
            </a:r>
            <a:r>
              <a:rPr lang="en-GB" sz="1200" i="1" dirty="0" err="1" smtClean="0"/>
              <a:t>hpe</a:t>
            </a:r>
            <a:r>
              <a:rPr lang="en-GB" sz="1200" i="1" dirty="0" smtClean="0"/>
              <a:t>  </a:t>
            </a:r>
            <a:r>
              <a:rPr lang="en-GB" sz="1200" i="1" dirty="0" err="1" smtClean="0"/>
              <a:t>shawng</a:t>
            </a:r>
            <a:r>
              <a:rPr lang="en-GB" sz="1200" i="1" dirty="0" smtClean="0"/>
              <a:t> san </a:t>
            </a:r>
            <a:r>
              <a:rPr lang="en-GB" sz="1200" i="1" dirty="0" err="1" smtClean="0"/>
              <a:t>ra</a:t>
            </a:r>
            <a:r>
              <a:rPr lang="en-GB" sz="1200" i="1" dirty="0" smtClean="0"/>
              <a:t> </a:t>
            </a:r>
            <a:r>
              <a:rPr lang="en-GB" sz="1200" i="1" dirty="0" err="1" smtClean="0"/>
              <a:t>ai</a:t>
            </a:r>
            <a:r>
              <a:rPr lang="en-GB" sz="1200" i="1" dirty="0" smtClean="0"/>
              <a:t>. </a:t>
            </a:r>
            <a:r>
              <a:rPr lang="en-GB" sz="1200" i="1" dirty="0" err="1" smtClean="0"/>
              <a:t>Ga</a:t>
            </a:r>
            <a:r>
              <a:rPr lang="en-GB" sz="1200" i="1" dirty="0" smtClean="0"/>
              <a:t> </a:t>
            </a:r>
            <a:r>
              <a:rPr lang="en-GB" sz="1200" i="1" dirty="0" err="1" smtClean="0"/>
              <a:t>shadawn</a:t>
            </a:r>
            <a:r>
              <a:rPr lang="en-GB" sz="1200" i="1" dirty="0" smtClean="0"/>
              <a:t>- “ </a:t>
            </a:r>
            <a:r>
              <a:rPr lang="en-GB" sz="1200" i="1" dirty="0" err="1" smtClean="0"/>
              <a:t>na</a:t>
            </a:r>
            <a:r>
              <a:rPr lang="en-GB" sz="1200" i="1" dirty="0" smtClean="0"/>
              <a:t> a </a:t>
            </a:r>
            <a:r>
              <a:rPr lang="en-GB" sz="1200" i="1" dirty="0" err="1" smtClean="0"/>
              <a:t>hkam</a:t>
            </a:r>
            <a:r>
              <a:rPr lang="en-GB" sz="1200" i="1" dirty="0" smtClean="0"/>
              <a:t> </a:t>
            </a:r>
            <a:r>
              <a:rPr lang="en-GB" sz="1200" i="1" dirty="0" err="1" smtClean="0"/>
              <a:t>ja</a:t>
            </a:r>
            <a:r>
              <a:rPr lang="en-GB" sz="1200" i="1" dirty="0" smtClean="0"/>
              <a:t> lam </a:t>
            </a:r>
            <a:r>
              <a:rPr lang="en-GB" sz="1200" i="1" dirty="0" err="1" smtClean="0"/>
              <a:t>hte</a:t>
            </a:r>
            <a:r>
              <a:rPr lang="en-GB" sz="1200" i="1" dirty="0" smtClean="0"/>
              <a:t> </a:t>
            </a:r>
            <a:r>
              <a:rPr lang="en-GB" sz="1200" i="1" dirty="0" err="1" smtClean="0"/>
              <a:t>seng</a:t>
            </a:r>
            <a:r>
              <a:rPr lang="en-GB" sz="1200" i="1" dirty="0" smtClean="0"/>
              <a:t> </a:t>
            </a:r>
            <a:r>
              <a:rPr lang="en-GB" sz="1200" i="1" dirty="0" err="1" smtClean="0"/>
              <a:t>na</a:t>
            </a:r>
            <a:r>
              <a:rPr lang="en-GB" sz="1200" i="1" dirty="0" smtClean="0"/>
              <a:t> </a:t>
            </a:r>
            <a:r>
              <a:rPr lang="en-GB" sz="1200" i="1" dirty="0" err="1" smtClean="0"/>
              <a:t>tsun</a:t>
            </a:r>
            <a:r>
              <a:rPr lang="en-GB" sz="1200" i="1" dirty="0" smtClean="0"/>
              <a:t> </a:t>
            </a:r>
            <a:r>
              <a:rPr lang="en-GB" sz="1200" i="1" dirty="0" err="1" smtClean="0"/>
              <a:t>mayu</a:t>
            </a:r>
            <a:r>
              <a:rPr lang="en-GB" sz="1200" i="1" dirty="0" smtClean="0"/>
              <a:t> </a:t>
            </a:r>
            <a:r>
              <a:rPr lang="en-GB" sz="1200" i="1" dirty="0" err="1" smtClean="0"/>
              <a:t>ai</a:t>
            </a:r>
            <a:r>
              <a:rPr lang="en-GB" sz="1200" i="1" dirty="0" smtClean="0"/>
              <a:t> </a:t>
            </a:r>
            <a:r>
              <a:rPr lang="en-GB" sz="1200" i="1" dirty="0" err="1" smtClean="0"/>
              <a:t>majaw</a:t>
            </a:r>
            <a:r>
              <a:rPr lang="en-GB" sz="1200" i="1" dirty="0" smtClean="0"/>
              <a:t> phone </a:t>
            </a:r>
            <a:r>
              <a:rPr lang="en-GB" sz="1200" i="1" dirty="0" err="1" smtClean="0"/>
              <a:t>shaga</a:t>
            </a:r>
            <a:r>
              <a:rPr lang="en-GB" sz="1200" i="1" dirty="0" smtClean="0"/>
              <a:t> </a:t>
            </a:r>
            <a:r>
              <a:rPr lang="en-GB" sz="1200" i="1" dirty="0" err="1" smtClean="0"/>
              <a:t>dat</a:t>
            </a:r>
            <a:r>
              <a:rPr lang="en-GB" sz="1200" i="1" dirty="0" smtClean="0"/>
              <a:t> </a:t>
            </a:r>
            <a:r>
              <a:rPr lang="en-GB" sz="1200" i="1" dirty="0" err="1" smtClean="0"/>
              <a:t>ai</a:t>
            </a:r>
            <a:r>
              <a:rPr lang="en-GB" sz="1200" i="1" dirty="0" smtClean="0"/>
              <a:t> re lo. </a:t>
            </a:r>
            <a:r>
              <a:rPr lang="en-GB" sz="1200" i="1" dirty="0" err="1" smtClean="0"/>
              <a:t>Ph</a:t>
            </a:r>
            <a:r>
              <a:rPr lang="en-GB" sz="1200" i="1" dirty="0" smtClean="0"/>
              <a:t> </a:t>
            </a:r>
            <a:r>
              <a:rPr lang="en-GB" sz="1200" i="1" dirty="0" err="1" smtClean="0"/>
              <a:t>shaga</a:t>
            </a:r>
            <a:r>
              <a:rPr lang="en-GB" sz="1200" i="1" dirty="0" smtClean="0"/>
              <a:t> </a:t>
            </a:r>
            <a:r>
              <a:rPr lang="en-GB" sz="1200" i="1" dirty="0" err="1" smtClean="0"/>
              <a:t>na</a:t>
            </a:r>
            <a:r>
              <a:rPr lang="en-GB" sz="1200" i="1" dirty="0" smtClean="0"/>
              <a:t> </a:t>
            </a:r>
            <a:r>
              <a:rPr lang="en-GB" sz="1200" i="1" dirty="0" err="1" smtClean="0"/>
              <a:t>mtu</a:t>
            </a:r>
            <a:r>
              <a:rPr lang="en-GB" sz="1200" i="1" dirty="0" smtClean="0"/>
              <a:t> </a:t>
            </a:r>
            <a:r>
              <a:rPr lang="en-GB" sz="1200" i="1" dirty="0" err="1" smtClean="0"/>
              <a:t>aten</a:t>
            </a:r>
            <a:r>
              <a:rPr lang="en-GB" sz="1200" i="1" dirty="0" smtClean="0"/>
              <a:t> </a:t>
            </a:r>
            <a:r>
              <a:rPr lang="en-GB" sz="1200" i="1" dirty="0" err="1" smtClean="0"/>
              <a:t>lu</a:t>
            </a:r>
            <a:r>
              <a:rPr lang="en-GB" sz="1200" i="1" dirty="0" smtClean="0"/>
              <a:t> </a:t>
            </a:r>
            <a:r>
              <a:rPr lang="en-GB" sz="1200" i="1" dirty="0" err="1" smtClean="0"/>
              <a:t>na</a:t>
            </a:r>
            <a:r>
              <a:rPr lang="en-GB" sz="1200" i="1" dirty="0" smtClean="0"/>
              <a:t>  kun? </a:t>
            </a:r>
            <a:r>
              <a:rPr lang="en-GB" sz="1200" i="1" dirty="0" err="1" smtClean="0"/>
              <a:t>Ngai</a:t>
            </a:r>
            <a:r>
              <a:rPr lang="en-GB" sz="1200" i="1" dirty="0" smtClean="0"/>
              <a:t> san </a:t>
            </a:r>
            <a:r>
              <a:rPr lang="en-GB" sz="1200" i="1" dirty="0" err="1" smtClean="0"/>
              <a:t>ai</a:t>
            </a:r>
            <a:r>
              <a:rPr lang="en-GB" sz="1200" i="1" dirty="0" smtClean="0"/>
              <a:t> </a:t>
            </a:r>
            <a:r>
              <a:rPr lang="en-GB" sz="1200" i="1" dirty="0" err="1" smtClean="0"/>
              <a:t>ni</a:t>
            </a:r>
            <a:r>
              <a:rPr lang="en-GB" sz="1200" i="1" dirty="0" smtClean="0"/>
              <a:t> </a:t>
            </a:r>
            <a:r>
              <a:rPr lang="en-GB" sz="1200" i="1" dirty="0" err="1" smtClean="0"/>
              <a:t>hpe</a:t>
            </a:r>
            <a:r>
              <a:rPr lang="en-GB" sz="1200" i="1" dirty="0" smtClean="0"/>
              <a:t> re </a:t>
            </a:r>
            <a:r>
              <a:rPr lang="en-GB" sz="1200" i="1" dirty="0" err="1" smtClean="0"/>
              <a:t>ai</a:t>
            </a:r>
            <a:r>
              <a:rPr lang="en-GB" sz="1200" i="1" dirty="0" smtClean="0"/>
              <a:t>/ </a:t>
            </a:r>
            <a:r>
              <a:rPr lang="en-GB" sz="1200" i="1" dirty="0" err="1" smtClean="0"/>
              <a:t>nre</a:t>
            </a:r>
            <a:r>
              <a:rPr lang="en-GB" sz="1200" i="1" dirty="0" smtClean="0"/>
              <a:t> </a:t>
            </a:r>
            <a:r>
              <a:rPr lang="en-GB" sz="1200" i="1" dirty="0" err="1" smtClean="0"/>
              <a:t>ai</a:t>
            </a:r>
            <a:r>
              <a:rPr lang="en-GB" sz="1200" i="1" dirty="0" smtClean="0"/>
              <a:t> </a:t>
            </a:r>
            <a:r>
              <a:rPr lang="en-GB" sz="1200" i="1" dirty="0" err="1" smtClean="0"/>
              <a:t>sha</a:t>
            </a:r>
            <a:r>
              <a:rPr lang="en-GB" sz="1200" i="1" dirty="0" smtClean="0"/>
              <a:t> </a:t>
            </a:r>
            <a:r>
              <a:rPr lang="en-GB" sz="1200" i="1" dirty="0" err="1" smtClean="0"/>
              <a:t>mahtai</a:t>
            </a:r>
            <a:r>
              <a:rPr lang="en-GB" sz="1200" i="1" dirty="0" smtClean="0"/>
              <a:t> jaw </a:t>
            </a:r>
            <a:r>
              <a:rPr lang="en-GB" sz="1200" i="1" dirty="0" err="1" smtClean="0"/>
              <a:t>ya</a:t>
            </a:r>
            <a:r>
              <a:rPr lang="en-GB" sz="1200" i="1" dirty="0" smtClean="0"/>
              <a:t> rit.”</a:t>
            </a:r>
            <a:endParaRPr lang="en-GB" sz="1200" dirty="0" smtClean="0">
              <a:latin typeface="Arial"/>
              <a:ea typeface="Arial"/>
              <a:cs typeface="Arial"/>
              <a:sym typeface="Arial"/>
            </a:endParaRPr>
          </a:p>
        </p:txBody>
      </p:sp>
      <p:sp>
        <p:nvSpPr>
          <p:cNvPr id="534" name="Google Shape;534;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1" name="Google Shape;541;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smtClean="0">
                <a:latin typeface="Arial"/>
                <a:ea typeface="Arial"/>
                <a:cs typeface="Arial"/>
                <a:sym typeface="Arial"/>
              </a:rPr>
              <a:t>Gin </a:t>
            </a:r>
            <a:r>
              <a:rPr lang="en-GB" sz="1200" dirty="0" err="1" smtClean="0"/>
              <a:t>jang</a:t>
            </a:r>
            <a:r>
              <a:rPr lang="en-GB" sz="1200" dirty="0" smtClean="0"/>
              <a:t> ai lam, </a:t>
            </a:r>
            <a:r>
              <a:rPr lang="en-GB" sz="1200" dirty="0" err="1" smtClean="0"/>
              <a:t>maju</a:t>
            </a:r>
            <a:r>
              <a:rPr lang="en-GB" sz="1200" dirty="0" smtClean="0"/>
              <a:t> </a:t>
            </a:r>
            <a:r>
              <a:rPr lang="en-GB" sz="1200" dirty="0" err="1" smtClean="0"/>
              <a:t>myit</a:t>
            </a:r>
            <a:r>
              <a:rPr lang="en-GB" sz="1200" dirty="0" smtClean="0"/>
              <a:t> </a:t>
            </a:r>
            <a:r>
              <a:rPr lang="en-GB" sz="1200" dirty="0" err="1" smtClean="0"/>
              <a:t>shabra</a:t>
            </a:r>
            <a:r>
              <a:rPr lang="en-GB" sz="1200" dirty="0" smtClean="0"/>
              <a:t> ai lam </a:t>
            </a:r>
            <a:r>
              <a:rPr lang="en-GB" sz="1200" dirty="0" err="1" smtClean="0"/>
              <a:t>hpe</a:t>
            </a:r>
            <a:r>
              <a:rPr lang="en-GB" sz="1200" dirty="0" smtClean="0"/>
              <a:t> </a:t>
            </a:r>
            <a:r>
              <a:rPr lang="en-GB" sz="1200" dirty="0" err="1" smtClean="0"/>
              <a:t>yawm</a:t>
            </a:r>
            <a:r>
              <a:rPr lang="en-GB" sz="1200" dirty="0" smtClean="0"/>
              <a:t> </a:t>
            </a:r>
            <a:r>
              <a:rPr lang="en-GB" sz="1200" dirty="0" err="1" smtClean="0"/>
              <a:t>lu</a:t>
            </a:r>
            <a:r>
              <a:rPr lang="en-GB" sz="1200" dirty="0" smtClean="0"/>
              <a:t> ai </a:t>
            </a:r>
            <a:r>
              <a:rPr lang="en-GB" sz="1200" dirty="0" err="1" smtClean="0"/>
              <a:t>daram</a:t>
            </a:r>
            <a:r>
              <a:rPr lang="en-GB" sz="1200" dirty="0" smtClean="0"/>
              <a:t> </a:t>
            </a:r>
            <a:r>
              <a:rPr lang="en-GB" sz="1200" dirty="0" err="1" smtClean="0"/>
              <a:t>yawm</a:t>
            </a:r>
            <a:r>
              <a:rPr lang="en-GB" sz="1200" dirty="0" smtClean="0"/>
              <a:t> </a:t>
            </a:r>
            <a:r>
              <a:rPr lang="en-GB" sz="1200" dirty="0" err="1" smtClean="0"/>
              <a:t>lu</a:t>
            </a:r>
            <a:r>
              <a:rPr lang="en-GB" sz="1200" dirty="0" smtClean="0"/>
              <a:t> </a:t>
            </a:r>
            <a:r>
              <a:rPr lang="en-GB" sz="1200" dirty="0" err="1" smtClean="0"/>
              <a:t>hkra</a:t>
            </a:r>
            <a:r>
              <a:rPr lang="en-GB" sz="1200" dirty="0" smtClean="0"/>
              <a:t> </a:t>
            </a:r>
            <a:r>
              <a:rPr lang="en-GB" sz="1200" dirty="0" err="1" smtClean="0"/>
              <a:t>shakuk</a:t>
            </a:r>
            <a:r>
              <a:rPr lang="en-GB" sz="1200" dirty="0" smtClean="0"/>
              <a:t> u. </a:t>
            </a:r>
            <a:r>
              <a:rPr lang="en-GB" sz="1200" dirty="0" err="1" smtClean="0"/>
              <a:t>Ga</a:t>
            </a:r>
            <a:r>
              <a:rPr lang="en-GB" sz="1200" dirty="0" smtClean="0"/>
              <a:t> </a:t>
            </a:r>
            <a:r>
              <a:rPr lang="en-GB" sz="1200" dirty="0" err="1" smtClean="0"/>
              <a:t>shadawn</a:t>
            </a:r>
            <a:r>
              <a:rPr lang="en-GB" sz="1200" dirty="0" smtClean="0"/>
              <a:t> “ </a:t>
            </a:r>
            <a:r>
              <a:rPr lang="en-GB" sz="1200" dirty="0" err="1" smtClean="0"/>
              <a:t>atsawm</a:t>
            </a:r>
            <a:r>
              <a:rPr lang="en-GB" sz="1200" dirty="0" smtClean="0"/>
              <a:t> n-</a:t>
            </a:r>
            <a:r>
              <a:rPr lang="en-GB" sz="1200" dirty="0" err="1" smtClean="0"/>
              <a:t>na</a:t>
            </a:r>
            <a:r>
              <a:rPr lang="en-GB" sz="1200" dirty="0" smtClean="0"/>
              <a:t> </a:t>
            </a:r>
            <a:r>
              <a:rPr lang="en-GB" sz="1200" dirty="0" err="1" smtClean="0"/>
              <a:t>lu</a:t>
            </a:r>
            <a:r>
              <a:rPr lang="en-GB" sz="1200" dirty="0" smtClean="0"/>
              <a:t> ai, </a:t>
            </a:r>
            <a:r>
              <a:rPr lang="en-GB" sz="1200" dirty="0" err="1" smtClean="0"/>
              <a:t>nau</a:t>
            </a:r>
            <a:r>
              <a:rPr lang="en-GB" sz="1200" dirty="0" smtClean="0"/>
              <a:t> n-</a:t>
            </a:r>
            <a:r>
              <a:rPr lang="en-GB" sz="1200" dirty="0" err="1" smtClean="0"/>
              <a:t>garu</a:t>
            </a:r>
            <a:r>
              <a:rPr lang="en-GB" sz="1200" dirty="0" smtClean="0"/>
              <a:t> ai </a:t>
            </a:r>
            <a:r>
              <a:rPr lang="en-GB" sz="1200" dirty="0" err="1" smtClean="0"/>
              <a:t>shara</a:t>
            </a:r>
            <a:r>
              <a:rPr lang="en-GB" sz="1200" dirty="0" smtClean="0"/>
              <a:t> de sit </a:t>
            </a:r>
            <a:r>
              <a:rPr lang="en-GB" sz="1200" dirty="0" err="1" smtClean="0"/>
              <a:t>shaga</a:t>
            </a:r>
            <a:r>
              <a:rPr lang="en-GB" sz="1200" dirty="0" smtClean="0"/>
              <a:t> </a:t>
            </a:r>
            <a:r>
              <a:rPr lang="en-GB" sz="1200" dirty="0" err="1" smtClean="0"/>
              <a:t>mai</a:t>
            </a:r>
            <a:r>
              <a:rPr lang="en-GB" sz="1200" dirty="0" smtClean="0"/>
              <a:t> </a:t>
            </a:r>
            <a:r>
              <a:rPr lang="en-GB" sz="1200" dirty="0" err="1" smtClean="0"/>
              <a:t>na</a:t>
            </a:r>
            <a:r>
              <a:rPr lang="en-GB" sz="1200" dirty="0" smtClean="0"/>
              <a:t> i?”</a:t>
            </a:r>
            <a:r>
              <a:rPr lang="en-GB" sz="1200" dirty="0" err="1" smtClean="0"/>
              <a:t>ngu</a:t>
            </a:r>
            <a:r>
              <a:rPr lang="en-GB" sz="1200" dirty="0" smtClean="0"/>
              <a:t> n-</a:t>
            </a:r>
            <a:r>
              <a:rPr lang="en-GB" sz="1200" dirty="0" err="1" smtClean="0"/>
              <a:t>na</a:t>
            </a:r>
            <a:r>
              <a:rPr lang="en-GB" sz="1200" dirty="0" smtClean="0"/>
              <a:t> </a:t>
            </a:r>
            <a:r>
              <a:rPr lang="en-GB" sz="1200" dirty="0" err="1" smtClean="0"/>
              <a:t>mai</a:t>
            </a:r>
            <a:r>
              <a:rPr lang="en-GB" sz="1200" dirty="0" smtClean="0"/>
              <a:t> </a:t>
            </a:r>
            <a:r>
              <a:rPr lang="en-GB" sz="1200" dirty="0" err="1" smtClean="0"/>
              <a:t>tsun</a:t>
            </a:r>
            <a:r>
              <a:rPr lang="en-GB" sz="1200" dirty="0" smtClean="0"/>
              <a:t> ai. </a:t>
            </a:r>
            <a:r>
              <a:rPr lang="en-GB" sz="1200" dirty="0" err="1" smtClean="0"/>
              <a:t>Tinang</a:t>
            </a:r>
            <a:r>
              <a:rPr lang="en-GB" sz="1200" dirty="0" smtClean="0"/>
              <a:t> </a:t>
            </a:r>
            <a:r>
              <a:rPr lang="en-GB" sz="1200" dirty="0" err="1" smtClean="0"/>
              <a:t>mung</a:t>
            </a:r>
            <a:r>
              <a:rPr lang="en-GB" sz="1200" dirty="0" smtClean="0"/>
              <a:t> phone </a:t>
            </a:r>
            <a:r>
              <a:rPr lang="en-GB" sz="1200" dirty="0" err="1" smtClean="0"/>
              <a:t>shaga</a:t>
            </a:r>
            <a:r>
              <a:rPr lang="en-GB" sz="1200" dirty="0" smtClean="0"/>
              <a:t> yang  </a:t>
            </a:r>
            <a:r>
              <a:rPr lang="en-GB" sz="1200" dirty="0" err="1" smtClean="0"/>
              <a:t>azim</a:t>
            </a:r>
            <a:r>
              <a:rPr lang="en-GB" sz="1200" dirty="0" smtClean="0"/>
              <a:t> </a:t>
            </a:r>
            <a:r>
              <a:rPr lang="en-GB" sz="1200" dirty="0" err="1" smtClean="0"/>
              <a:t>sha</a:t>
            </a:r>
            <a:r>
              <a:rPr lang="en-GB" sz="1200" dirty="0" smtClean="0"/>
              <a:t> </a:t>
            </a:r>
            <a:r>
              <a:rPr lang="en-GB" sz="1200" dirty="0" err="1" smtClean="0"/>
              <a:t>nga</a:t>
            </a:r>
            <a:r>
              <a:rPr lang="en-GB" sz="1200" dirty="0" smtClean="0"/>
              <a:t> ai </a:t>
            </a:r>
            <a:r>
              <a:rPr lang="en-GB" sz="1200" dirty="0" err="1" smtClean="0"/>
              <a:t>shara</a:t>
            </a:r>
            <a:r>
              <a:rPr lang="en-GB" sz="1200" dirty="0" smtClean="0"/>
              <a:t> </a:t>
            </a:r>
            <a:r>
              <a:rPr lang="en-GB" sz="1200" dirty="0" err="1" smtClean="0"/>
              <a:t>kaw</a:t>
            </a:r>
            <a:r>
              <a:rPr lang="en-GB" sz="1200" dirty="0" smtClean="0"/>
              <a:t> </a:t>
            </a:r>
            <a:r>
              <a:rPr lang="en-GB" sz="1200" dirty="0" err="1" smtClean="0"/>
              <a:t>shaga</a:t>
            </a:r>
            <a:r>
              <a:rPr lang="en-GB" sz="1200" dirty="0" smtClean="0"/>
              <a:t> u.</a:t>
            </a:r>
            <a:r>
              <a:rPr lang="en-GB" sz="1200" dirty="0" smtClean="0">
                <a:latin typeface="Arial"/>
                <a:ea typeface="Arial"/>
                <a:cs typeface="Arial"/>
                <a:sym typeface="Arial"/>
              </a:rPr>
              <a:t> </a:t>
            </a:r>
            <a:r>
              <a:rPr lang="en-GB" b="0" dirty="0"/>
              <a:t/>
            </a:r>
            <a:br>
              <a:rPr lang="en-GB" b="0" dirty="0"/>
            </a:br>
            <a:endParaRPr dirty="0"/>
          </a:p>
        </p:txBody>
      </p:sp>
      <p:sp>
        <p:nvSpPr>
          <p:cNvPr id="542" name="Google Shape;542;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9" name="Google Shape;549;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chemeClr val="dk1"/>
              </a:buClr>
              <a:buSzPts val="2400"/>
              <a:buFont typeface="Arial"/>
              <a:buNone/>
            </a:pPr>
            <a:r>
              <a:rPr lang="en-GB" sz="1200" b="0" i="0" u="none" strike="noStrike" cap="none" dirty="0" smtClean="0">
                <a:solidFill>
                  <a:schemeClr val="dk1"/>
                </a:solidFill>
                <a:latin typeface="Arial"/>
                <a:ea typeface="Arial"/>
                <a:cs typeface="Arial"/>
                <a:sym typeface="Arial"/>
              </a:rPr>
              <a:t>Man </a:t>
            </a:r>
            <a:r>
              <a:rPr lang="en-GB" sz="1200" b="0" i="0" u="none" strike="noStrike" cap="none" dirty="0" err="1" smtClean="0">
                <a:solidFill>
                  <a:schemeClr val="dk1"/>
                </a:solidFill>
                <a:latin typeface="Arial"/>
                <a:ea typeface="Arial"/>
                <a:cs typeface="Arial"/>
                <a:sym typeface="Arial"/>
              </a:rPr>
              <a:t>hkrum</a:t>
            </a:r>
            <a:r>
              <a:rPr lang="en-GB" sz="1200" b="0" i="0" u="none" strike="noStrike" cap="none" dirty="0" smtClean="0">
                <a:solidFill>
                  <a:schemeClr val="dk1"/>
                </a:solidFill>
                <a:latin typeface="Arial"/>
                <a:ea typeface="Arial"/>
                <a:cs typeface="Arial"/>
                <a:sym typeface="Arial"/>
              </a:rPr>
              <a:t> </a:t>
            </a:r>
            <a:r>
              <a:rPr lang="en-GB" sz="1200" b="0" i="0" u="none" strike="noStrike" cap="none" dirty="0" err="1" smtClean="0">
                <a:solidFill>
                  <a:schemeClr val="dk1"/>
                </a:solidFill>
                <a:latin typeface="Arial"/>
                <a:ea typeface="Arial"/>
                <a:cs typeface="Arial"/>
                <a:sym typeface="Arial"/>
              </a:rPr>
              <a:t>ga</a:t>
            </a:r>
            <a:r>
              <a:rPr lang="en-GB" sz="1200" b="0" i="0" u="none" strike="noStrike" cap="none" dirty="0" smtClean="0">
                <a:solidFill>
                  <a:schemeClr val="dk1"/>
                </a:solidFill>
                <a:latin typeface="Arial"/>
                <a:ea typeface="Arial"/>
                <a:cs typeface="Arial"/>
                <a:sym typeface="Arial"/>
              </a:rPr>
              <a:t> </a:t>
            </a:r>
            <a:r>
              <a:rPr lang="en-GB" sz="1200" b="0" i="0" u="none" strike="noStrike" cap="none" dirty="0" err="1" smtClean="0">
                <a:solidFill>
                  <a:schemeClr val="dk1"/>
                </a:solidFill>
                <a:latin typeface="Arial"/>
                <a:ea typeface="Arial"/>
                <a:cs typeface="Arial"/>
                <a:sym typeface="Arial"/>
              </a:rPr>
              <a:t>shaga</a:t>
            </a:r>
            <a:r>
              <a:rPr lang="en-GB" sz="1200" b="0" i="0" u="none" strike="noStrike" cap="none" dirty="0" smtClean="0">
                <a:solidFill>
                  <a:schemeClr val="dk1"/>
                </a:solidFill>
                <a:latin typeface="Arial"/>
                <a:ea typeface="Arial"/>
                <a:cs typeface="Arial"/>
                <a:sym typeface="Arial"/>
              </a:rPr>
              <a:t> </a:t>
            </a:r>
            <a:r>
              <a:rPr lang="en-GB" sz="1200" b="0" i="0" u="none" strike="noStrike" cap="none" dirty="0" err="1" smtClean="0">
                <a:solidFill>
                  <a:schemeClr val="dk1"/>
                </a:solidFill>
                <a:latin typeface="Arial"/>
                <a:ea typeface="Arial"/>
                <a:cs typeface="Arial"/>
                <a:sym typeface="Arial"/>
              </a:rPr>
              <a:t>mai</a:t>
            </a:r>
            <a:r>
              <a:rPr lang="en-GB" sz="1200" b="0" i="0" u="none" strike="noStrike" cap="none" dirty="0" smtClean="0">
                <a:solidFill>
                  <a:schemeClr val="dk1"/>
                </a:solidFill>
                <a:latin typeface="Arial"/>
                <a:ea typeface="Arial"/>
                <a:cs typeface="Arial"/>
                <a:sym typeface="Arial"/>
              </a:rPr>
              <a:t> ai lam n-</a:t>
            </a:r>
            <a:r>
              <a:rPr lang="en-GB" sz="1200" b="0" i="0" u="none" strike="noStrike" cap="none" dirty="0" err="1" smtClean="0">
                <a:solidFill>
                  <a:schemeClr val="dk1"/>
                </a:solidFill>
                <a:latin typeface="Arial"/>
                <a:ea typeface="Arial"/>
                <a:cs typeface="Arial"/>
                <a:sym typeface="Arial"/>
              </a:rPr>
              <a:t>nga</a:t>
            </a:r>
            <a:r>
              <a:rPr lang="en-GB" sz="1200" b="0" i="0" u="none" strike="noStrike" cap="none" dirty="0" smtClean="0">
                <a:solidFill>
                  <a:schemeClr val="dk1"/>
                </a:solidFill>
                <a:latin typeface="Arial"/>
                <a:ea typeface="Arial"/>
                <a:cs typeface="Arial"/>
                <a:sym typeface="Arial"/>
              </a:rPr>
              <a:t> ai </a:t>
            </a:r>
            <a:r>
              <a:rPr lang="en-GB" sz="1200" b="0" i="0" u="none" strike="noStrike" cap="none" dirty="0" err="1" smtClean="0">
                <a:solidFill>
                  <a:schemeClr val="dk1"/>
                </a:solidFill>
                <a:latin typeface="Arial"/>
                <a:ea typeface="Arial"/>
                <a:cs typeface="Arial"/>
                <a:sym typeface="Arial"/>
              </a:rPr>
              <a:t>aten</a:t>
            </a:r>
            <a:r>
              <a:rPr lang="en-GB" sz="1200" b="0" i="0" u="none" strike="noStrike" cap="none" dirty="0" smtClean="0">
                <a:solidFill>
                  <a:schemeClr val="dk1"/>
                </a:solidFill>
                <a:latin typeface="Arial"/>
                <a:ea typeface="Arial"/>
                <a:cs typeface="Arial"/>
                <a:sym typeface="Arial"/>
              </a:rPr>
              <a:t> </a:t>
            </a:r>
            <a:r>
              <a:rPr lang="en-GB" sz="1200" b="0" i="0" u="none" strike="noStrike" cap="none" dirty="0" err="1" smtClean="0">
                <a:solidFill>
                  <a:schemeClr val="dk1"/>
                </a:solidFill>
                <a:latin typeface="Arial"/>
                <a:ea typeface="Arial"/>
                <a:cs typeface="Arial"/>
                <a:sym typeface="Arial"/>
              </a:rPr>
              <a:t>hta</a:t>
            </a:r>
            <a:r>
              <a:rPr lang="en-GB" sz="1200" b="0" i="0" u="none" strike="noStrike" cap="none" dirty="0" smtClean="0">
                <a:solidFill>
                  <a:schemeClr val="dk1"/>
                </a:solidFill>
                <a:latin typeface="Arial"/>
                <a:ea typeface="Arial"/>
                <a:cs typeface="Arial"/>
                <a:sym typeface="Arial"/>
              </a:rPr>
              <a:t> </a:t>
            </a:r>
            <a:r>
              <a:rPr lang="en-GB" sz="1200" b="0" i="0" u="none" strike="noStrike" cap="none" dirty="0" err="1" smtClean="0">
                <a:solidFill>
                  <a:schemeClr val="dk1"/>
                </a:solidFill>
                <a:latin typeface="Arial"/>
                <a:ea typeface="Arial"/>
                <a:cs typeface="Arial"/>
                <a:sym typeface="Arial"/>
              </a:rPr>
              <a:t>chye</a:t>
            </a:r>
            <a:r>
              <a:rPr lang="en-GB" sz="1200" b="0" i="0" u="none" strike="noStrike" cap="none" dirty="0" smtClean="0">
                <a:solidFill>
                  <a:schemeClr val="dk1"/>
                </a:solidFill>
                <a:latin typeface="Arial"/>
                <a:ea typeface="Arial"/>
                <a:cs typeface="Arial"/>
                <a:sym typeface="Arial"/>
              </a:rPr>
              <a:t> </a:t>
            </a:r>
            <a:r>
              <a:rPr lang="en-GB" sz="1200" b="0" i="0" u="none" strike="noStrike" cap="none" dirty="0" err="1" smtClean="0">
                <a:solidFill>
                  <a:schemeClr val="dk1"/>
                </a:solidFill>
                <a:latin typeface="Arial"/>
                <a:ea typeface="Arial"/>
                <a:cs typeface="Arial"/>
                <a:sym typeface="Arial"/>
              </a:rPr>
              <a:t>na</a:t>
            </a:r>
            <a:r>
              <a:rPr lang="en-GB" sz="1200" b="0" i="0" u="none" strike="noStrike" cap="none" dirty="0" smtClean="0">
                <a:solidFill>
                  <a:schemeClr val="dk1"/>
                </a:solidFill>
                <a:latin typeface="Arial"/>
                <a:ea typeface="Arial"/>
                <a:cs typeface="Arial"/>
                <a:sym typeface="Arial"/>
              </a:rPr>
              <a:t> </a:t>
            </a:r>
            <a:r>
              <a:rPr lang="en-GB" sz="1200" b="0" i="0" u="none" strike="noStrike" cap="none" dirty="0" err="1" smtClean="0">
                <a:solidFill>
                  <a:schemeClr val="dk1"/>
                </a:solidFill>
                <a:latin typeface="Arial"/>
                <a:ea typeface="Arial"/>
                <a:cs typeface="Arial"/>
                <a:sym typeface="Arial"/>
              </a:rPr>
              <a:t>ya</a:t>
            </a:r>
            <a:r>
              <a:rPr lang="en-GB" sz="1200" b="0" i="0" u="none" strike="noStrike" cap="none" dirty="0" smtClean="0">
                <a:solidFill>
                  <a:schemeClr val="dk1"/>
                </a:solidFill>
                <a:latin typeface="Arial"/>
                <a:ea typeface="Arial"/>
                <a:cs typeface="Arial"/>
                <a:sym typeface="Arial"/>
              </a:rPr>
              <a:t> ai lam (</a:t>
            </a:r>
            <a:r>
              <a:rPr lang="en-GB" sz="1200" b="0" i="0" u="none" strike="noStrike" cap="none" dirty="0" err="1" smtClean="0">
                <a:solidFill>
                  <a:schemeClr val="dk1"/>
                </a:solidFill>
                <a:latin typeface="Arial"/>
                <a:ea typeface="Arial"/>
                <a:cs typeface="Arial"/>
                <a:sym typeface="Arial"/>
              </a:rPr>
              <a:t>shr</a:t>
            </a:r>
            <a:r>
              <a:rPr lang="en-GB" sz="1200" b="0" i="0" u="none" strike="noStrike" cap="none" dirty="0" smtClean="0">
                <a:solidFill>
                  <a:schemeClr val="dk1"/>
                </a:solidFill>
                <a:latin typeface="Arial"/>
                <a:ea typeface="Arial"/>
                <a:cs typeface="Arial"/>
                <a:sym typeface="Arial"/>
              </a:rPr>
              <a:t>) </a:t>
            </a:r>
            <a:r>
              <a:rPr lang="en-GB" sz="1200" b="0" i="0" u="none" strike="noStrike" cap="none" dirty="0" err="1" smtClean="0">
                <a:solidFill>
                  <a:schemeClr val="dk1"/>
                </a:solidFill>
                <a:latin typeface="Arial"/>
                <a:ea typeface="Arial"/>
                <a:cs typeface="Arial"/>
                <a:sym typeface="Arial"/>
              </a:rPr>
              <a:t>myit</a:t>
            </a:r>
            <a:r>
              <a:rPr lang="en-GB" sz="1200" b="0" i="0" u="none" strike="noStrike" cap="none" dirty="0" smtClean="0">
                <a:solidFill>
                  <a:schemeClr val="dk1"/>
                </a:solidFill>
                <a:latin typeface="Arial"/>
                <a:ea typeface="Arial"/>
                <a:cs typeface="Arial"/>
                <a:sym typeface="Arial"/>
              </a:rPr>
              <a:t> tau ai lam </a:t>
            </a:r>
            <a:r>
              <a:rPr lang="en-GB" sz="1200" b="0" i="0" u="none" strike="noStrike" cap="none" dirty="0" err="1" smtClean="0">
                <a:solidFill>
                  <a:schemeClr val="dk1"/>
                </a:solidFill>
                <a:latin typeface="Arial"/>
                <a:ea typeface="Arial"/>
                <a:cs typeface="Arial"/>
                <a:sym typeface="Arial"/>
              </a:rPr>
              <a:t>hpe</a:t>
            </a:r>
            <a:r>
              <a:rPr lang="en-GB" sz="1200" b="0" i="0" u="none" strike="noStrike" cap="none" dirty="0" smtClean="0">
                <a:solidFill>
                  <a:schemeClr val="dk1"/>
                </a:solidFill>
                <a:latin typeface="Arial"/>
                <a:ea typeface="Arial"/>
                <a:cs typeface="Arial"/>
                <a:sym typeface="Arial"/>
              </a:rPr>
              <a:t> </a:t>
            </a:r>
            <a:r>
              <a:rPr lang="en-GB" sz="1200" b="0" i="0" u="none" strike="noStrike" cap="none" dirty="0" err="1" smtClean="0">
                <a:solidFill>
                  <a:schemeClr val="dk1"/>
                </a:solidFill>
                <a:latin typeface="Arial"/>
                <a:ea typeface="Arial"/>
                <a:cs typeface="Arial"/>
                <a:sym typeface="Arial"/>
              </a:rPr>
              <a:t>madun</a:t>
            </a:r>
            <a:r>
              <a:rPr lang="en-GB" sz="1200" b="0" i="0" u="none" strike="noStrike" cap="none" dirty="0" smtClean="0">
                <a:solidFill>
                  <a:schemeClr val="dk1"/>
                </a:solidFill>
                <a:latin typeface="Arial"/>
                <a:ea typeface="Arial"/>
                <a:cs typeface="Arial"/>
                <a:sym typeface="Arial"/>
              </a:rPr>
              <a:t> </a:t>
            </a:r>
            <a:r>
              <a:rPr lang="en-GB" sz="1200" b="0" i="0" u="none" strike="noStrike" cap="none" dirty="0" err="1" smtClean="0">
                <a:solidFill>
                  <a:schemeClr val="dk1"/>
                </a:solidFill>
                <a:latin typeface="Arial"/>
                <a:ea typeface="Arial"/>
                <a:cs typeface="Arial"/>
                <a:sym typeface="Arial"/>
              </a:rPr>
              <a:t>lu</a:t>
            </a:r>
            <a:r>
              <a:rPr lang="en-GB" sz="1200" b="0" i="0" u="none" strike="noStrike" cap="none" dirty="0" smtClean="0">
                <a:solidFill>
                  <a:schemeClr val="dk1"/>
                </a:solidFill>
                <a:latin typeface="Arial"/>
                <a:ea typeface="Arial"/>
                <a:cs typeface="Arial"/>
                <a:sym typeface="Arial"/>
              </a:rPr>
              <a:t> </a:t>
            </a:r>
            <a:r>
              <a:rPr lang="en-GB" sz="1200" b="0" i="0" u="none" strike="noStrike" cap="none" dirty="0" err="1" smtClean="0">
                <a:solidFill>
                  <a:schemeClr val="dk1"/>
                </a:solidFill>
                <a:latin typeface="Arial"/>
                <a:ea typeface="Arial"/>
                <a:cs typeface="Arial"/>
                <a:sym typeface="Arial"/>
              </a:rPr>
              <a:t>na</a:t>
            </a:r>
            <a:r>
              <a:rPr lang="en-GB" sz="1200" b="0" i="0" u="none" strike="noStrike" cap="none" dirty="0" smtClean="0">
                <a:solidFill>
                  <a:schemeClr val="dk1"/>
                </a:solidFill>
                <a:latin typeface="Arial"/>
                <a:ea typeface="Arial"/>
                <a:cs typeface="Arial"/>
                <a:sym typeface="Arial"/>
              </a:rPr>
              <a:t> </a:t>
            </a:r>
            <a:r>
              <a:rPr lang="en-GB" sz="1200" b="0" i="0" u="none" strike="noStrike" cap="none" dirty="0" err="1" smtClean="0">
                <a:solidFill>
                  <a:schemeClr val="dk1"/>
                </a:solidFill>
                <a:latin typeface="Arial"/>
                <a:ea typeface="Arial"/>
                <a:cs typeface="Arial"/>
                <a:sym typeface="Arial"/>
              </a:rPr>
              <a:t>matu</a:t>
            </a:r>
            <a:r>
              <a:rPr lang="en-GB" sz="1200" b="0" i="0" u="none" strike="noStrike" cap="none" dirty="0" smtClean="0">
                <a:solidFill>
                  <a:schemeClr val="dk1"/>
                </a:solidFill>
                <a:latin typeface="Arial"/>
                <a:ea typeface="Arial"/>
                <a:cs typeface="Arial"/>
                <a:sym typeface="Arial"/>
              </a:rPr>
              <a:t> </a:t>
            </a:r>
            <a:r>
              <a:rPr lang="en-GB" sz="1200" b="0" i="0" u="none" strike="noStrike" cap="none" dirty="0" err="1" smtClean="0">
                <a:solidFill>
                  <a:schemeClr val="dk1"/>
                </a:solidFill>
                <a:latin typeface="Arial"/>
                <a:ea typeface="Arial"/>
                <a:cs typeface="Arial"/>
                <a:sym typeface="Arial"/>
              </a:rPr>
              <a:t>ga</a:t>
            </a:r>
            <a:r>
              <a:rPr lang="en-GB" sz="1200" b="0" i="0" u="none" strike="noStrike" cap="none" dirty="0" smtClean="0">
                <a:solidFill>
                  <a:schemeClr val="dk1"/>
                </a:solidFill>
                <a:latin typeface="Arial"/>
                <a:ea typeface="Arial"/>
                <a:cs typeface="Arial"/>
                <a:sym typeface="Arial"/>
              </a:rPr>
              <a:t> </a:t>
            </a:r>
            <a:r>
              <a:rPr lang="en-GB" sz="1200" b="0" i="0" u="none" strike="noStrike" cap="none" dirty="0" err="1" smtClean="0">
                <a:solidFill>
                  <a:schemeClr val="dk1"/>
                </a:solidFill>
                <a:latin typeface="Arial"/>
                <a:ea typeface="Arial"/>
                <a:cs typeface="Arial"/>
                <a:sym typeface="Arial"/>
              </a:rPr>
              <a:t>si</a:t>
            </a:r>
            <a:r>
              <a:rPr lang="en-GB" sz="1200" b="0" i="0" u="none" strike="noStrike" cap="none" dirty="0" smtClean="0">
                <a:solidFill>
                  <a:schemeClr val="dk1"/>
                </a:solidFill>
                <a:latin typeface="Arial"/>
                <a:ea typeface="Arial"/>
                <a:cs typeface="Arial"/>
                <a:sym typeface="Arial"/>
              </a:rPr>
              <a:t> </a:t>
            </a:r>
            <a:r>
              <a:rPr lang="en-GB" sz="1200" b="0" i="0" u="none" strike="noStrike" cap="none" dirty="0" err="1" smtClean="0">
                <a:solidFill>
                  <a:schemeClr val="dk1"/>
                </a:solidFill>
                <a:latin typeface="Arial"/>
                <a:ea typeface="Arial"/>
                <a:cs typeface="Arial"/>
                <a:sym typeface="Arial"/>
              </a:rPr>
              <a:t>hte</a:t>
            </a:r>
            <a:r>
              <a:rPr lang="en-GB" sz="1200" b="0" i="0" u="none" strike="noStrike" cap="none" dirty="0" smtClean="0">
                <a:solidFill>
                  <a:schemeClr val="dk1"/>
                </a:solidFill>
                <a:latin typeface="Arial"/>
                <a:ea typeface="Arial"/>
                <a:cs typeface="Arial"/>
                <a:sym typeface="Arial"/>
              </a:rPr>
              <a:t> </a:t>
            </a:r>
            <a:r>
              <a:rPr lang="en-GB" sz="1200" b="0" i="0" u="none" strike="noStrike" cap="none" dirty="0" err="1" smtClean="0">
                <a:solidFill>
                  <a:schemeClr val="dk1"/>
                </a:solidFill>
                <a:latin typeface="Arial"/>
                <a:ea typeface="Arial"/>
                <a:cs typeface="Arial"/>
                <a:sym typeface="Arial"/>
              </a:rPr>
              <a:t>sha</a:t>
            </a:r>
            <a:r>
              <a:rPr lang="en-GB" sz="1200" b="0" i="0" u="none" strike="noStrike" cap="none" dirty="0" smtClean="0">
                <a:solidFill>
                  <a:schemeClr val="dk1"/>
                </a:solidFill>
                <a:latin typeface="Arial"/>
                <a:ea typeface="Arial"/>
                <a:cs typeface="Arial"/>
                <a:sym typeface="Arial"/>
              </a:rPr>
              <a:t> </a:t>
            </a:r>
            <a:r>
              <a:rPr lang="en-GB" sz="1200" b="0" i="0" u="none" strike="noStrike" cap="none" dirty="0" err="1" smtClean="0">
                <a:solidFill>
                  <a:schemeClr val="dk1"/>
                </a:solidFill>
                <a:latin typeface="Arial"/>
                <a:ea typeface="Arial"/>
                <a:cs typeface="Arial"/>
                <a:sym typeface="Arial"/>
              </a:rPr>
              <a:t>nre</a:t>
            </a:r>
            <a:r>
              <a:rPr lang="en-GB" sz="1200" b="0" i="0" u="none" strike="noStrike" cap="none" dirty="0" smtClean="0">
                <a:solidFill>
                  <a:schemeClr val="dk1"/>
                </a:solidFill>
                <a:latin typeface="Arial"/>
                <a:ea typeface="Arial"/>
                <a:cs typeface="Arial"/>
                <a:sym typeface="Arial"/>
              </a:rPr>
              <a:t> ai </a:t>
            </a:r>
            <a:r>
              <a:rPr lang="en-GB" sz="1200" b="0" i="0" u="none" strike="noStrike" cap="none" dirty="0" err="1" smtClean="0">
                <a:solidFill>
                  <a:schemeClr val="dk1"/>
                </a:solidFill>
                <a:latin typeface="Arial"/>
                <a:ea typeface="Arial"/>
                <a:cs typeface="Arial"/>
                <a:sym typeface="Arial"/>
              </a:rPr>
              <a:t>matut</a:t>
            </a:r>
            <a:r>
              <a:rPr lang="en-GB" sz="1200" b="0" i="0" u="none" strike="noStrike" cap="none" dirty="0" smtClean="0">
                <a:solidFill>
                  <a:schemeClr val="dk1"/>
                </a:solidFill>
                <a:latin typeface="Arial"/>
                <a:ea typeface="Arial"/>
                <a:cs typeface="Arial"/>
                <a:sym typeface="Arial"/>
              </a:rPr>
              <a:t> </a:t>
            </a:r>
            <a:r>
              <a:rPr lang="en-GB" sz="1200" b="0" i="0" u="none" strike="noStrike" cap="none" dirty="0" err="1" smtClean="0">
                <a:solidFill>
                  <a:schemeClr val="dk1"/>
                </a:solidFill>
                <a:latin typeface="Arial"/>
                <a:ea typeface="Arial"/>
                <a:cs typeface="Arial"/>
                <a:sym typeface="Arial"/>
              </a:rPr>
              <a:t>mahkai</a:t>
            </a:r>
            <a:r>
              <a:rPr lang="en-GB" sz="1200" b="0" i="0" u="none" strike="noStrike" cap="none" dirty="0" smtClean="0">
                <a:solidFill>
                  <a:schemeClr val="dk1"/>
                </a:solidFill>
                <a:latin typeface="Arial"/>
                <a:ea typeface="Arial"/>
                <a:cs typeface="Arial"/>
                <a:sym typeface="Arial"/>
              </a:rPr>
              <a:t> lam a </a:t>
            </a:r>
            <a:r>
              <a:rPr lang="en-GB" sz="1200" b="0" i="0" u="none" strike="noStrike" cap="none" dirty="0" err="1" smtClean="0">
                <a:solidFill>
                  <a:schemeClr val="dk1"/>
                </a:solidFill>
                <a:latin typeface="Arial"/>
                <a:ea typeface="Arial"/>
                <a:cs typeface="Arial"/>
                <a:sym typeface="Arial"/>
              </a:rPr>
              <a:t>kungkyang</a:t>
            </a:r>
            <a:r>
              <a:rPr lang="en-GB" sz="1200" b="0" i="0" u="none" strike="noStrike" cap="none" dirty="0" smtClean="0">
                <a:solidFill>
                  <a:schemeClr val="dk1"/>
                </a:solidFill>
                <a:latin typeface="Arial"/>
                <a:ea typeface="Arial"/>
                <a:cs typeface="Arial"/>
                <a:sym typeface="Arial"/>
              </a:rPr>
              <a:t> lam </a:t>
            </a:r>
            <a:r>
              <a:rPr lang="en-GB" sz="1200" b="0" i="0" u="none" strike="noStrike" cap="none" dirty="0" err="1" smtClean="0">
                <a:solidFill>
                  <a:schemeClr val="dk1"/>
                </a:solidFill>
                <a:latin typeface="Arial"/>
                <a:ea typeface="Arial"/>
                <a:cs typeface="Arial"/>
                <a:sym typeface="Arial"/>
              </a:rPr>
              <a:t>hpe</a:t>
            </a:r>
            <a:r>
              <a:rPr lang="en-GB" sz="1200" b="0" i="0" u="none" strike="noStrike" cap="none" dirty="0" smtClean="0">
                <a:solidFill>
                  <a:schemeClr val="dk1"/>
                </a:solidFill>
                <a:latin typeface="Arial"/>
                <a:ea typeface="Arial"/>
                <a:cs typeface="Arial"/>
                <a:sym typeface="Arial"/>
              </a:rPr>
              <a:t> </a:t>
            </a:r>
            <a:r>
              <a:rPr lang="en-GB" sz="1200" b="0" i="0" u="none" strike="noStrike" cap="none" dirty="0" err="1" smtClean="0">
                <a:solidFill>
                  <a:schemeClr val="dk1"/>
                </a:solidFill>
                <a:latin typeface="Arial"/>
                <a:ea typeface="Arial"/>
                <a:cs typeface="Arial"/>
                <a:sym typeface="Arial"/>
              </a:rPr>
              <a:t>asung</a:t>
            </a:r>
            <a:r>
              <a:rPr lang="en-GB" sz="1200" dirty="0" smtClean="0"/>
              <a:t> </a:t>
            </a:r>
            <a:r>
              <a:rPr lang="en-GB" sz="1200" dirty="0" err="1" smtClean="0"/>
              <a:t>j</a:t>
            </a:r>
            <a:r>
              <a:rPr lang="en-GB" sz="1200" b="0" i="0" u="none" strike="noStrike" cap="none" dirty="0" err="1" smtClean="0">
                <a:solidFill>
                  <a:schemeClr val="dk1"/>
                </a:solidFill>
                <a:latin typeface="Arial"/>
                <a:ea typeface="Arial"/>
                <a:cs typeface="Arial"/>
                <a:sym typeface="Arial"/>
              </a:rPr>
              <a:t>ashawn</a:t>
            </a:r>
            <a:r>
              <a:rPr lang="en-GB" sz="1200" b="0" i="0" u="none" strike="noStrike" cap="none" dirty="0" smtClean="0">
                <a:solidFill>
                  <a:schemeClr val="dk1"/>
                </a:solidFill>
                <a:latin typeface="Arial"/>
                <a:ea typeface="Arial"/>
                <a:cs typeface="Arial"/>
                <a:sym typeface="Arial"/>
              </a:rPr>
              <a:t> </a:t>
            </a:r>
            <a:r>
              <a:rPr lang="en-GB" sz="1200" b="0" i="0" u="none" strike="noStrike" cap="none" dirty="0" err="1" smtClean="0">
                <a:solidFill>
                  <a:schemeClr val="dk1"/>
                </a:solidFill>
                <a:latin typeface="Arial"/>
                <a:ea typeface="Arial"/>
                <a:cs typeface="Arial"/>
                <a:sym typeface="Arial"/>
              </a:rPr>
              <a:t>mai</a:t>
            </a:r>
            <a:r>
              <a:rPr lang="en-GB" sz="1200" b="0" i="0" u="none" strike="noStrike" cap="none" dirty="0" smtClean="0">
                <a:solidFill>
                  <a:schemeClr val="dk1"/>
                </a:solidFill>
                <a:latin typeface="Arial"/>
                <a:ea typeface="Arial"/>
                <a:cs typeface="Arial"/>
                <a:sym typeface="Arial"/>
              </a:rPr>
              <a:t> ai. </a:t>
            </a:r>
            <a:r>
              <a:rPr lang="en-GB" sz="1200" b="0" i="0" u="none" strike="noStrike" cap="none" dirty="0" err="1" smtClean="0">
                <a:solidFill>
                  <a:schemeClr val="dk1"/>
                </a:solidFill>
                <a:latin typeface="Arial"/>
                <a:ea typeface="Arial"/>
                <a:cs typeface="Arial"/>
                <a:sym typeface="Arial"/>
              </a:rPr>
              <a:t>Sha</a:t>
            </a:r>
            <a:r>
              <a:rPr lang="en-GB" sz="1200" dirty="0" err="1" smtClean="0"/>
              <a:t>dan</a:t>
            </a:r>
            <a:r>
              <a:rPr lang="en-GB" sz="1200" dirty="0" smtClean="0"/>
              <a:t> </a:t>
            </a:r>
            <a:r>
              <a:rPr lang="en-GB" sz="1200" dirty="0" err="1" smtClean="0"/>
              <a:t>shaleng</a:t>
            </a:r>
            <a:r>
              <a:rPr lang="en-GB" sz="1200" dirty="0" smtClean="0"/>
              <a:t> </a:t>
            </a:r>
            <a:r>
              <a:rPr lang="en-GB" sz="1200" dirty="0" err="1" smtClean="0"/>
              <a:t>madun</a:t>
            </a:r>
            <a:r>
              <a:rPr lang="en-GB" sz="1200" dirty="0" smtClean="0"/>
              <a:t> </a:t>
            </a:r>
            <a:r>
              <a:rPr lang="en-GB" sz="1200" dirty="0" err="1" smtClean="0"/>
              <a:t>lu</a:t>
            </a:r>
            <a:r>
              <a:rPr lang="en-GB" sz="1200" dirty="0" smtClean="0"/>
              <a:t> </a:t>
            </a:r>
            <a:r>
              <a:rPr lang="en-GB" sz="1200" dirty="0" err="1" smtClean="0"/>
              <a:t>na</a:t>
            </a:r>
            <a:r>
              <a:rPr lang="en-GB" sz="1200" dirty="0" smtClean="0"/>
              <a:t> </a:t>
            </a:r>
            <a:r>
              <a:rPr lang="en-GB" sz="1200" dirty="0" err="1" smtClean="0"/>
              <a:t>matu</a:t>
            </a:r>
            <a:r>
              <a:rPr lang="en-GB" sz="1200" dirty="0" smtClean="0"/>
              <a:t> </a:t>
            </a:r>
            <a:r>
              <a:rPr lang="en-GB" sz="1200" dirty="0" err="1" smtClean="0"/>
              <a:t>nsen</a:t>
            </a:r>
            <a:r>
              <a:rPr lang="en-GB" sz="1200" dirty="0" smtClean="0"/>
              <a:t> </a:t>
            </a:r>
            <a:r>
              <a:rPr lang="en-GB" sz="1200" dirty="0" err="1" smtClean="0"/>
              <a:t>nyem</a:t>
            </a:r>
            <a:r>
              <a:rPr lang="en-GB" sz="1200" dirty="0" smtClean="0"/>
              <a:t> / </a:t>
            </a:r>
            <a:r>
              <a:rPr lang="en-GB" sz="1200" dirty="0" err="1" smtClean="0"/>
              <a:t>tsaw</a:t>
            </a:r>
            <a:r>
              <a:rPr lang="en-GB" sz="1200" dirty="0" smtClean="0"/>
              <a:t> </a:t>
            </a:r>
            <a:r>
              <a:rPr lang="en-GB" sz="1200" dirty="0" err="1" smtClean="0"/>
              <a:t>hpe</a:t>
            </a:r>
            <a:r>
              <a:rPr lang="en-GB" sz="1200" dirty="0" smtClean="0"/>
              <a:t> gale</a:t>
            </a:r>
            <a:r>
              <a:rPr lang="en-GB" sz="1200" baseline="0" dirty="0" smtClean="0"/>
              <a:t> </a:t>
            </a:r>
            <a:r>
              <a:rPr lang="en-GB" sz="1200" dirty="0" err="1" smtClean="0"/>
              <a:t>tsun</a:t>
            </a:r>
            <a:r>
              <a:rPr lang="en-GB" sz="1200" dirty="0" smtClean="0"/>
              <a:t> </a:t>
            </a:r>
            <a:r>
              <a:rPr lang="en-GB" sz="1200" dirty="0" err="1" smtClean="0"/>
              <a:t>mai</a:t>
            </a:r>
            <a:r>
              <a:rPr lang="en-GB" sz="1200" dirty="0" smtClean="0"/>
              <a:t> ai. </a:t>
            </a:r>
            <a:r>
              <a:rPr lang="en-GB" sz="1200" dirty="0" err="1" smtClean="0"/>
              <a:t>Shing</a:t>
            </a:r>
            <a:r>
              <a:rPr lang="en-GB" sz="1200" dirty="0" smtClean="0"/>
              <a:t> </a:t>
            </a:r>
            <a:r>
              <a:rPr lang="en-GB" sz="1200" dirty="0" err="1" smtClean="0"/>
              <a:t>nrai</a:t>
            </a:r>
            <a:r>
              <a:rPr lang="en-GB" sz="1200" dirty="0" smtClean="0"/>
              <a:t>, </a:t>
            </a:r>
            <a:r>
              <a:rPr lang="en-GB" sz="1200" dirty="0" err="1" smtClean="0"/>
              <a:t>ga</a:t>
            </a:r>
            <a:r>
              <a:rPr lang="en-GB" sz="1200" dirty="0" smtClean="0"/>
              <a:t> san </a:t>
            </a:r>
            <a:r>
              <a:rPr lang="en-GB" sz="1200" dirty="0" err="1" smtClean="0"/>
              <a:t>san</a:t>
            </a:r>
            <a:r>
              <a:rPr lang="en-GB" sz="1200" dirty="0" smtClean="0"/>
              <a:t> </a:t>
            </a:r>
            <a:r>
              <a:rPr lang="en-GB" sz="1200" dirty="0" err="1" smtClean="0"/>
              <a:t>ai</a:t>
            </a:r>
            <a:r>
              <a:rPr lang="en-GB" sz="1200" dirty="0" smtClean="0"/>
              <a:t> </a:t>
            </a:r>
            <a:r>
              <a:rPr lang="en-GB" sz="1200" dirty="0" err="1" smtClean="0"/>
              <a:t>shaloi</a:t>
            </a:r>
            <a:r>
              <a:rPr lang="en-GB" sz="1200" dirty="0" smtClean="0"/>
              <a:t> </a:t>
            </a:r>
            <a:r>
              <a:rPr lang="en-GB" sz="1200" dirty="0" err="1" smtClean="0"/>
              <a:t>gasan</a:t>
            </a:r>
            <a:r>
              <a:rPr lang="en-GB" sz="1200" dirty="0" smtClean="0"/>
              <a:t> </a:t>
            </a:r>
            <a:r>
              <a:rPr lang="en-GB" sz="1200" dirty="0" err="1" smtClean="0"/>
              <a:t>jahtum</a:t>
            </a:r>
            <a:r>
              <a:rPr lang="en-GB" sz="1200" dirty="0" smtClean="0"/>
              <a:t> </a:t>
            </a:r>
            <a:r>
              <a:rPr lang="en-GB" sz="1200" dirty="0" err="1" smtClean="0"/>
              <a:t>hta</a:t>
            </a:r>
            <a:r>
              <a:rPr lang="en-GB" sz="1200" dirty="0" smtClean="0"/>
              <a:t> </a:t>
            </a:r>
            <a:r>
              <a:rPr lang="en-GB" sz="1200" dirty="0" err="1" smtClean="0"/>
              <a:t>nseng</a:t>
            </a:r>
            <a:r>
              <a:rPr lang="en-GB" sz="1200" dirty="0" smtClean="0"/>
              <a:t> </a:t>
            </a:r>
            <a:r>
              <a:rPr lang="en-GB" sz="1200" dirty="0" err="1" smtClean="0"/>
              <a:t>tsaw</a:t>
            </a:r>
            <a:r>
              <a:rPr lang="en-GB" sz="1200" dirty="0" smtClean="0"/>
              <a:t> </a:t>
            </a:r>
            <a:r>
              <a:rPr lang="en-GB" sz="1200" dirty="0" err="1" smtClean="0"/>
              <a:t>na</a:t>
            </a:r>
            <a:r>
              <a:rPr lang="en-GB" sz="1200" dirty="0" smtClean="0"/>
              <a:t> </a:t>
            </a:r>
            <a:r>
              <a:rPr lang="en-GB" sz="1200" dirty="0" err="1" smtClean="0"/>
              <a:t>tsun</a:t>
            </a:r>
            <a:r>
              <a:rPr lang="en-GB" sz="1200" dirty="0" smtClean="0"/>
              <a:t> </a:t>
            </a:r>
            <a:r>
              <a:rPr lang="en-GB" sz="1200" dirty="0" err="1" smtClean="0"/>
              <a:t>mai</a:t>
            </a:r>
            <a:r>
              <a:rPr lang="en-GB" sz="1200" dirty="0" smtClean="0"/>
              <a:t> </a:t>
            </a:r>
            <a:r>
              <a:rPr lang="en-GB" sz="1200" dirty="0" err="1" smtClean="0"/>
              <a:t>ai</a:t>
            </a:r>
            <a:r>
              <a:rPr lang="en-GB" sz="1200" dirty="0" smtClean="0"/>
              <a:t>.</a:t>
            </a:r>
          </a:p>
          <a:p>
            <a:pPr marL="0" marR="0" lvl="0" indent="0" algn="l" rtl="0">
              <a:lnSpc>
                <a:spcPct val="110000"/>
              </a:lnSpc>
              <a:spcBef>
                <a:spcPts val="0"/>
              </a:spcBef>
              <a:spcAft>
                <a:spcPts val="0"/>
              </a:spcAft>
              <a:buClr>
                <a:schemeClr val="dk1"/>
              </a:buClr>
              <a:buSzPts val="2400"/>
              <a:buFont typeface="Arial"/>
              <a:buNone/>
            </a:pPr>
            <a:endParaRPr lang="en-GB" sz="1200" b="0" i="0" u="none" strike="noStrike" cap="none" dirty="0" smtClean="0">
              <a:solidFill>
                <a:schemeClr val="dk1"/>
              </a:solidFill>
              <a:latin typeface="Arial"/>
              <a:ea typeface="Arial"/>
              <a:cs typeface="Arial"/>
              <a:sym typeface="Arial"/>
            </a:endParaRPr>
          </a:p>
          <a:p>
            <a:pPr marL="0" marR="0" lvl="0" indent="0" algn="l" rtl="0">
              <a:lnSpc>
                <a:spcPct val="110000"/>
              </a:lnSpc>
              <a:spcBef>
                <a:spcPts val="0"/>
              </a:spcBef>
              <a:spcAft>
                <a:spcPts val="0"/>
              </a:spcAft>
              <a:buClr>
                <a:schemeClr val="dk1"/>
              </a:buClr>
              <a:buSzPts val="2400"/>
              <a:buFont typeface="Arial"/>
              <a:buNone/>
            </a:pPr>
            <a:r>
              <a:rPr lang="en-GB" sz="1200" b="0" i="0" u="none" strike="noStrike" cap="none" dirty="0" err="1" smtClean="0">
                <a:solidFill>
                  <a:schemeClr val="dk1"/>
                </a:solidFill>
                <a:latin typeface="Arial"/>
                <a:ea typeface="Arial"/>
                <a:cs typeface="Arial"/>
                <a:sym typeface="Arial"/>
              </a:rPr>
              <a:t>Shanhte</a:t>
            </a:r>
            <a:r>
              <a:rPr lang="en-GB" sz="1200" b="0" i="0" u="none" strike="noStrike" cap="none" dirty="0" smtClean="0">
                <a:solidFill>
                  <a:schemeClr val="dk1"/>
                </a:solidFill>
                <a:latin typeface="Arial"/>
                <a:ea typeface="Arial"/>
                <a:cs typeface="Arial"/>
                <a:sym typeface="Arial"/>
              </a:rPr>
              <a:t> a </a:t>
            </a:r>
            <a:r>
              <a:rPr lang="en-GB" sz="1200" b="0" i="0" u="none" strike="noStrike" cap="none" dirty="0" err="1" smtClean="0">
                <a:solidFill>
                  <a:schemeClr val="dk1"/>
                </a:solidFill>
                <a:latin typeface="Arial"/>
                <a:ea typeface="Arial"/>
                <a:cs typeface="Arial"/>
                <a:sym typeface="Arial"/>
              </a:rPr>
              <a:t>myit</a:t>
            </a:r>
            <a:r>
              <a:rPr lang="en-GB" sz="1200" b="0" i="0" u="none" strike="noStrike" cap="none" dirty="0" smtClean="0">
                <a:solidFill>
                  <a:schemeClr val="dk1"/>
                </a:solidFill>
                <a:latin typeface="Arial"/>
                <a:ea typeface="Arial"/>
                <a:cs typeface="Arial"/>
                <a:sym typeface="Arial"/>
              </a:rPr>
              <a:t> </a:t>
            </a:r>
            <a:r>
              <a:rPr lang="en-GB" sz="1200" b="0" i="0" u="none" strike="noStrike" cap="none" dirty="0" err="1" smtClean="0">
                <a:solidFill>
                  <a:schemeClr val="dk1"/>
                </a:solidFill>
                <a:latin typeface="Arial"/>
                <a:ea typeface="Arial"/>
                <a:cs typeface="Arial"/>
                <a:sym typeface="Arial"/>
              </a:rPr>
              <a:t>hkam</a:t>
            </a:r>
            <a:r>
              <a:rPr lang="en-GB" sz="1200" b="0" i="0" u="none" strike="noStrike" cap="none" dirty="0" smtClean="0">
                <a:solidFill>
                  <a:schemeClr val="dk1"/>
                </a:solidFill>
                <a:latin typeface="Arial"/>
                <a:ea typeface="Arial"/>
                <a:cs typeface="Arial"/>
                <a:sym typeface="Arial"/>
              </a:rPr>
              <a:t> </a:t>
            </a:r>
            <a:r>
              <a:rPr lang="en-GB" sz="1200" b="0" i="0" u="none" strike="noStrike" cap="none" dirty="0" err="1" smtClean="0">
                <a:solidFill>
                  <a:schemeClr val="dk1"/>
                </a:solidFill>
                <a:latin typeface="Arial"/>
                <a:ea typeface="Arial"/>
                <a:cs typeface="Arial"/>
                <a:sym typeface="Arial"/>
              </a:rPr>
              <a:t>sha</a:t>
            </a:r>
            <a:r>
              <a:rPr lang="en-GB" sz="1200" b="0" i="0" u="none" strike="noStrike" cap="none" dirty="0" smtClean="0">
                <a:solidFill>
                  <a:schemeClr val="dk1"/>
                </a:solidFill>
                <a:latin typeface="Arial"/>
                <a:ea typeface="Arial"/>
                <a:cs typeface="Arial"/>
                <a:sym typeface="Arial"/>
              </a:rPr>
              <a:t> lam </a:t>
            </a:r>
            <a:r>
              <a:rPr lang="en-GB" sz="1200" b="0" i="0" u="none" strike="noStrike" cap="none" dirty="0" err="1" smtClean="0">
                <a:solidFill>
                  <a:schemeClr val="dk1"/>
                </a:solidFill>
                <a:latin typeface="Arial"/>
                <a:ea typeface="Arial"/>
                <a:cs typeface="Arial"/>
                <a:sym typeface="Arial"/>
              </a:rPr>
              <a:t>ni</a:t>
            </a:r>
            <a:r>
              <a:rPr lang="en-GB" sz="1200" b="0" i="0" u="none" strike="noStrike" cap="none" dirty="0" smtClean="0">
                <a:solidFill>
                  <a:schemeClr val="dk1"/>
                </a:solidFill>
                <a:latin typeface="Arial"/>
                <a:ea typeface="Arial"/>
                <a:cs typeface="Arial"/>
                <a:sym typeface="Arial"/>
              </a:rPr>
              <a:t> </a:t>
            </a:r>
            <a:r>
              <a:rPr lang="en-GB" sz="1200" b="0" i="0" u="none" strike="noStrike" cap="none" dirty="0" err="1" smtClean="0">
                <a:solidFill>
                  <a:schemeClr val="dk1"/>
                </a:solidFill>
                <a:latin typeface="Arial"/>
                <a:ea typeface="Arial"/>
                <a:cs typeface="Arial"/>
                <a:sym typeface="Arial"/>
              </a:rPr>
              <a:t>hpe</a:t>
            </a:r>
            <a:r>
              <a:rPr lang="en-GB" sz="1200" b="0" i="0" u="none" strike="noStrike" cap="none" dirty="0" smtClean="0">
                <a:solidFill>
                  <a:schemeClr val="dk1"/>
                </a:solidFill>
                <a:latin typeface="Arial"/>
                <a:ea typeface="Arial"/>
                <a:cs typeface="Arial"/>
                <a:sym typeface="Arial"/>
              </a:rPr>
              <a:t> </a:t>
            </a:r>
            <a:r>
              <a:rPr lang="en-GB" sz="1200" b="0" i="0" u="none" strike="noStrike" cap="none" dirty="0" err="1" smtClean="0">
                <a:solidFill>
                  <a:schemeClr val="dk1"/>
                </a:solidFill>
                <a:latin typeface="Arial"/>
                <a:ea typeface="Arial"/>
                <a:cs typeface="Arial"/>
                <a:sym typeface="Arial"/>
              </a:rPr>
              <a:t>ga</a:t>
            </a:r>
            <a:r>
              <a:rPr lang="en-GB" sz="1200" b="0" i="0" u="none" strike="noStrike" cap="none" dirty="0" smtClean="0">
                <a:solidFill>
                  <a:schemeClr val="dk1"/>
                </a:solidFill>
                <a:latin typeface="Arial"/>
                <a:ea typeface="Arial"/>
                <a:cs typeface="Arial"/>
                <a:sym typeface="Arial"/>
              </a:rPr>
              <a:t> </a:t>
            </a:r>
            <a:r>
              <a:rPr lang="en-GB" sz="1200" b="0" i="0" u="none" strike="noStrike" cap="none" dirty="0" err="1" smtClean="0">
                <a:solidFill>
                  <a:schemeClr val="dk1"/>
                </a:solidFill>
                <a:latin typeface="Arial"/>
                <a:ea typeface="Arial"/>
                <a:cs typeface="Arial"/>
                <a:sym typeface="Arial"/>
              </a:rPr>
              <a:t>si</a:t>
            </a:r>
            <a:r>
              <a:rPr lang="en-GB" sz="1200" b="0" i="0" u="none" strike="noStrike" cap="none" dirty="0" smtClean="0">
                <a:solidFill>
                  <a:schemeClr val="dk1"/>
                </a:solidFill>
                <a:latin typeface="Arial"/>
                <a:ea typeface="Arial"/>
                <a:cs typeface="Arial"/>
                <a:sym typeface="Arial"/>
              </a:rPr>
              <a:t> </a:t>
            </a:r>
            <a:r>
              <a:rPr lang="en-GB" sz="1200" b="0" i="0" u="none" strike="noStrike" cap="none" dirty="0" err="1" smtClean="0">
                <a:solidFill>
                  <a:schemeClr val="dk1"/>
                </a:solidFill>
                <a:latin typeface="Arial"/>
                <a:ea typeface="Arial"/>
                <a:cs typeface="Arial"/>
                <a:sym typeface="Arial"/>
              </a:rPr>
              <a:t>hte</a:t>
            </a:r>
            <a:r>
              <a:rPr lang="en-GB" sz="1200" b="0" i="0" u="none" strike="noStrike" cap="none" dirty="0" smtClean="0">
                <a:solidFill>
                  <a:schemeClr val="dk1"/>
                </a:solidFill>
                <a:latin typeface="Arial"/>
                <a:ea typeface="Arial"/>
                <a:cs typeface="Arial"/>
                <a:sym typeface="Arial"/>
              </a:rPr>
              <a:t> </a:t>
            </a:r>
            <a:r>
              <a:rPr lang="en-GB" sz="1200" b="0" i="0" u="none" strike="noStrike" cap="none" dirty="0" err="1" smtClean="0">
                <a:solidFill>
                  <a:schemeClr val="dk1"/>
                </a:solidFill>
                <a:latin typeface="Arial"/>
                <a:ea typeface="Arial"/>
                <a:cs typeface="Arial"/>
                <a:sym typeface="Arial"/>
              </a:rPr>
              <a:t>nre</a:t>
            </a:r>
            <a:r>
              <a:rPr lang="en-GB" sz="1200" b="0" i="0" u="none" strike="noStrike" cap="none" dirty="0" smtClean="0">
                <a:solidFill>
                  <a:schemeClr val="dk1"/>
                </a:solidFill>
                <a:latin typeface="Arial"/>
                <a:ea typeface="Arial"/>
                <a:cs typeface="Arial"/>
                <a:sym typeface="Arial"/>
              </a:rPr>
              <a:t> </a:t>
            </a:r>
            <a:r>
              <a:rPr lang="en-GB" sz="1200" b="0" i="0" u="none" strike="noStrike" cap="none" dirty="0" err="1" smtClean="0">
                <a:solidFill>
                  <a:schemeClr val="dk1"/>
                </a:solidFill>
                <a:latin typeface="Arial"/>
                <a:ea typeface="Arial"/>
                <a:cs typeface="Arial"/>
                <a:sym typeface="Arial"/>
              </a:rPr>
              <a:t>ai</a:t>
            </a:r>
            <a:r>
              <a:rPr lang="en-GB" sz="1200" b="0" i="0" u="none" strike="noStrike" cap="none" dirty="0" smtClean="0">
                <a:solidFill>
                  <a:schemeClr val="dk1"/>
                </a:solidFill>
                <a:latin typeface="Arial"/>
                <a:ea typeface="Arial"/>
                <a:cs typeface="Arial"/>
                <a:sym typeface="Arial"/>
              </a:rPr>
              <a:t> </a:t>
            </a:r>
            <a:r>
              <a:rPr lang="en-GB" sz="1200" b="0" i="0" u="none" strike="noStrike" cap="none" dirty="0" err="1" smtClean="0">
                <a:solidFill>
                  <a:schemeClr val="dk1"/>
                </a:solidFill>
                <a:latin typeface="Arial"/>
                <a:ea typeface="Arial"/>
                <a:cs typeface="Arial"/>
                <a:sym typeface="Arial"/>
              </a:rPr>
              <a:t>sha</a:t>
            </a:r>
            <a:r>
              <a:rPr lang="en-GB" sz="1200" b="0" i="0" u="none" strike="noStrike" cap="none" dirty="0" smtClean="0">
                <a:solidFill>
                  <a:schemeClr val="dk1"/>
                </a:solidFill>
                <a:latin typeface="Arial"/>
                <a:ea typeface="Arial"/>
                <a:cs typeface="Arial"/>
                <a:sym typeface="Arial"/>
              </a:rPr>
              <a:t> </a:t>
            </a:r>
            <a:r>
              <a:rPr lang="en-GB" sz="1200" b="0" i="0" u="none" strike="noStrike" cap="none" dirty="0" err="1" smtClean="0">
                <a:solidFill>
                  <a:schemeClr val="dk1"/>
                </a:solidFill>
                <a:latin typeface="Arial"/>
                <a:ea typeface="Arial"/>
                <a:cs typeface="Arial"/>
                <a:sym typeface="Arial"/>
              </a:rPr>
              <a:t>madun</a:t>
            </a:r>
            <a:r>
              <a:rPr lang="en-GB" sz="1200" b="0" i="0" u="none" strike="noStrike" cap="none" dirty="0" smtClean="0">
                <a:solidFill>
                  <a:schemeClr val="dk1"/>
                </a:solidFill>
                <a:latin typeface="Arial"/>
                <a:ea typeface="Arial"/>
                <a:cs typeface="Arial"/>
                <a:sym typeface="Arial"/>
              </a:rPr>
              <a:t> </a:t>
            </a:r>
            <a:r>
              <a:rPr lang="en-GB" sz="1200" b="0" i="0" u="none" strike="noStrike" cap="none" dirty="0" err="1" smtClean="0">
                <a:solidFill>
                  <a:schemeClr val="dk1"/>
                </a:solidFill>
                <a:latin typeface="Arial"/>
                <a:ea typeface="Arial"/>
                <a:cs typeface="Arial"/>
                <a:sym typeface="Arial"/>
              </a:rPr>
              <a:t>nga</a:t>
            </a:r>
            <a:r>
              <a:rPr lang="en-GB" sz="1200" b="0" i="0" u="none" strike="noStrike" cap="none" dirty="0" smtClean="0">
                <a:solidFill>
                  <a:schemeClr val="dk1"/>
                </a:solidFill>
                <a:latin typeface="Arial"/>
                <a:ea typeface="Arial"/>
                <a:cs typeface="Arial"/>
                <a:sym typeface="Arial"/>
              </a:rPr>
              <a:t> </a:t>
            </a:r>
            <a:r>
              <a:rPr lang="en-GB" sz="1200" b="0" i="0" u="none" strike="noStrike" cap="none" dirty="0" err="1" smtClean="0">
                <a:solidFill>
                  <a:schemeClr val="dk1"/>
                </a:solidFill>
                <a:latin typeface="Arial"/>
                <a:ea typeface="Arial"/>
                <a:cs typeface="Arial"/>
                <a:sym typeface="Arial"/>
              </a:rPr>
              <a:t>ai</a:t>
            </a:r>
            <a:r>
              <a:rPr lang="en-GB" sz="1200" b="0" i="0" u="none" strike="noStrike" cap="none" dirty="0" smtClean="0">
                <a:solidFill>
                  <a:schemeClr val="dk1"/>
                </a:solidFill>
                <a:latin typeface="Arial"/>
                <a:ea typeface="Arial"/>
                <a:cs typeface="Arial"/>
                <a:sym typeface="Arial"/>
              </a:rPr>
              <a:t> lam </a:t>
            </a:r>
            <a:r>
              <a:rPr lang="en-GB" sz="1200" b="0" i="0" u="none" strike="noStrike" cap="none" dirty="0" err="1" smtClean="0">
                <a:solidFill>
                  <a:schemeClr val="dk1"/>
                </a:solidFill>
                <a:latin typeface="Arial"/>
                <a:ea typeface="Arial"/>
                <a:cs typeface="Arial"/>
                <a:sym typeface="Arial"/>
              </a:rPr>
              <a:t>hpe</a:t>
            </a:r>
            <a:r>
              <a:rPr lang="en-GB" sz="1200" b="0" i="0" u="none" strike="noStrike" cap="none" dirty="0" smtClean="0">
                <a:solidFill>
                  <a:schemeClr val="dk1"/>
                </a:solidFill>
                <a:latin typeface="Arial"/>
                <a:ea typeface="Arial"/>
                <a:cs typeface="Arial"/>
                <a:sym typeface="Arial"/>
              </a:rPr>
              <a:t> </a:t>
            </a:r>
            <a:r>
              <a:rPr lang="en-GB" sz="1200" b="0" i="0" u="none" strike="noStrike" cap="none" dirty="0" err="1" smtClean="0">
                <a:solidFill>
                  <a:schemeClr val="dk1"/>
                </a:solidFill>
                <a:latin typeface="Arial"/>
                <a:ea typeface="Arial"/>
                <a:cs typeface="Arial"/>
                <a:sym typeface="Arial"/>
              </a:rPr>
              <a:t>maju</a:t>
            </a:r>
            <a:r>
              <a:rPr lang="en-GB" sz="1200" b="0" i="0" u="none" strike="noStrike" cap="none" dirty="0" smtClean="0">
                <a:solidFill>
                  <a:schemeClr val="dk1"/>
                </a:solidFill>
                <a:latin typeface="Arial"/>
                <a:ea typeface="Arial"/>
                <a:cs typeface="Arial"/>
                <a:sym typeface="Arial"/>
              </a:rPr>
              <a:t> </a:t>
            </a:r>
            <a:r>
              <a:rPr lang="en-GB" sz="1200" b="0" i="0" u="none" strike="noStrike" cap="none" dirty="0" err="1" smtClean="0">
                <a:solidFill>
                  <a:schemeClr val="dk1"/>
                </a:solidFill>
                <a:latin typeface="Arial"/>
                <a:ea typeface="Arial"/>
                <a:cs typeface="Arial"/>
                <a:sym typeface="Arial"/>
              </a:rPr>
              <a:t>jung</a:t>
            </a:r>
            <a:r>
              <a:rPr lang="en-GB" sz="1200" b="0" i="0" u="none" strike="noStrike" cap="none" dirty="0" smtClean="0">
                <a:solidFill>
                  <a:schemeClr val="dk1"/>
                </a:solidFill>
                <a:latin typeface="Arial"/>
                <a:ea typeface="Arial"/>
                <a:cs typeface="Arial"/>
                <a:sym typeface="Arial"/>
              </a:rPr>
              <a:t> da u. </a:t>
            </a:r>
          </a:p>
          <a:p>
            <a:pPr marL="0" marR="0" lvl="0" indent="0" algn="l" rtl="0">
              <a:lnSpc>
                <a:spcPct val="110000"/>
              </a:lnSpc>
              <a:spcBef>
                <a:spcPts val="0"/>
              </a:spcBef>
              <a:spcAft>
                <a:spcPts val="0"/>
              </a:spcAft>
              <a:buClr>
                <a:schemeClr val="dk1"/>
              </a:buClr>
              <a:buSzPts val="2400"/>
              <a:buFont typeface="Arial"/>
              <a:buNone/>
            </a:pPr>
            <a:r>
              <a:rPr lang="en-GB" sz="1200" dirty="0" err="1" smtClean="0"/>
              <a:t>Ga</a:t>
            </a:r>
            <a:r>
              <a:rPr lang="en-GB" sz="1200" dirty="0" smtClean="0"/>
              <a:t> </a:t>
            </a:r>
            <a:r>
              <a:rPr lang="en-GB" sz="1200" dirty="0" err="1" smtClean="0"/>
              <a:t>shadawn</a:t>
            </a:r>
            <a:r>
              <a:rPr lang="en-GB" sz="1200" b="0" i="0" u="none" strike="noStrike" cap="none" dirty="0" smtClean="0">
                <a:solidFill>
                  <a:schemeClr val="dk1"/>
                </a:solidFill>
                <a:latin typeface="Arial"/>
                <a:ea typeface="Arial"/>
                <a:cs typeface="Arial"/>
                <a:sym typeface="Arial"/>
              </a:rPr>
              <a:t> - </a:t>
            </a:r>
            <a:endParaRPr lang="en-GB" sz="1600" b="0" i="0" u="none" strike="noStrike" cap="none" dirty="0" smtClean="0">
              <a:solidFill>
                <a:schemeClr val="dk1"/>
              </a:solidFill>
              <a:latin typeface="Arial"/>
              <a:ea typeface="Arial"/>
              <a:cs typeface="Arial"/>
              <a:sym typeface="Arial"/>
            </a:endParaRPr>
          </a:p>
          <a:p>
            <a:pPr marL="0" marR="0" lvl="0" indent="0" algn="l" rtl="0">
              <a:lnSpc>
                <a:spcPct val="110000"/>
              </a:lnSpc>
              <a:spcBef>
                <a:spcPts val="1000"/>
              </a:spcBef>
              <a:spcAft>
                <a:spcPts val="0"/>
              </a:spcAft>
              <a:buClr>
                <a:schemeClr val="dk1"/>
              </a:buClr>
              <a:buSzPts val="2400"/>
              <a:buFont typeface="Arial"/>
              <a:buNone/>
            </a:pPr>
            <a:r>
              <a:rPr lang="en-GB" sz="1200" b="0" i="0" u="none" strike="noStrike" cap="none" dirty="0" smtClean="0">
                <a:solidFill>
                  <a:schemeClr val="dk1"/>
                </a:solidFill>
                <a:latin typeface="Arial"/>
                <a:ea typeface="Arial"/>
                <a:cs typeface="Arial"/>
                <a:sym typeface="Arial"/>
              </a:rPr>
              <a:t>	- </a:t>
            </a:r>
            <a:r>
              <a:rPr lang="en-GB" sz="1200" b="0" i="0" u="none" strike="noStrike" cap="none" dirty="0" err="1" smtClean="0">
                <a:solidFill>
                  <a:schemeClr val="dk1"/>
                </a:solidFill>
                <a:latin typeface="Arial"/>
                <a:ea typeface="Arial"/>
                <a:cs typeface="Arial"/>
                <a:sym typeface="Arial"/>
              </a:rPr>
              <a:t>aten</a:t>
            </a:r>
            <a:r>
              <a:rPr lang="en-GB" sz="1200" b="0" i="0" u="none" strike="noStrike" cap="none" dirty="0" smtClean="0">
                <a:solidFill>
                  <a:schemeClr val="dk1"/>
                </a:solidFill>
                <a:latin typeface="Arial"/>
                <a:ea typeface="Arial"/>
                <a:cs typeface="Arial"/>
                <a:sym typeface="Arial"/>
              </a:rPr>
              <a:t> </a:t>
            </a:r>
            <a:r>
              <a:rPr lang="en-GB" sz="1200" b="0" i="0" u="none" strike="noStrike" cap="none" dirty="0" err="1" smtClean="0">
                <a:solidFill>
                  <a:schemeClr val="dk1"/>
                </a:solidFill>
                <a:latin typeface="Arial"/>
                <a:ea typeface="Arial"/>
                <a:cs typeface="Arial"/>
                <a:sym typeface="Arial"/>
              </a:rPr>
              <a:t>na</a:t>
            </a:r>
            <a:r>
              <a:rPr lang="en-GB" sz="1200" b="0" i="0" u="none" strike="noStrike" cap="none" dirty="0" smtClean="0">
                <a:solidFill>
                  <a:schemeClr val="dk1"/>
                </a:solidFill>
                <a:latin typeface="Arial"/>
                <a:ea typeface="Arial"/>
                <a:cs typeface="Arial"/>
                <a:sym typeface="Arial"/>
              </a:rPr>
              <a:t> </a:t>
            </a:r>
            <a:r>
              <a:rPr lang="en-GB" sz="1200" b="0" i="0" u="none" strike="noStrike" cap="none" dirty="0" err="1" smtClean="0">
                <a:solidFill>
                  <a:schemeClr val="dk1"/>
                </a:solidFill>
                <a:latin typeface="Arial"/>
                <a:ea typeface="Arial"/>
                <a:cs typeface="Arial"/>
                <a:sym typeface="Arial"/>
              </a:rPr>
              <a:t>na</a:t>
            </a:r>
            <a:r>
              <a:rPr lang="en-GB" sz="1200" b="0" i="0" u="none" strike="noStrike" cap="none" dirty="0" smtClean="0">
                <a:solidFill>
                  <a:schemeClr val="dk1"/>
                </a:solidFill>
                <a:latin typeface="Arial"/>
                <a:ea typeface="Arial"/>
                <a:cs typeface="Arial"/>
                <a:sym typeface="Arial"/>
              </a:rPr>
              <a:t> </a:t>
            </a:r>
            <a:r>
              <a:rPr lang="en-GB" sz="1200" b="0" i="0" u="none" strike="noStrike" cap="none" dirty="0" err="1" smtClean="0">
                <a:solidFill>
                  <a:schemeClr val="dk1"/>
                </a:solidFill>
                <a:latin typeface="Arial"/>
                <a:ea typeface="Arial"/>
                <a:cs typeface="Arial"/>
                <a:sym typeface="Arial"/>
              </a:rPr>
              <a:t>zim</a:t>
            </a:r>
            <a:r>
              <a:rPr lang="en-GB" sz="1200" b="0" i="0" u="none" strike="noStrike" cap="none" dirty="0" smtClean="0">
                <a:solidFill>
                  <a:schemeClr val="dk1"/>
                </a:solidFill>
                <a:latin typeface="Arial"/>
                <a:ea typeface="Arial"/>
                <a:cs typeface="Arial"/>
                <a:sym typeface="Arial"/>
              </a:rPr>
              <a:t> mat </a:t>
            </a:r>
            <a:r>
              <a:rPr lang="en-GB" sz="1200" b="0" i="0" u="none" strike="noStrike" cap="none" dirty="0" err="1" smtClean="0">
                <a:solidFill>
                  <a:schemeClr val="dk1"/>
                </a:solidFill>
                <a:latin typeface="Arial"/>
                <a:ea typeface="Arial"/>
                <a:cs typeface="Arial"/>
                <a:sym typeface="Arial"/>
              </a:rPr>
              <a:t>ai</a:t>
            </a:r>
            <a:r>
              <a:rPr lang="en-GB" sz="1200" b="0" i="0" u="none" strike="noStrike" cap="none" dirty="0" smtClean="0">
                <a:solidFill>
                  <a:schemeClr val="dk1"/>
                </a:solidFill>
                <a:latin typeface="Arial"/>
                <a:ea typeface="Arial"/>
                <a:cs typeface="Arial"/>
                <a:sym typeface="Arial"/>
              </a:rPr>
              <a:t> lam</a:t>
            </a:r>
          </a:p>
          <a:p>
            <a:pPr marL="0" marR="0" lvl="0" indent="0" algn="l" rtl="0">
              <a:lnSpc>
                <a:spcPct val="110000"/>
              </a:lnSpc>
              <a:spcBef>
                <a:spcPts val="1000"/>
              </a:spcBef>
              <a:spcAft>
                <a:spcPts val="0"/>
              </a:spcAft>
              <a:buClr>
                <a:schemeClr val="dk1"/>
              </a:buClr>
              <a:buSzPts val="2400"/>
              <a:buFont typeface="Arial"/>
              <a:buNone/>
            </a:pPr>
            <a:r>
              <a:rPr lang="en-GB" sz="1200" b="0" i="0" u="none" strike="noStrike" cap="none" dirty="0" smtClean="0">
                <a:solidFill>
                  <a:schemeClr val="dk1"/>
                </a:solidFill>
                <a:latin typeface="Arial"/>
                <a:ea typeface="Arial"/>
                <a:cs typeface="Arial"/>
                <a:sym typeface="Arial"/>
              </a:rPr>
              <a:t>	- </a:t>
            </a:r>
            <a:r>
              <a:rPr lang="en-GB" sz="1200" b="0" i="0" u="none" strike="noStrike" cap="none" dirty="0" err="1" smtClean="0">
                <a:solidFill>
                  <a:schemeClr val="dk1"/>
                </a:solidFill>
                <a:latin typeface="Arial"/>
                <a:ea typeface="Arial"/>
                <a:cs typeface="Arial"/>
                <a:sym typeface="Arial"/>
              </a:rPr>
              <a:t>ga</a:t>
            </a:r>
            <a:r>
              <a:rPr lang="en-GB" sz="1200" b="0" i="0" u="none" strike="noStrike" cap="none" dirty="0" smtClean="0">
                <a:solidFill>
                  <a:schemeClr val="dk1"/>
                </a:solidFill>
                <a:latin typeface="Arial"/>
                <a:ea typeface="Arial"/>
                <a:cs typeface="Arial"/>
                <a:sym typeface="Arial"/>
              </a:rPr>
              <a:t> </a:t>
            </a:r>
            <a:r>
              <a:rPr lang="en-GB" sz="1200" b="0" i="0" u="none" strike="noStrike" cap="none" dirty="0" err="1" smtClean="0">
                <a:solidFill>
                  <a:schemeClr val="dk1"/>
                </a:solidFill>
                <a:latin typeface="Arial"/>
                <a:ea typeface="Arial"/>
                <a:cs typeface="Arial"/>
                <a:sym typeface="Arial"/>
              </a:rPr>
              <a:t>hpe</a:t>
            </a:r>
            <a:r>
              <a:rPr lang="en-GB" sz="1200" b="0" i="0" u="none" strike="noStrike" cap="none" dirty="0" smtClean="0">
                <a:solidFill>
                  <a:schemeClr val="dk1"/>
                </a:solidFill>
                <a:latin typeface="Arial"/>
                <a:ea typeface="Arial"/>
                <a:cs typeface="Arial"/>
                <a:sym typeface="Arial"/>
              </a:rPr>
              <a:t> </a:t>
            </a:r>
            <a:r>
              <a:rPr lang="en-GB" sz="1200" b="0" i="0" u="none" strike="noStrike" cap="none" dirty="0" err="1" smtClean="0">
                <a:solidFill>
                  <a:schemeClr val="dk1"/>
                </a:solidFill>
                <a:latin typeface="Arial"/>
                <a:ea typeface="Arial"/>
                <a:cs typeface="Arial"/>
                <a:sym typeface="Arial"/>
              </a:rPr>
              <a:t>alawan</a:t>
            </a:r>
            <a:r>
              <a:rPr lang="en-GB" sz="1200" b="0" i="0" u="none" strike="noStrike" cap="none" dirty="0" smtClean="0">
                <a:solidFill>
                  <a:schemeClr val="dk1"/>
                </a:solidFill>
                <a:latin typeface="Arial"/>
                <a:ea typeface="Arial"/>
                <a:cs typeface="Arial"/>
                <a:sym typeface="Arial"/>
              </a:rPr>
              <a:t> </a:t>
            </a:r>
            <a:r>
              <a:rPr lang="en-GB" sz="1200" b="0" i="0" u="none" strike="noStrike" cap="none" dirty="0" err="1" smtClean="0">
                <a:solidFill>
                  <a:schemeClr val="dk1"/>
                </a:solidFill>
                <a:latin typeface="Arial"/>
                <a:ea typeface="Arial"/>
                <a:cs typeface="Arial"/>
                <a:sym typeface="Arial"/>
              </a:rPr>
              <a:t>sh</a:t>
            </a:r>
            <a:r>
              <a:rPr lang="en-GB" sz="1200" dirty="0" err="1" smtClean="0"/>
              <a:t>a</a:t>
            </a:r>
            <a:r>
              <a:rPr lang="en-GB" sz="1200" dirty="0" smtClean="0"/>
              <a:t> </a:t>
            </a:r>
            <a:r>
              <a:rPr lang="en-GB" sz="1200" dirty="0" err="1" smtClean="0"/>
              <a:t>shaga</a:t>
            </a:r>
            <a:r>
              <a:rPr lang="en-GB" sz="1200" dirty="0" smtClean="0"/>
              <a:t> </a:t>
            </a:r>
            <a:r>
              <a:rPr lang="en-GB" sz="1200" dirty="0" err="1" smtClean="0"/>
              <a:t>nga</a:t>
            </a:r>
            <a:r>
              <a:rPr lang="en-GB" sz="1200" dirty="0" smtClean="0"/>
              <a:t> </a:t>
            </a:r>
            <a:r>
              <a:rPr lang="en-GB" sz="1200" dirty="0" err="1" smtClean="0"/>
              <a:t>ai</a:t>
            </a:r>
            <a:r>
              <a:rPr lang="en-GB" sz="1200" dirty="0" smtClean="0"/>
              <a:t> lam(</a:t>
            </a:r>
            <a:r>
              <a:rPr lang="en-GB" sz="1200" dirty="0" err="1" smtClean="0"/>
              <a:t>shr</a:t>
            </a:r>
            <a:r>
              <a:rPr lang="en-GB" sz="1200" dirty="0" smtClean="0"/>
              <a:t>) </a:t>
            </a:r>
            <a:r>
              <a:rPr lang="en-GB" sz="1200" dirty="0" err="1" smtClean="0"/>
              <a:t>grau</a:t>
            </a:r>
            <a:r>
              <a:rPr lang="en-GB" sz="1200" dirty="0" smtClean="0"/>
              <a:t> </a:t>
            </a:r>
            <a:r>
              <a:rPr lang="en-GB" sz="1200" dirty="0" err="1" smtClean="0"/>
              <a:t>na</a:t>
            </a:r>
            <a:r>
              <a:rPr lang="en-GB" sz="1200" dirty="0" smtClean="0"/>
              <a:t> </a:t>
            </a:r>
            <a:r>
              <a:rPr lang="en-GB" sz="1200" dirty="0" err="1" smtClean="0"/>
              <a:t>nsen</a:t>
            </a:r>
            <a:r>
              <a:rPr lang="en-GB" sz="1200" dirty="0" smtClean="0"/>
              <a:t> </a:t>
            </a:r>
            <a:r>
              <a:rPr lang="en-GB" sz="1200" dirty="0" err="1" smtClean="0"/>
              <a:t>ja</a:t>
            </a:r>
            <a:r>
              <a:rPr lang="en-GB" sz="1200" dirty="0" smtClean="0"/>
              <a:t> </a:t>
            </a:r>
            <a:r>
              <a:rPr lang="en-GB" sz="1200" dirty="0" err="1" smtClean="0"/>
              <a:t>ja</a:t>
            </a:r>
            <a:r>
              <a:rPr lang="en-GB" sz="1200" dirty="0" smtClean="0"/>
              <a:t> </a:t>
            </a:r>
            <a:r>
              <a:rPr lang="en-GB" sz="1200" dirty="0" err="1" smtClean="0"/>
              <a:t>shaga</a:t>
            </a:r>
            <a:r>
              <a:rPr lang="en-GB" sz="1200" dirty="0" smtClean="0"/>
              <a:t> </a:t>
            </a:r>
            <a:r>
              <a:rPr lang="en-GB" sz="1200" dirty="0" err="1" smtClean="0"/>
              <a:t>nga</a:t>
            </a:r>
            <a:r>
              <a:rPr lang="en-GB" sz="1200" dirty="0" smtClean="0"/>
              <a:t> </a:t>
            </a:r>
            <a:r>
              <a:rPr lang="en-GB" sz="1200" dirty="0" err="1" smtClean="0"/>
              <a:t>ai</a:t>
            </a:r>
            <a:r>
              <a:rPr lang="en-GB" sz="1200" dirty="0" smtClean="0"/>
              <a:t> lam.</a:t>
            </a:r>
            <a:endParaRPr lang="en-GB" sz="1200" b="0" i="0" u="none" strike="noStrike" cap="none" dirty="0">
              <a:solidFill>
                <a:schemeClr val="dk1"/>
              </a:solidFill>
              <a:latin typeface="Arial"/>
              <a:ea typeface="Arial"/>
              <a:cs typeface="Arial"/>
              <a:sym typeface="Arial"/>
            </a:endParaRPr>
          </a:p>
        </p:txBody>
      </p:sp>
      <p:sp>
        <p:nvSpPr>
          <p:cNvPr id="550" name="Google Shape;550;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7" name="Google Shape;557;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1000"/>
              </a:spcBef>
              <a:spcAft>
                <a:spcPts val="0"/>
              </a:spcAft>
              <a:buSzPts val="2400"/>
              <a:buNone/>
            </a:pPr>
            <a:r>
              <a:rPr lang="en-GB" sz="1200" dirty="0" err="1" smtClean="0">
                <a:latin typeface="Arial"/>
                <a:ea typeface="Arial"/>
                <a:cs typeface="Arial"/>
                <a:sym typeface="Arial"/>
              </a:rPr>
              <a:t>Maga</a:t>
            </a:r>
            <a:r>
              <a:rPr lang="en-GB" sz="1200" dirty="0" smtClean="0">
                <a:latin typeface="Arial"/>
                <a:ea typeface="Arial"/>
                <a:cs typeface="Arial"/>
                <a:sym typeface="Arial"/>
              </a:rPr>
              <a:t> mi </a:t>
            </a:r>
            <a:r>
              <a:rPr lang="en-GB" sz="1200" dirty="0" err="1" smtClean="0">
                <a:latin typeface="Arial"/>
                <a:ea typeface="Arial"/>
                <a:cs typeface="Arial"/>
                <a:sym typeface="Arial"/>
              </a:rPr>
              <a:t>na</a:t>
            </a:r>
            <a:r>
              <a:rPr lang="en-GB" sz="1200" dirty="0" smtClean="0">
                <a:latin typeface="Arial"/>
                <a:ea typeface="Arial"/>
                <a:cs typeface="Arial"/>
                <a:sym typeface="Arial"/>
              </a:rPr>
              <a:t> </a:t>
            </a:r>
            <a:r>
              <a:rPr lang="en-GB" sz="1200" dirty="0" err="1" smtClean="0">
                <a:latin typeface="Arial"/>
                <a:ea typeface="Arial"/>
                <a:cs typeface="Arial"/>
                <a:sym typeface="Arial"/>
              </a:rPr>
              <a:t>masha</a:t>
            </a:r>
            <a:r>
              <a:rPr lang="en-GB" sz="1200" dirty="0" smtClean="0">
                <a:latin typeface="Arial"/>
                <a:ea typeface="Arial"/>
                <a:cs typeface="Arial"/>
                <a:sym typeface="Arial"/>
              </a:rPr>
              <a:t> </a:t>
            </a:r>
            <a:r>
              <a:rPr lang="en-GB" sz="1200" dirty="0" err="1" smtClean="0">
                <a:latin typeface="Arial"/>
                <a:ea typeface="Arial"/>
                <a:cs typeface="Arial"/>
                <a:sym typeface="Arial"/>
              </a:rPr>
              <a:t>zim</a:t>
            </a:r>
            <a:r>
              <a:rPr lang="en-GB" sz="1200" dirty="0" smtClean="0">
                <a:latin typeface="Arial"/>
                <a:ea typeface="Arial"/>
                <a:cs typeface="Arial"/>
                <a:sym typeface="Arial"/>
              </a:rPr>
              <a:t> mat yang </a:t>
            </a:r>
            <a:r>
              <a:rPr lang="en-GB" sz="1200" dirty="0" err="1" smtClean="0">
                <a:latin typeface="Arial"/>
                <a:ea typeface="Arial"/>
                <a:cs typeface="Arial"/>
                <a:sym typeface="Arial"/>
              </a:rPr>
              <a:t>jahkring</a:t>
            </a:r>
            <a:r>
              <a:rPr lang="en-GB" sz="1200" dirty="0" smtClean="0">
                <a:latin typeface="Arial"/>
                <a:ea typeface="Arial"/>
                <a:cs typeface="Arial"/>
                <a:sym typeface="Arial"/>
              </a:rPr>
              <a:t> la </a:t>
            </a:r>
            <a:r>
              <a:rPr lang="en-GB" sz="1200" dirty="0" err="1" smtClean="0">
                <a:latin typeface="Arial"/>
                <a:ea typeface="Arial"/>
                <a:cs typeface="Arial"/>
                <a:sym typeface="Arial"/>
              </a:rPr>
              <a:t>ya</a:t>
            </a:r>
            <a:r>
              <a:rPr lang="en-GB" sz="1200" dirty="0" smtClean="0">
                <a:latin typeface="Arial"/>
                <a:ea typeface="Arial"/>
                <a:cs typeface="Arial"/>
                <a:sym typeface="Arial"/>
              </a:rPr>
              <a:t> </a:t>
            </a:r>
            <a:r>
              <a:rPr lang="en-GB" sz="1200" dirty="0" smtClean="0"/>
              <a:t>u. Dai </a:t>
            </a:r>
            <a:r>
              <a:rPr lang="en-GB" sz="1200" dirty="0" err="1" smtClean="0"/>
              <a:t>zawn</a:t>
            </a:r>
            <a:r>
              <a:rPr lang="en-GB" sz="1200" dirty="0" smtClean="0"/>
              <a:t> </a:t>
            </a:r>
            <a:r>
              <a:rPr lang="en-GB" sz="1200" dirty="0" err="1" smtClean="0"/>
              <a:t>zim</a:t>
            </a:r>
            <a:r>
              <a:rPr lang="en-GB" sz="1200" dirty="0" smtClean="0"/>
              <a:t> mat ai lam  </a:t>
            </a:r>
            <a:r>
              <a:rPr lang="en-GB" sz="1200" dirty="0" err="1" smtClean="0"/>
              <a:t>byin</a:t>
            </a:r>
            <a:r>
              <a:rPr lang="en-GB" sz="1200" dirty="0" smtClean="0"/>
              <a:t> </a:t>
            </a:r>
            <a:r>
              <a:rPr lang="en-GB" sz="1200" dirty="0" err="1" smtClean="0"/>
              <a:t>chye</a:t>
            </a:r>
            <a:r>
              <a:rPr lang="en-GB" sz="1200" dirty="0" smtClean="0"/>
              <a:t> ai </a:t>
            </a:r>
            <a:r>
              <a:rPr lang="en-GB" sz="1200" dirty="0" err="1" smtClean="0"/>
              <a:t>ngu</a:t>
            </a:r>
            <a:r>
              <a:rPr lang="en-GB" sz="1200" dirty="0" smtClean="0"/>
              <a:t> </a:t>
            </a:r>
            <a:r>
              <a:rPr lang="en-GB" sz="1200" dirty="0" err="1" smtClean="0"/>
              <a:t>hpe</a:t>
            </a:r>
            <a:r>
              <a:rPr lang="en-GB" sz="1200" dirty="0" smtClean="0"/>
              <a:t> </a:t>
            </a:r>
            <a:r>
              <a:rPr lang="en-GB" sz="1200" dirty="0" err="1" smtClean="0"/>
              <a:t>madun</a:t>
            </a:r>
            <a:r>
              <a:rPr lang="en-GB" sz="1200" dirty="0" smtClean="0"/>
              <a:t> </a:t>
            </a:r>
            <a:r>
              <a:rPr lang="en-GB" sz="1200" dirty="0" err="1" smtClean="0"/>
              <a:t>lu</a:t>
            </a:r>
            <a:r>
              <a:rPr lang="en-GB" sz="1200" dirty="0" smtClean="0"/>
              <a:t> </a:t>
            </a:r>
            <a:r>
              <a:rPr lang="en-GB" sz="1200" dirty="0" err="1" smtClean="0"/>
              <a:t>na</a:t>
            </a:r>
            <a:r>
              <a:rPr lang="en-GB" sz="1200" dirty="0" smtClean="0"/>
              <a:t> </a:t>
            </a:r>
            <a:r>
              <a:rPr lang="en-GB" sz="1200" dirty="0" err="1" smtClean="0"/>
              <a:t>matu</a:t>
            </a:r>
            <a:r>
              <a:rPr lang="en-GB" sz="1200" dirty="0" smtClean="0"/>
              <a:t> </a:t>
            </a:r>
            <a:r>
              <a:rPr lang="en-GB" sz="1200" dirty="0" err="1" smtClean="0"/>
              <a:t>shingatau</a:t>
            </a:r>
            <a:r>
              <a:rPr lang="en-GB" sz="1200" dirty="0" smtClean="0"/>
              <a:t> lam </a:t>
            </a:r>
            <a:r>
              <a:rPr lang="en-GB" sz="1200" dirty="0" err="1" smtClean="0"/>
              <a:t>byin</a:t>
            </a:r>
            <a:r>
              <a:rPr lang="en-GB" sz="1200" dirty="0" smtClean="0"/>
              <a:t> </a:t>
            </a:r>
            <a:r>
              <a:rPr lang="en-GB" sz="1200" dirty="0" err="1" smtClean="0"/>
              <a:t>na</a:t>
            </a:r>
            <a:r>
              <a:rPr lang="en-GB" sz="1200" dirty="0" smtClean="0"/>
              <a:t> </a:t>
            </a:r>
            <a:r>
              <a:rPr lang="en-GB" sz="1200" dirty="0" err="1" smtClean="0"/>
              <a:t>ga</a:t>
            </a:r>
            <a:r>
              <a:rPr lang="en-GB" sz="1200" dirty="0" smtClean="0"/>
              <a:t> </a:t>
            </a:r>
            <a:r>
              <a:rPr lang="en-GB" sz="1200" dirty="0" err="1" smtClean="0"/>
              <a:t>ni</a:t>
            </a:r>
            <a:r>
              <a:rPr lang="en-GB" sz="1200" dirty="0" smtClean="0"/>
              <a:t> </a:t>
            </a:r>
            <a:r>
              <a:rPr lang="en-GB" sz="1200" dirty="0" err="1" smtClean="0"/>
              <a:t>tsun</a:t>
            </a:r>
            <a:r>
              <a:rPr lang="en-GB" sz="1200" dirty="0" smtClean="0"/>
              <a:t> </a:t>
            </a:r>
            <a:r>
              <a:rPr lang="en-GB" sz="1200" dirty="0" err="1" smtClean="0"/>
              <a:t>shaga</a:t>
            </a:r>
            <a:r>
              <a:rPr lang="en-GB" sz="1200" dirty="0" smtClean="0"/>
              <a:t> </a:t>
            </a:r>
            <a:r>
              <a:rPr lang="en-GB" sz="1200" dirty="0" err="1" smtClean="0"/>
              <a:t>ya</a:t>
            </a:r>
            <a:r>
              <a:rPr lang="en-GB" sz="1200" dirty="0" smtClean="0"/>
              <a:t> </a:t>
            </a:r>
            <a:r>
              <a:rPr lang="en-GB" sz="1200" dirty="0" smtClean="0"/>
              <a:t>u.</a:t>
            </a:r>
          </a:p>
          <a:p>
            <a:pPr marL="0" lvl="0" indent="0" algn="l" rtl="0">
              <a:lnSpc>
                <a:spcPct val="150000"/>
              </a:lnSpc>
              <a:spcBef>
                <a:spcPts val="1000"/>
              </a:spcBef>
              <a:spcAft>
                <a:spcPts val="0"/>
              </a:spcAft>
              <a:buSzPts val="2400"/>
              <a:buNone/>
            </a:pPr>
            <a:r>
              <a:rPr lang="en-GB" sz="1200" dirty="0" smtClean="0"/>
              <a:t> </a:t>
            </a:r>
            <a:r>
              <a:rPr lang="en-GB" sz="1200" dirty="0" err="1" smtClean="0"/>
              <a:t>Ga</a:t>
            </a:r>
            <a:r>
              <a:rPr lang="en-GB" sz="1200" dirty="0" smtClean="0"/>
              <a:t> </a:t>
            </a:r>
            <a:r>
              <a:rPr lang="en-GB" sz="1200" dirty="0" err="1" smtClean="0"/>
              <a:t>shadawn</a:t>
            </a:r>
            <a:r>
              <a:rPr lang="en-GB" sz="1200" dirty="0" smtClean="0">
                <a:latin typeface="Arial"/>
                <a:ea typeface="Arial"/>
                <a:cs typeface="Arial"/>
                <a:sym typeface="Arial"/>
              </a:rPr>
              <a:t> – </a:t>
            </a:r>
          </a:p>
          <a:p>
            <a:pPr marL="0" lvl="0" indent="0" algn="l" rtl="0">
              <a:lnSpc>
                <a:spcPct val="150000"/>
              </a:lnSpc>
              <a:spcBef>
                <a:spcPts val="1000"/>
              </a:spcBef>
              <a:spcAft>
                <a:spcPts val="0"/>
              </a:spcAft>
              <a:buSzPts val="2400"/>
              <a:buNone/>
            </a:pPr>
            <a:r>
              <a:rPr lang="en-GB" sz="1200" dirty="0" smtClean="0">
                <a:latin typeface="Arial"/>
                <a:ea typeface="Arial"/>
                <a:cs typeface="Arial"/>
                <a:sym typeface="Arial"/>
              </a:rPr>
              <a:t>“</a:t>
            </a:r>
            <a:r>
              <a:rPr lang="en-GB" sz="1200" dirty="0" err="1" smtClean="0">
                <a:latin typeface="Arial"/>
                <a:ea typeface="Arial"/>
                <a:cs typeface="Arial"/>
                <a:sym typeface="Arial"/>
              </a:rPr>
              <a:t>hpa</a:t>
            </a:r>
            <a:r>
              <a:rPr lang="en-GB" sz="1200" dirty="0" smtClean="0">
                <a:latin typeface="Arial"/>
                <a:ea typeface="Arial"/>
                <a:cs typeface="Arial"/>
                <a:sym typeface="Arial"/>
              </a:rPr>
              <a:t> </a:t>
            </a:r>
            <a:r>
              <a:rPr lang="en-GB" sz="1200" dirty="0" err="1" smtClean="0">
                <a:latin typeface="Arial"/>
                <a:ea typeface="Arial"/>
                <a:cs typeface="Arial"/>
                <a:sym typeface="Arial"/>
              </a:rPr>
              <a:t>nra</a:t>
            </a:r>
            <a:r>
              <a:rPr lang="en-GB" sz="1200" dirty="0" smtClean="0">
                <a:latin typeface="Arial"/>
                <a:ea typeface="Arial"/>
                <a:cs typeface="Arial"/>
                <a:sym typeface="Arial"/>
              </a:rPr>
              <a:t> </a:t>
            </a:r>
            <a:r>
              <a:rPr lang="en-GB" sz="1200" dirty="0" err="1" smtClean="0">
                <a:latin typeface="Arial"/>
                <a:ea typeface="Arial"/>
                <a:cs typeface="Arial"/>
                <a:sym typeface="Arial"/>
              </a:rPr>
              <a:t>ai</a:t>
            </a:r>
            <a:r>
              <a:rPr lang="en-GB" sz="1200" dirty="0" smtClean="0">
                <a:latin typeface="Arial"/>
                <a:ea typeface="Arial"/>
                <a:cs typeface="Arial"/>
                <a:sym typeface="Arial"/>
              </a:rPr>
              <a:t> yaw, </a:t>
            </a:r>
            <a:r>
              <a:rPr lang="en-GB" sz="1200" dirty="0" err="1" smtClean="0">
                <a:latin typeface="Arial"/>
                <a:ea typeface="Arial"/>
                <a:cs typeface="Arial"/>
                <a:sym typeface="Arial"/>
              </a:rPr>
              <a:t>aten</a:t>
            </a:r>
            <a:r>
              <a:rPr lang="en-GB" sz="1200" dirty="0" smtClean="0">
                <a:latin typeface="Arial"/>
                <a:ea typeface="Arial"/>
                <a:cs typeface="Arial"/>
                <a:sym typeface="Arial"/>
              </a:rPr>
              <a:t> la </a:t>
            </a:r>
            <a:r>
              <a:rPr lang="en-GB" sz="1200" dirty="0" err="1" smtClean="0">
                <a:latin typeface="Arial"/>
                <a:ea typeface="Arial"/>
                <a:cs typeface="Arial"/>
                <a:sym typeface="Arial"/>
              </a:rPr>
              <a:t>mai</a:t>
            </a:r>
            <a:r>
              <a:rPr lang="en-GB" sz="1200" dirty="0" smtClean="0">
                <a:latin typeface="Arial"/>
                <a:ea typeface="Arial"/>
                <a:cs typeface="Arial"/>
                <a:sym typeface="Arial"/>
              </a:rPr>
              <a:t> </a:t>
            </a:r>
            <a:r>
              <a:rPr lang="en-GB" sz="1200" dirty="0" err="1" smtClean="0">
                <a:latin typeface="Arial"/>
                <a:ea typeface="Arial"/>
                <a:cs typeface="Arial"/>
                <a:sym typeface="Arial"/>
              </a:rPr>
              <a:t>ai</a:t>
            </a:r>
            <a:r>
              <a:rPr lang="en-GB" sz="1200" dirty="0" smtClean="0">
                <a:latin typeface="Arial"/>
                <a:ea typeface="Arial"/>
                <a:cs typeface="Arial"/>
                <a:sym typeface="Arial"/>
              </a:rPr>
              <a:t>.”</a:t>
            </a:r>
          </a:p>
          <a:p>
            <a:pPr marL="0" lvl="0" indent="0" algn="l" rtl="0">
              <a:lnSpc>
                <a:spcPct val="150000"/>
              </a:lnSpc>
              <a:spcBef>
                <a:spcPts val="1000"/>
              </a:spcBef>
              <a:spcAft>
                <a:spcPts val="0"/>
              </a:spcAft>
              <a:buSzPts val="2400"/>
              <a:buNone/>
            </a:pPr>
            <a:r>
              <a:rPr lang="en-GB" sz="1200" dirty="0" smtClean="0"/>
              <a:t>“</a:t>
            </a:r>
            <a:r>
              <a:rPr lang="en-GB" sz="1200" dirty="0" err="1" smtClean="0"/>
              <a:t>Ga</a:t>
            </a:r>
            <a:r>
              <a:rPr lang="en-GB" sz="1200" dirty="0" smtClean="0"/>
              <a:t> </a:t>
            </a:r>
            <a:r>
              <a:rPr lang="en-GB" sz="1200" dirty="0" err="1" smtClean="0"/>
              <a:t>bai</a:t>
            </a:r>
            <a:r>
              <a:rPr lang="en-GB" sz="1200" dirty="0" smtClean="0"/>
              <a:t> </a:t>
            </a:r>
            <a:r>
              <a:rPr lang="en-GB" sz="1200" dirty="0" err="1" smtClean="0"/>
              <a:t>shaga</a:t>
            </a:r>
            <a:r>
              <a:rPr lang="en-GB" sz="1200" dirty="0" smtClean="0"/>
              <a:t> </a:t>
            </a:r>
            <a:r>
              <a:rPr lang="en-GB" sz="1200" dirty="0" err="1" smtClean="0"/>
              <a:t>mayu</a:t>
            </a:r>
            <a:r>
              <a:rPr lang="en-GB" sz="1200" dirty="0" smtClean="0"/>
              <a:t> </a:t>
            </a:r>
            <a:r>
              <a:rPr lang="en-GB" sz="1200" dirty="0" err="1" smtClean="0"/>
              <a:t>wa</a:t>
            </a:r>
            <a:r>
              <a:rPr lang="en-GB" sz="1200" dirty="0" smtClean="0"/>
              <a:t> ai </a:t>
            </a:r>
            <a:r>
              <a:rPr lang="en-GB" sz="1200" dirty="0" err="1" smtClean="0"/>
              <a:t>aten</a:t>
            </a:r>
            <a:r>
              <a:rPr lang="en-GB" sz="1200" dirty="0" smtClean="0"/>
              <a:t> du </a:t>
            </a:r>
            <a:r>
              <a:rPr lang="en-GB" sz="1200" dirty="0" err="1" smtClean="0"/>
              <a:t>hkra</a:t>
            </a:r>
            <a:r>
              <a:rPr lang="en-GB" sz="1200" dirty="0" smtClean="0"/>
              <a:t> </a:t>
            </a:r>
            <a:r>
              <a:rPr lang="en-GB" sz="1200" dirty="0" err="1" smtClean="0"/>
              <a:t>ngai</a:t>
            </a:r>
            <a:r>
              <a:rPr lang="en-GB" sz="1200" dirty="0" smtClean="0"/>
              <a:t> la </a:t>
            </a:r>
            <a:r>
              <a:rPr lang="en-GB" sz="1200" dirty="0" err="1" smtClean="0"/>
              <a:t>nga</a:t>
            </a:r>
            <a:r>
              <a:rPr lang="en-GB" sz="1200" dirty="0" smtClean="0"/>
              <a:t> </a:t>
            </a:r>
            <a:r>
              <a:rPr lang="en-GB" sz="1200" dirty="0" err="1" smtClean="0"/>
              <a:t>na</a:t>
            </a:r>
            <a:r>
              <a:rPr lang="en-GB" sz="1200" dirty="0" smtClean="0"/>
              <a:t> yaw”</a:t>
            </a:r>
            <a:endParaRPr lang="en-GB" sz="1200" dirty="0" smtClean="0">
              <a:latin typeface="Arial"/>
              <a:ea typeface="Arial"/>
              <a:cs typeface="Arial"/>
              <a:sym typeface="Arial"/>
            </a:endParaRPr>
          </a:p>
        </p:txBody>
      </p:sp>
      <p:sp>
        <p:nvSpPr>
          <p:cNvPr id="558" name="Google Shape;558;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sz="1200" b="0" i="0" u="none" strike="noStrike" cap="none" dirty="0" err="1" smtClean="0">
                <a:solidFill>
                  <a:schemeClr val="dk1"/>
                </a:solidFill>
                <a:latin typeface="Calibri"/>
                <a:ea typeface="Calibri"/>
                <a:cs typeface="Calibri"/>
                <a:sym typeface="Calibri"/>
              </a:rPr>
              <a:t>Ahkyak</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ahkya</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mabyin</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hta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mung</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masha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gaw</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myit</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tsam</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pu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ba</a:t>
            </a:r>
            <a:r>
              <a:rPr lang="en-GB" sz="1200" b="0" i="0" u="none" strike="noStrike" cap="none" baseline="0" dirty="0" smtClean="0">
                <a:solidFill>
                  <a:schemeClr val="dk1"/>
                </a:solidFill>
                <a:latin typeface="Calibri"/>
                <a:ea typeface="Calibri"/>
                <a:cs typeface="Calibri"/>
                <a:sym typeface="Calibri"/>
              </a:rPr>
              <a:t> lam </a:t>
            </a:r>
            <a:r>
              <a:rPr lang="en-GB" sz="1200" b="0" i="0" u="none" strike="noStrike" cap="none" baseline="0" dirty="0" smtClean="0">
                <a:solidFill>
                  <a:schemeClr val="dk1"/>
                </a:solidFill>
                <a:latin typeface="Calibri"/>
                <a:ea typeface="Calibri"/>
                <a:cs typeface="Calibri"/>
                <a:sym typeface="Calibri"/>
              </a:rPr>
              <a:t>law </a:t>
            </a:r>
            <a:r>
              <a:rPr lang="en-GB" sz="1200" b="0" i="0" u="none" strike="noStrike" cap="none" baseline="0" dirty="0" err="1" smtClean="0">
                <a:solidFill>
                  <a:schemeClr val="dk1"/>
                </a:solidFill>
                <a:latin typeface="Calibri"/>
                <a:ea typeface="Calibri"/>
                <a:cs typeface="Calibri"/>
                <a:sym typeface="Calibri"/>
              </a:rPr>
              <a:t>hkra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hte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hkrum</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nga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chye</a:t>
            </a:r>
            <a:r>
              <a:rPr lang="en-GB" sz="1200" b="0" i="0" u="none" strike="noStrike" cap="none" baseline="0" dirty="0" smtClean="0">
                <a:solidFill>
                  <a:schemeClr val="dk1"/>
                </a:solidFill>
                <a:latin typeface="Calibri"/>
                <a:ea typeface="Calibri"/>
                <a:cs typeface="Calibri"/>
                <a:sym typeface="Calibri"/>
              </a:rPr>
              <a:t> ai. Masha law </a:t>
            </a:r>
            <a:r>
              <a:rPr lang="en-GB" sz="1200" b="0" i="0" u="none" strike="noStrike" cap="none" baseline="0" dirty="0" err="1" smtClean="0">
                <a:solidFill>
                  <a:schemeClr val="dk1"/>
                </a:solidFill>
                <a:latin typeface="Calibri"/>
                <a:ea typeface="Calibri"/>
                <a:cs typeface="Calibri"/>
                <a:sym typeface="Calibri"/>
              </a:rPr>
              <a:t>malawng</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gaw</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hkrit</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tsang</a:t>
            </a:r>
            <a:r>
              <a:rPr lang="en-GB" sz="1200" b="0" i="0" u="none" strike="noStrike" cap="none" baseline="0" dirty="0" smtClean="0">
                <a:solidFill>
                  <a:schemeClr val="dk1"/>
                </a:solidFill>
                <a:latin typeface="Calibri"/>
                <a:ea typeface="Calibri"/>
                <a:cs typeface="Calibri"/>
                <a:sym typeface="Calibri"/>
              </a:rPr>
              <a:t> lam, </a:t>
            </a:r>
            <a:r>
              <a:rPr lang="en-GB" sz="1200" b="0" i="0" u="none" strike="noStrike" cap="none" baseline="0" dirty="0" err="1" smtClean="0">
                <a:solidFill>
                  <a:schemeClr val="dk1"/>
                </a:solidFill>
                <a:latin typeface="Calibri"/>
                <a:ea typeface="Calibri"/>
                <a:cs typeface="Calibri"/>
                <a:sym typeface="Calibri"/>
              </a:rPr>
              <a:t>myit</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tsang</a:t>
            </a:r>
            <a:r>
              <a:rPr lang="en-GB" sz="1200" b="0" i="0" u="none" strike="noStrike" cap="none" baseline="0" dirty="0" smtClean="0">
                <a:solidFill>
                  <a:schemeClr val="dk1"/>
                </a:solidFill>
                <a:latin typeface="Calibri"/>
                <a:ea typeface="Calibri"/>
                <a:cs typeface="Calibri"/>
                <a:sym typeface="Calibri"/>
              </a:rPr>
              <a:t> lam, </a:t>
            </a:r>
            <a:r>
              <a:rPr lang="en-GB" sz="1200" b="0" i="0" u="none" strike="noStrike" cap="none" baseline="0" dirty="0" err="1" smtClean="0">
                <a:solidFill>
                  <a:schemeClr val="dk1"/>
                </a:solidFill>
                <a:latin typeface="Calibri"/>
                <a:ea typeface="Calibri"/>
                <a:cs typeface="Calibri"/>
                <a:sym typeface="Calibri"/>
              </a:rPr>
              <a:t>myit</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shuk</a:t>
            </a:r>
            <a:r>
              <a:rPr lang="en-GB" sz="1200" b="0" i="0" u="none" strike="noStrike" cap="none" baseline="0" dirty="0" smtClean="0">
                <a:solidFill>
                  <a:schemeClr val="dk1"/>
                </a:solidFill>
                <a:latin typeface="Calibri"/>
                <a:ea typeface="Calibri"/>
                <a:cs typeface="Calibri"/>
                <a:sym typeface="Calibri"/>
              </a:rPr>
              <a:t> lam </a:t>
            </a:r>
            <a:r>
              <a:rPr lang="en-GB" sz="1200" b="0" i="0" u="none" strike="noStrike" cap="none" baseline="0" dirty="0" err="1" smtClean="0">
                <a:solidFill>
                  <a:schemeClr val="dk1"/>
                </a:solidFill>
                <a:latin typeface="Calibri"/>
                <a:ea typeface="Calibri"/>
                <a:cs typeface="Calibri"/>
                <a:sym typeface="Calibri"/>
              </a:rPr>
              <a:t>hte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garen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gari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byin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lam </a:t>
            </a:r>
            <a:r>
              <a:rPr lang="en-GB" sz="1200" b="0" i="0" u="none" strike="noStrike" cap="none" baseline="0" dirty="0" err="1" smtClean="0">
                <a:solidFill>
                  <a:schemeClr val="dk1"/>
                </a:solidFill>
                <a:latin typeface="Calibri"/>
                <a:ea typeface="Calibri"/>
                <a:cs typeface="Calibri"/>
                <a:sym typeface="Calibri"/>
              </a:rPr>
              <a:t>ni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hkam</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nga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chye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Masha </a:t>
            </a:r>
            <a:r>
              <a:rPr lang="en-GB" sz="1200" b="0" i="0" u="none" strike="noStrike" cap="none" baseline="0" dirty="0" err="1" smtClean="0">
                <a:solidFill>
                  <a:schemeClr val="dk1"/>
                </a:solidFill>
                <a:latin typeface="Calibri"/>
                <a:ea typeface="Calibri"/>
                <a:cs typeface="Calibri"/>
                <a:sym typeface="Calibri"/>
              </a:rPr>
              <a:t>ni</a:t>
            </a:r>
            <a:r>
              <a:rPr lang="en-GB" sz="1200" b="0" i="0" u="none" strike="noStrike" cap="none" baseline="0" dirty="0" smtClean="0">
                <a:solidFill>
                  <a:schemeClr val="dk1"/>
                </a:solidFill>
                <a:latin typeface="Calibri"/>
                <a:ea typeface="Calibri"/>
                <a:cs typeface="Calibri"/>
                <a:sym typeface="Calibri"/>
              </a:rPr>
              <a:t> a n-</a:t>
            </a:r>
            <a:r>
              <a:rPr lang="en-GB" sz="1200" b="0" i="0" u="none" strike="noStrike" cap="none" baseline="0" dirty="0" err="1" smtClean="0">
                <a:solidFill>
                  <a:schemeClr val="dk1"/>
                </a:solidFill>
                <a:latin typeface="Calibri"/>
                <a:ea typeface="Calibri"/>
                <a:cs typeface="Calibri"/>
                <a:sym typeface="Calibri"/>
              </a:rPr>
              <a:t>tsa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tinang</a:t>
            </a:r>
            <a:r>
              <a:rPr lang="en-GB" sz="1200" b="0" i="0" u="none" strike="noStrike" cap="none" baseline="0" dirty="0" smtClean="0">
                <a:solidFill>
                  <a:schemeClr val="dk1"/>
                </a:solidFill>
                <a:latin typeface="Calibri"/>
                <a:ea typeface="Calibri"/>
                <a:cs typeface="Calibri"/>
                <a:sym typeface="Calibri"/>
              </a:rPr>
              <a:t> a </a:t>
            </a:r>
            <a:r>
              <a:rPr lang="en-GB" sz="1200" b="0" i="0" u="none" strike="noStrike" cap="none" baseline="0" dirty="0" err="1" smtClean="0">
                <a:solidFill>
                  <a:schemeClr val="dk1"/>
                </a:solidFill>
                <a:latin typeface="Calibri"/>
                <a:ea typeface="Calibri"/>
                <a:cs typeface="Calibri"/>
                <a:sym typeface="Calibri"/>
              </a:rPr>
              <a:t>ganawn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mazum</a:t>
            </a:r>
            <a:r>
              <a:rPr lang="en-GB" sz="1200" b="0" i="0" u="none" strike="noStrike" cap="none" baseline="0" dirty="0" smtClean="0">
                <a:solidFill>
                  <a:schemeClr val="dk1"/>
                </a:solidFill>
                <a:latin typeface="Calibri"/>
                <a:ea typeface="Calibri"/>
                <a:cs typeface="Calibri"/>
                <a:sym typeface="Calibri"/>
              </a:rPr>
              <a:t> lam </a:t>
            </a:r>
            <a:r>
              <a:rPr lang="en-GB" sz="1200" b="0" i="0" u="none" strike="noStrike" cap="none" baseline="0" dirty="0" err="1" smtClean="0">
                <a:solidFill>
                  <a:schemeClr val="dk1"/>
                </a:solidFill>
                <a:latin typeface="Calibri"/>
                <a:ea typeface="Calibri"/>
                <a:cs typeface="Calibri"/>
                <a:sym typeface="Calibri"/>
              </a:rPr>
              <a:t>kaw</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grau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kaja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myit</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hkam</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sha</a:t>
            </a:r>
            <a:r>
              <a:rPr lang="en-GB" sz="1200" b="0" i="0" u="none" strike="noStrike" cap="none" baseline="0" dirty="0" smtClean="0">
                <a:solidFill>
                  <a:schemeClr val="dk1"/>
                </a:solidFill>
                <a:latin typeface="Calibri"/>
                <a:ea typeface="Calibri"/>
                <a:cs typeface="Calibri"/>
                <a:sym typeface="Calibri"/>
              </a:rPr>
              <a:t> lam </a:t>
            </a:r>
            <a:r>
              <a:rPr lang="en-GB" sz="1200" b="0" i="0" u="none" strike="noStrike" cap="none" baseline="0" dirty="0" err="1" smtClean="0">
                <a:solidFill>
                  <a:schemeClr val="dk1"/>
                </a:solidFill>
                <a:latin typeface="Calibri"/>
                <a:ea typeface="Calibri"/>
                <a:cs typeface="Calibri"/>
                <a:sym typeface="Calibri"/>
              </a:rPr>
              <a:t>hte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hkamja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ngwi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pyaw</a:t>
            </a:r>
            <a:r>
              <a:rPr lang="en-GB" sz="1200" b="0" i="0" u="none" strike="noStrike" cap="none" baseline="0" dirty="0" smtClean="0">
                <a:solidFill>
                  <a:schemeClr val="dk1"/>
                </a:solidFill>
                <a:latin typeface="Calibri"/>
                <a:ea typeface="Calibri"/>
                <a:cs typeface="Calibri"/>
                <a:sym typeface="Calibri"/>
              </a:rPr>
              <a:t> lam </a:t>
            </a:r>
            <a:r>
              <a:rPr lang="en-GB" sz="1200" b="0" i="0" u="none" strike="noStrike" cap="none" baseline="0" dirty="0" err="1" smtClean="0">
                <a:solidFill>
                  <a:schemeClr val="dk1"/>
                </a:solidFill>
                <a:latin typeface="Calibri"/>
                <a:ea typeface="Calibri"/>
                <a:cs typeface="Calibri"/>
                <a:sym typeface="Calibri"/>
              </a:rPr>
              <a:t>hpe</a:t>
            </a:r>
            <a:r>
              <a:rPr lang="en-GB" sz="1200" b="0" i="0" u="none" strike="noStrike" cap="none" baseline="0" dirty="0" smtClean="0">
                <a:solidFill>
                  <a:schemeClr val="dk1"/>
                </a:solidFill>
                <a:latin typeface="Calibri"/>
                <a:ea typeface="Calibri"/>
                <a:cs typeface="Calibri"/>
                <a:sym typeface="Calibri"/>
              </a:rPr>
              <a:t> jaw </a:t>
            </a:r>
            <a:r>
              <a:rPr lang="en-GB" sz="1200" b="0" i="0" u="none" strike="noStrike" cap="none" baseline="0" dirty="0" err="1" smtClean="0">
                <a:solidFill>
                  <a:schemeClr val="dk1"/>
                </a:solidFill>
                <a:latin typeface="Calibri"/>
                <a:ea typeface="Calibri"/>
                <a:cs typeface="Calibri"/>
                <a:sym typeface="Calibri"/>
              </a:rPr>
              <a:t>lu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matu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garum</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shingtau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ya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Ndai</a:t>
            </a:r>
            <a:r>
              <a:rPr lang="en-GB" sz="1200" b="0" i="0" u="none" strike="noStrike" cap="none" baseline="0" dirty="0" smtClean="0">
                <a:solidFill>
                  <a:schemeClr val="dk1"/>
                </a:solidFill>
                <a:latin typeface="Calibri"/>
                <a:ea typeface="Calibri"/>
                <a:cs typeface="Calibri"/>
                <a:sym typeface="Calibri"/>
              </a:rPr>
              <a:t> module </a:t>
            </a:r>
            <a:r>
              <a:rPr lang="en-GB" sz="1200" b="0" i="0" u="none" strike="noStrike" cap="none" baseline="0" dirty="0" err="1" smtClean="0">
                <a:solidFill>
                  <a:schemeClr val="dk1"/>
                </a:solidFill>
                <a:latin typeface="Calibri"/>
                <a:ea typeface="Calibri"/>
                <a:cs typeface="Calibri"/>
                <a:sym typeface="Calibri"/>
              </a:rPr>
              <a:t>kaw</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tinang</a:t>
            </a:r>
            <a:r>
              <a:rPr lang="en-GB" sz="1200" b="0" i="0" u="none" strike="noStrike" cap="none" baseline="0" dirty="0" smtClean="0">
                <a:solidFill>
                  <a:schemeClr val="dk1"/>
                </a:solidFill>
                <a:latin typeface="Calibri"/>
                <a:ea typeface="Calibri"/>
                <a:cs typeface="Calibri"/>
                <a:sym typeface="Calibri"/>
              </a:rPr>
              <a:t> a </a:t>
            </a:r>
            <a:r>
              <a:rPr lang="en-GB" sz="1200" b="0" i="0" u="none" strike="noStrike" cap="none" baseline="0" dirty="0" err="1" smtClean="0">
                <a:solidFill>
                  <a:schemeClr val="dk1"/>
                </a:solidFill>
                <a:latin typeface="Calibri"/>
                <a:ea typeface="Calibri"/>
                <a:cs typeface="Calibri"/>
                <a:sym typeface="Calibri"/>
              </a:rPr>
              <a:t>shani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shagu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ganawn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mazum</a:t>
            </a:r>
            <a:r>
              <a:rPr lang="en-GB" sz="1200" b="0" i="0" u="none" strike="noStrike" cap="none" baseline="0" dirty="0" smtClean="0">
                <a:solidFill>
                  <a:schemeClr val="dk1"/>
                </a:solidFill>
                <a:latin typeface="Calibri"/>
                <a:ea typeface="Calibri"/>
                <a:cs typeface="Calibri"/>
                <a:sym typeface="Calibri"/>
              </a:rPr>
              <a:t> lam </a:t>
            </a:r>
            <a:r>
              <a:rPr lang="en-GB" sz="1200" b="0" i="0" u="none" strike="noStrike" cap="none" baseline="0" dirty="0" err="1" smtClean="0">
                <a:solidFill>
                  <a:schemeClr val="dk1"/>
                </a:solidFill>
                <a:latin typeface="Calibri"/>
                <a:ea typeface="Calibri"/>
                <a:cs typeface="Calibri"/>
                <a:sym typeface="Calibri"/>
              </a:rPr>
              <a:t>kaw</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masha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hpe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grau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kaja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myit</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hkam</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sha</a:t>
            </a:r>
            <a:r>
              <a:rPr lang="en-GB" sz="1200" b="0" i="0" u="none" strike="noStrike" cap="none" baseline="0" dirty="0" smtClean="0">
                <a:solidFill>
                  <a:schemeClr val="dk1"/>
                </a:solidFill>
                <a:latin typeface="Calibri"/>
                <a:ea typeface="Calibri"/>
                <a:cs typeface="Calibri"/>
                <a:sym typeface="Calibri"/>
              </a:rPr>
              <a:t> lam </a:t>
            </a:r>
            <a:r>
              <a:rPr lang="en-GB" sz="1200" b="0" i="0" u="none" strike="noStrike" cap="none" baseline="0" dirty="0" err="1" smtClean="0">
                <a:solidFill>
                  <a:schemeClr val="dk1"/>
                </a:solidFill>
                <a:latin typeface="Calibri"/>
                <a:ea typeface="Calibri"/>
                <a:cs typeface="Calibri"/>
                <a:sym typeface="Calibri"/>
              </a:rPr>
              <a:t>ni</a:t>
            </a:r>
            <a:r>
              <a:rPr lang="en-GB" sz="1200" b="0" i="0" u="none" strike="noStrike" cap="none" baseline="0" dirty="0" smtClean="0">
                <a:solidFill>
                  <a:schemeClr val="dk1"/>
                </a:solidFill>
                <a:latin typeface="Calibri"/>
                <a:ea typeface="Calibri"/>
                <a:cs typeface="Calibri"/>
                <a:sym typeface="Calibri"/>
              </a:rPr>
              <a:t> jaw </a:t>
            </a:r>
            <a:r>
              <a:rPr lang="en-GB" sz="1200" b="0" i="0" u="none" strike="noStrike" cap="none" baseline="0" dirty="0" err="1" smtClean="0">
                <a:solidFill>
                  <a:schemeClr val="dk1"/>
                </a:solidFill>
                <a:latin typeface="Calibri"/>
                <a:ea typeface="Calibri"/>
                <a:cs typeface="Calibri"/>
                <a:sym typeface="Calibri"/>
              </a:rPr>
              <a:t>lu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matu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gara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hku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garum</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shingtau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ya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lu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ngu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hpe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hka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ja</a:t>
            </a:r>
            <a:r>
              <a:rPr lang="en-GB" sz="1200" b="0" i="0" u="none" strike="noStrike" cap="none" baseline="0" dirty="0" smtClean="0">
                <a:solidFill>
                  <a:schemeClr val="dk1"/>
                </a:solidFill>
                <a:latin typeface="Calibri"/>
                <a:ea typeface="Calibri"/>
                <a:cs typeface="Calibri"/>
                <a:sym typeface="Calibri"/>
              </a:rPr>
              <a:t> mat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a:t>
            </a:r>
            <a:r>
              <a:rPr lang="en-GB" sz="1200" b="0" i="0" u="none" strike="noStrike" cap="none" dirty="0" smtClean="0">
                <a:solidFill>
                  <a:schemeClr val="dk1"/>
                </a:solidFill>
                <a:latin typeface="Calibri"/>
                <a:ea typeface="Calibri"/>
                <a:cs typeface="Calibri"/>
                <a:sym typeface="Calibri"/>
              </a:rPr>
              <a:t> </a:t>
            </a:r>
            <a:r>
              <a:rPr lang="en-GB" dirty="0"/>
              <a:t/>
            </a:r>
            <a:br>
              <a:rPr lang="en-GB" dirty="0"/>
            </a:br>
            <a:endParaRPr dirty="0"/>
          </a:p>
        </p:txBody>
      </p:sp>
      <p:sp>
        <p:nvSpPr>
          <p:cNvPr id="161" name="Google Shape;16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5" name="Google Shape;565;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1000"/>
              </a:spcBef>
              <a:spcAft>
                <a:spcPts val="0"/>
              </a:spcAft>
              <a:buSzPts val="2100"/>
              <a:buFont typeface="Arial"/>
              <a:buNone/>
            </a:pPr>
            <a:r>
              <a:rPr lang="en-GB" sz="1200" dirty="0" err="1" smtClean="0">
                <a:latin typeface="Arial"/>
                <a:ea typeface="Arial"/>
                <a:cs typeface="Arial"/>
                <a:sym typeface="Arial"/>
              </a:rPr>
              <a:t>Byin</a:t>
            </a:r>
            <a:r>
              <a:rPr lang="en-GB" sz="1200" dirty="0" smtClean="0">
                <a:latin typeface="Arial"/>
                <a:ea typeface="Arial"/>
                <a:cs typeface="Arial"/>
                <a:sym typeface="Arial"/>
              </a:rPr>
              <a:t> </a:t>
            </a:r>
            <a:r>
              <a:rPr lang="en-GB" sz="1200" dirty="0" err="1" smtClean="0">
                <a:latin typeface="Arial"/>
                <a:ea typeface="Arial"/>
                <a:cs typeface="Arial"/>
                <a:sym typeface="Arial"/>
              </a:rPr>
              <a:t>mai</a:t>
            </a:r>
            <a:r>
              <a:rPr lang="en-GB" sz="1200" dirty="0" smtClean="0">
                <a:latin typeface="Arial"/>
                <a:ea typeface="Arial"/>
                <a:cs typeface="Arial"/>
                <a:sym typeface="Arial"/>
              </a:rPr>
              <a:t> yang </a:t>
            </a:r>
            <a:r>
              <a:rPr lang="en-GB" sz="1200" dirty="0" err="1" smtClean="0">
                <a:latin typeface="Arial"/>
                <a:ea typeface="Arial"/>
                <a:cs typeface="Arial"/>
                <a:sym typeface="Arial"/>
              </a:rPr>
              <a:t>tsun</a:t>
            </a:r>
            <a:r>
              <a:rPr lang="en-GB" sz="1200" dirty="0" smtClean="0">
                <a:latin typeface="Arial"/>
                <a:ea typeface="Arial"/>
                <a:cs typeface="Arial"/>
                <a:sym typeface="Arial"/>
              </a:rPr>
              <a:t> </a:t>
            </a:r>
            <a:r>
              <a:rPr lang="en-GB" sz="1200" dirty="0" err="1" smtClean="0">
                <a:latin typeface="Arial"/>
                <a:ea typeface="Arial"/>
                <a:cs typeface="Arial"/>
                <a:sym typeface="Arial"/>
              </a:rPr>
              <a:t>shaga</a:t>
            </a:r>
            <a:r>
              <a:rPr lang="en-GB" sz="1200" dirty="0" smtClean="0">
                <a:latin typeface="Arial"/>
                <a:ea typeface="Arial"/>
                <a:cs typeface="Arial"/>
                <a:sym typeface="Arial"/>
              </a:rPr>
              <a:t> </a:t>
            </a:r>
            <a:r>
              <a:rPr lang="en-GB" sz="1200" dirty="0" err="1" smtClean="0">
                <a:latin typeface="Arial"/>
                <a:ea typeface="Arial"/>
                <a:cs typeface="Arial"/>
                <a:sym typeface="Arial"/>
              </a:rPr>
              <a:t>nga</a:t>
            </a:r>
            <a:r>
              <a:rPr lang="en-GB" sz="1200" dirty="0" smtClean="0">
                <a:latin typeface="Arial"/>
                <a:ea typeface="Arial"/>
                <a:cs typeface="Arial"/>
                <a:sym typeface="Arial"/>
              </a:rPr>
              <a:t> </a:t>
            </a:r>
            <a:r>
              <a:rPr lang="en-GB" sz="1200" dirty="0" err="1" smtClean="0">
                <a:latin typeface="Arial"/>
                <a:ea typeface="Arial"/>
                <a:cs typeface="Arial"/>
                <a:sym typeface="Arial"/>
              </a:rPr>
              <a:t>ai</a:t>
            </a:r>
            <a:r>
              <a:rPr lang="en-GB" sz="1200" dirty="0" smtClean="0">
                <a:latin typeface="Arial"/>
                <a:ea typeface="Arial"/>
                <a:cs typeface="Arial"/>
                <a:sym typeface="Arial"/>
              </a:rPr>
              <a:t> </a:t>
            </a:r>
            <a:r>
              <a:rPr lang="en-GB" sz="1200" dirty="0" err="1" smtClean="0">
                <a:latin typeface="Arial"/>
                <a:ea typeface="Arial"/>
                <a:cs typeface="Arial"/>
                <a:sym typeface="Arial"/>
              </a:rPr>
              <a:t>aten</a:t>
            </a:r>
            <a:r>
              <a:rPr lang="en-GB" sz="1200" dirty="0" smtClean="0">
                <a:latin typeface="Arial"/>
                <a:ea typeface="Arial"/>
                <a:cs typeface="Arial"/>
                <a:sym typeface="Arial"/>
              </a:rPr>
              <a:t> </a:t>
            </a:r>
            <a:r>
              <a:rPr lang="en-GB" sz="1200" dirty="0" err="1" smtClean="0">
                <a:latin typeface="Arial"/>
                <a:ea typeface="Arial"/>
                <a:cs typeface="Arial"/>
                <a:sym typeface="Arial"/>
              </a:rPr>
              <a:t>hta</a:t>
            </a:r>
            <a:r>
              <a:rPr lang="en-GB" sz="1200" dirty="0" smtClean="0">
                <a:latin typeface="Arial"/>
                <a:ea typeface="Arial"/>
                <a:cs typeface="Arial"/>
                <a:sym typeface="Arial"/>
              </a:rPr>
              <a:t> </a:t>
            </a:r>
            <a:r>
              <a:rPr lang="en-GB" sz="1200" dirty="0" err="1" smtClean="0"/>
              <a:t>nsen</a:t>
            </a:r>
            <a:r>
              <a:rPr lang="en-GB" sz="1200" dirty="0" smtClean="0"/>
              <a:t> </a:t>
            </a:r>
            <a:r>
              <a:rPr lang="en-GB" sz="1200" dirty="0" err="1" smtClean="0"/>
              <a:t>na</a:t>
            </a:r>
            <a:r>
              <a:rPr lang="en-GB" sz="1200" dirty="0" smtClean="0"/>
              <a:t> </a:t>
            </a:r>
            <a:r>
              <a:rPr lang="en-GB" sz="1200" dirty="0" err="1" smtClean="0"/>
              <a:t>lu</a:t>
            </a:r>
            <a:r>
              <a:rPr lang="en-GB" sz="1200" dirty="0" smtClean="0"/>
              <a:t> </a:t>
            </a:r>
            <a:r>
              <a:rPr lang="en-GB" sz="1200" dirty="0" err="1" smtClean="0"/>
              <a:t>ai</a:t>
            </a:r>
            <a:r>
              <a:rPr lang="en-GB" sz="1200" dirty="0" smtClean="0"/>
              <a:t> </a:t>
            </a:r>
            <a:r>
              <a:rPr lang="en-GB" sz="1200" dirty="0" err="1" smtClean="0"/>
              <a:t>sha</a:t>
            </a:r>
            <a:r>
              <a:rPr lang="en-GB" sz="1200" dirty="0" smtClean="0"/>
              <a:t> n-</a:t>
            </a:r>
            <a:r>
              <a:rPr lang="en-GB" sz="1200" dirty="0" err="1" smtClean="0"/>
              <a:t>ga</a:t>
            </a:r>
            <a:r>
              <a:rPr lang="en-GB" sz="1200" dirty="0" smtClean="0"/>
              <a:t> </a:t>
            </a:r>
            <a:r>
              <a:rPr lang="en-GB" sz="1200" dirty="0" err="1" smtClean="0"/>
              <a:t>shada</a:t>
            </a:r>
            <a:r>
              <a:rPr lang="en-GB" sz="1200" dirty="0" smtClean="0"/>
              <a:t> da mu </a:t>
            </a:r>
            <a:r>
              <a:rPr lang="en-GB" sz="1200" dirty="0" err="1" smtClean="0"/>
              <a:t>lu</a:t>
            </a:r>
            <a:r>
              <a:rPr lang="en-GB" sz="1200" dirty="0" smtClean="0"/>
              <a:t> </a:t>
            </a:r>
            <a:r>
              <a:rPr lang="en-GB" sz="1200" dirty="0" err="1" smtClean="0"/>
              <a:t>hkra</a:t>
            </a:r>
            <a:r>
              <a:rPr lang="en-GB" sz="1200" dirty="0" smtClean="0"/>
              <a:t> </a:t>
            </a:r>
            <a:r>
              <a:rPr lang="en-GB" sz="1200" dirty="0" err="1" smtClean="0"/>
              <a:t>galaw</a:t>
            </a:r>
            <a:r>
              <a:rPr lang="en-GB" sz="1200" dirty="0" smtClean="0"/>
              <a:t> u.</a:t>
            </a:r>
            <a:r>
              <a:rPr lang="en-GB" sz="1200" dirty="0" smtClean="0">
                <a:latin typeface="Arial"/>
                <a:ea typeface="Arial"/>
                <a:cs typeface="Arial"/>
                <a:sym typeface="Arial"/>
              </a:rPr>
              <a:t> </a:t>
            </a:r>
          </a:p>
          <a:p>
            <a:pPr marL="0" lvl="0" indent="0" algn="l" rtl="0">
              <a:lnSpc>
                <a:spcPct val="150000"/>
              </a:lnSpc>
              <a:spcBef>
                <a:spcPts val="1000"/>
              </a:spcBef>
              <a:spcAft>
                <a:spcPts val="0"/>
              </a:spcAft>
              <a:buSzPts val="2100"/>
              <a:buFont typeface="Arial"/>
              <a:buNone/>
            </a:pPr>
            <a:r>
              <a:rPr lang="en-GB" sz="1200" dirty="0" err="1" smtClean="0">
                <a:latin typeface="Arial"/>
                <a:ea typeface="Arial"/>
                <a:cs typeface="Arial"/>
                <a:sym typeface="Arial"/>
              </a:rPr>
              <a:t>Langai</a:t>
            </a:r>
            <a:r>
              <a:rPr lang="en-GB" sz="1200" dirty="0" smtClean="0">
                <a:latin typeface="Arial"/>
                <a:ea typeface="Arial"/>
                <a:cs typeface="Arial"/>
                <a:sym typeface="Arial"/>
              </a:rPr>
              <a:t> </a:t>
            </a:r>
            <a:r>
              <a:rPr lang="en-GB" sz="1200" dirty="0" err="1" smtClean="0">
                <a:latin typeface="Arial"/>
                <a:ea typeface="Arial"/>
                <a:cs typeface="Arial"/>
                <a:sym typeface="Arial"/>
              </a:rPr>
              <a:t>hte</a:t>
            </a:r>
            <a:r>
              <a:rPr lang="en-GB" sz="1200" dirty="0" smtClean="0">
                <a:latin typeface="Arial"/>
                <a:ea typeface="Arial"/>
                <a:cs typeface="Arial"/>
                <a:sym typeface="Arial"/>
              </a:rPr>
              <a:t> </a:t>
            </a:r>
            <a:r>
              <a:rPr lang="en-GB" sz="1200" dirty="0" err="1" smtClean="0">
                <a:latin typeface="Arial"/>
                <a:ea typeface="Arial"/>
                <a:cs typeface="Arial"/>
                <a:sym typeface="Arial"/>
              </a:rPr>
              <a:t>langai</a:t>
            </a:r>
            <a:r>
              <a:rPr lang="en-GB" sz="1200" dirty="0" smtClean="0">
                <a:latin typeface="Arial"/>
                <a:ea typeface="Arial"/>
                <a:cs typeface="Arial"/>
                <a:sym typeface="Arial"/>
              </a:rPr>
              <a:t> mu </a:t>
            </a:r>
            <a:r>
              <a:rPr lang="en-GB" sz="1200" dirty="0" err="1" smtClean="0">
                <a:latin typeface="Arial"/>
                <a:ea typeface="Arial"/>
                <a:cs typeface="Arial"/>
                <a:sym typeface="Arial"/>
              </a:rPr>
              <a:t>lu</a:t>
            </a:r>
            <a:r>
              <a:rPr lang="en-GB" sz="1200" dirty="0" smtClean="0">
                <a:latin typeface="Arial"/>
                <a:ea typeface="Arial"/>
                <a:cs typeface="Arial"/>
                <a:sym typeface="Arial"/>
              </a:rPr>
              <a:t> yang </a:t>
            </a:r>
            <a:r>
              <a:rPr lang="en-GB" sz="1200" dirty="0" err="1" smtClean="0">
                <a:latin typeface="Arial"/>
                <a:ea typeface="Arial"/>
                <a:cs typeface="Arial"/>
                <a:sym typeface="Arial"/>
              </a:rPr>
              <a:t>tinang</a:t>
            </a:r>
            <a:r>
              <a:rPr lang="en-GB" sz="1200" dirty="0" smtClean="0">
                <a:latin typeface="Arial"/>
                <a:ea typeface="Arial"/>
                <a:cs typeface="Arial"/>
                <a:sym typeface="Arial"/>
              </a:rPr>
              <a:t> a </a:t>
            </a:r>
            <a:r>
              <a:rPr lang="en-GB" sz="1200" dirty="0" err="1" smtClean="0">
                <a:latin typeface="Arial"/>
                <a:ea typeface="Arial"/>
                <a:cs typeface="Arial"/>
                <a:sym typeface="Arial"/>
              </a:rPr>
              <a:t>hkran</a:t>
            </a:r>
            <a:r>
              <a:rPr lang="en-GB" sz="1200" dirty="0" smtClean="0">
                <a:latin typeface="Arial"/>
                <a:ea typeface="Arial"/>
                <a:cs typeface="Arial"/>
                <a:sym typeface="Arial"/>
              </a:rPr>
              <a:t> </a:t>
            </a:r>
            <a:r>
              <a:rPr lang="en-GB" sz="1200" dirty="0" err="1" smtClean="0">
                <a:latin typeface="Arial"/>
                <a:ea typeface="Arial"/>
                <a:cs typeface="Arial"/>
                <a:sym typeface="Arial"/>
              </a:rPr>
              <a:t>nsam</a:t>
            </a:r>
            <a:r>
              <a:rPr lang="en-GB" sz="1200" dirty="0" smtClean="0">
                <a:latin typeface="Arial"/>
                <a:ea typeface="Arial"/>
                <a:cs typeface="Arial"/>
                <a:sym typeface="Arial"/>
              </a:rPr>
              <a:t> </a:t>
            </a:r>
            <a:r>
              <a:rPr lang="en-GB" sz="1200" dirty="0" err="1" smtClean="0">
                <a:latin typeface="Arial"/>
                <a:ea typeface="Arial"/>
                <a:cs typeface="Arial"/>
                <a:sym typeface="Arial"/>
              </a:rPr>
              <a:t>hte</a:t>
            </a:r>
            <a:r>
              <a:rPr lang="en-GB" sz="1200" dirty="0" smtClean="0">
                <a:latin typeface="Arial"/>
                <a:ea typeface="Arial"/>
                <a:cs typeface="Arial"/>
                <a:sym typeface="Arial"/>
              </a:rPr>
              <a:t> </a:t>
            </a:r>
            <a:r>
              <a:rPr lang="en-GB" sz="1200" dirty="0" err="1" smtClean="0">
                <a:latin typeface="Arial"/>
                <a:ea typeface="Arial"/>
                <a:cs typeface="Arial"/>
                <a:sym typeface="Arial"/>
              </a:rPr>
              <a:t>grau</a:t>
            </a:r>
            <a:r>
              <a:rPr lang="en-GB" sz="1200" dirty="0" smtClean="0">
                <a:latin typeface="Arial"/>
                <a:ea typeface="Arial"/>
                <a:cs typeface="Arial"/>
                <a:sym typeface="Arial"/>
              </a:rPr>
              <a:t> </a:t>
            </a:r>
            <a:r>
              <a:rPr lang="en-GB" sz="1200" dirty="0" err="1" smtClean="0">
                <a:latin typeface="Arial"/>
                <a:ea typeface="Arial"/>
                <a:cs typeface="Arial"/>
                <a:sym typeface="Arial"/>
              </a:rPr>
              <a:t>na</a:t>
            </a:r>
            <a:r>
              <a:rPr lang="en-GB" sz="1200" dirty="0" smtClean="0">
                <a:latin typeface="Arial"/>
                <a:ea typeface="Arial"/>
                <a:cs typeface="Arial"/>
                <a:sym typeface="Arial"/>
              </a:rPr>
              <a:t> </a:t>
            </a:r>
            <a:r>
              <a:rPr lang="en-GB" sz="1200" dirty="0" err="1" smtClean="0">
                <a:latin typeface="Arial"/>
                <a:ea typeface="Arial"/>
                <a:cs typeface="Arial"/>
                <a:sym typeface="Arial"/>
              </a:rPr>
              <a:t>tsun</a:t>
            </a:r>
            <a:r>
              <a:rPr lang="en-GB" sz="1200" dirty="0" smtClean="0">
                <a:latin typeface="Arial"/>
                <a:ea typeface="Arial"/>
                <a:cs typeface="Arial"/>
                <a:sym typeface="Arial"/>
              </a:rPr>
              <a:t> </a:t>
            </a:r>
            <a:r>
              <a:rPr lang="en-GB" sz="1200" dirty="0" err="1" smtClean="0">
                <a:latin typeface="Arial"/>
                <a:ea typeface="Arial"/>
                <a:cs typeface="Arial"/>
                <a:sym typeface="Arial"/>
              </a:rPr>
              <a:t>shaga</a:t>
            </a:r>
            <a:r>
              <a:rPr lang="en-GB" sz="1200" dirty="0" smtClean="0">
                <a:latin typeface="Arial"/>
                <a:ea typeface="Arial"/>
                <a:cs typeface="Arial"/>
                <a:sym typeface="Arial"/>
              </a:rPr>
              <a:t> </a:t>
            </a:r>
            <a:r>
              <a:rPr lang="en-GB" sz="1200" dirty="0" err="1" smtClean="0">
                <a:latin typeface="Arial"/>
                <a:ea typeface="Arial"/>
                <a:cs typeface="Arial"/>
                <a:sym typeface="Arial"/>
              </a:rPr>
              <a:t>lu</a:t>
            </a:r>
            <a:r>
              <a:rPr lang="en-GB" sz="1200" dirty="0" smtClean="0">
                <a:latin typeface="Arial"/>
                <a:ea typeface="Arial"/>
                <a:cs typeface="Arial"/>
                <a:sym typeface="Arial"/>
              </a:rPr>
              <a:t> </a:t>
            </a:r>
            <a:r>
              <a:rPr lang="en-GB" sz="1200" dirty="0" err="1" smtClean="0">
                <a:latin typeface="Arial"/>
                <a:ea typeface="Arial"/>
                <a:cs typeface="Arial"/>
                <a:sym typeface="Arial"/>
              </a:rPr>
              <a:t>na</a:t>
            </a:r>
            <a:r>
              <a:rPr lang="en-GB" sz="1200" dirty="0" smtClean="0">
                <a:latin typeface="Arial"/>
                <a:ea typeface="Arial"/>
                <a:cs typeface="Arial"/>
                <a:sym typeface="Arial"/>
              </a:rPr>
              <a:t> </a:t>
            </a:r>
            <a:r>
              <a:rPr lang="en-GB" sz="1200" dirty="0" err="1" smtClean="0">
                <a:latin typeface="Arial"/>
                <a:ea typeface="Arial"/>
                <a:cs typeface="Arial"/>
                <a:sym typeface="Arial"/>
              </a:rPr>
              <a:t>rai</a:t>
            </a:r>
            <a:r>
              <a:rPr lang="en-GB" sz="1200" dirty="0" smtClean="0">
                <a:latin typeface="Arial"/>
                <a:ea typeface="Arial"/>
                <a:cs typeface="Arial"/>
                <a:sym typeface="Arial"/>
              </a:rPr>
              <a:t> n-</a:t>
            </a:r>
            <a:r>
              <a:rPr lang="en-GB" sz="1200" dirty="0" err="1" smtClean="0">
                <a:latin typeface="Arial"/>
                <a:ea typeface="Arial"/>
                <a:cs typeface="Arial"/>
                <a:sym typeface="Arial"/>
              </a:rPr>
              <a:t>na</a:t>
            </a:r>
            <a:r>
              <a:rPr lang="en-GB" sz="1200" dirty="0" smtClean="0">
                <a:latin typeface="Arial"/>
                <a:ea typeface="Arial"/>
                <a:cs typeface="Arial"/>
                <a:sym typeface="Arial"/>
              </a:rPr>
              <a:t> </a:t>
            </a:r>
            <a:r>
              <a:rPr lang="en-GB" sz="1200" dirty="0" err="1" smtClean="0">
                <a:latin typeface="Arial"/>
                <a:ea typeface="Arial"/>
                <a:cs typeface="Arial"/>
                <a:sym typeface="Arial"/>
              </a:rPr>
              <a:t>grau</a:t>
            </a:r>
            <a:r>
              <a:rPr lang="en-GB" sz="1200" dirty="0" smtClean="0">
                <a:latin typeface="Arial"/>
                <a:ea typeface="Arial"/>
                <a:cs typeface="Arial"/>
                <a:sym typeface="Arial"/>
              </a:rPr>
              <a:t> </a:t>
            </a:r>
            <a:r>
              <a:rPr lang="en-GB" sz="1200" dirty="0" err="1" smtClean="0">
                <a:latin typeface="Arial"/>
                <a:ea typeface="Arial"/>
                <a:cs typeface="Arial"/>
                <a:sym typeface="Arial"/>
              </a:rPr>
              <a:t>mai</a:t>
            </a:r>
            <a:r>
              <a:rPr lang="en-GB" sz="1200" dirty="0" smtClean="0">
                <a:latin typeface="Arial"/>
                <a:ea typeface="Arial"/>
                <a:cs typeface="Arial"/>
                <a:sym typeface="Arial"/>
              </a:rPr>
              <a:t> </a:t>
            </a:r>
            <a:r>
              <a:rPr lang="en-GB" sz="1200" dirty="0" err="1" smtClean="0">
                <a:latin typeface="Arial"/>
                <a:ea typeface="Arial"/>
                <a:cs typeface="Arial"/>
                <a:sym typeface="Arial"/>
              </a:rPr>
              <a:t>kaja</a:t>
            </a:r>
            <a:r>
              <a:rPr lang="en-GB" sz="1200" dirty="0" smtClean="0">
                <a:latin typeface="Arial"/>
                <a:ea typeface="Arial"/>
                <a:cs typeface="Arial"/>
                <a:sym typeface="Arial"/>
              </a:rPr>
              <a:t> </a:t>
            </a:r>
            <a:r>
              <a:rPr lang="en-GB" sz="1200" dirty="0" err="1" smtClean="0">
                <a:latin typeface="Arial"/>
                <a:ea typeface="Arial"/>
                <a:cs typeface="Arial"/>
                <a:sym typeface="Arial"/>
              </a:rPr>
              <a:t>ai</a:t>
            </a:r>
            <a:r>
              <a:rPr lang="en-GB" sz="1200" dirty="0" smtClean="0">
                <a:latin typeface="Arial"/>
                <a:ea typeface="Arial"/>
                <a:cs typeface="Arial"/>
                <a:sym typeface="Arial"/>
              </a:rPr>
              <a:t> </a:t>
            </a:r>
            <a:r>
              <a:rPr lang="en-GB" sz="1200" dirty="0" err="1" smtClean="0">
                <a:latin typeface="Arial"/>
                <a:ea typeface="Arial"/>
                <a:cs typeface="Arial"/>
                <a:sym typeface="Arial"/>
              </a:rPr>
              <a:t>myit</a:t>
            </a:r>
            <a:r>
              <a:rPr lang="en-GB" sz="1200" dirty="0" smtClean="0">
                <a:latin typeface="Arial"/>
                <a:ea typeface="Arial"/>
                <a:cs typeface="Arial"/>
                <a:sym typeface="Arial"/>
              </a:rPr>
              <a:t> </a:t>
            </a:r>
            <a:r>
              <a:rPr lang="en-GB" sz="1200" dirty="0" err="1" smtClean="0">
                <a:latin typeface="Arial"/>
                <a:ea typeface="Arial"/>
                <a:cs typeface="Arial"/>
                <a:sym typeface="Arial"/>
              </a:rPr>
              <a:t>hkam</a:t>
            </a:r>
            <a:r>
              <a:rPr lang="en-GB" sz="1200" dirty="0" smtClean="0">
                <a:latin typeface="Arial"/>
                <a:ea typeface="Arial"/>
                <a:cs typeface="Arial"/>
                <a:sym typeface="Arial"/>
              </a:rPr>
              <a:t> </a:t>
            </a:r>
            <a:r>
              <a:rPr lang="en-GB" sz="1200" dirty="0" err="1" smtClean="0">
                <a:latin typeface="Arial"/>
                <a:ea typeface="Arial"/>
                <a:cs typeface="Arial"/>
                <a:sym typeface="Arial"/>
              </a:rPr>
              <a:t>sha</a:t>
            </a:r>
            <a:r>
              <a:rPr lang="en-GB" sz="1200" dirty="0" smtClean="0"/>
              <a:t> lam </a:t>
            </a:r>
            <a:r>
              <a:rPr lang="en-GB" sz="1200" dirty="0" err="1" smtClean="0"/>
              <a:t>hpe</a:t>
            </a:r>
            <a:r>
              <a:rPr lang="en-GB" sz="1200" dirty="0" smtClean="0"/>
              <a:t> </a:t>
            </a:r>
            <a:r>
              <a:rPr lang="en-GB" sz="1200" dirty="0" err="1" smtClean="0"/>
              <a:t>hkam</a:t>
            </a:r>
            <a:r>
              <a:rPr lang="en-GB" sz="1200" dirty="0" smtClean="0"/>
              <a:t> </a:t>
            </a:r>
            <a:r>
              <a:rPr lang="en-GB" sz="1200" dirty="0" err="1" smtClean="0"/>
              <a:t>sha</a:t>
            </a:r>
            <a:r>
              <a:rPr lang="en-GB" sz="1200" dirty="0" smtClean="0"/>
              <a:t> </a:t>
            </a:r>
            <a:r>
              <a:rPr lang="en-GB" sz="1200" dirty="0" err="1" smtClean="0"/>
              <a:t>lu</a:t>
            </a:r>
            <a:r>
              <a:rPr lang="en-GB" sz="1200" dirty="0" smtClean="0"/>
              <a:t> </a:t>
            </a:r>
            <a:r>
              <a:rPr lang="en-GB" sz="1200" dirty="0" err="1" smtClean="0"/>
              <a:t>shangun</a:t>
            </a:r>
            <a:r>
              <a:rPr lang="en-GB" sz="1200" dirty="0" smtClean="0"/>
              <a:t> </a:t>
            </a:r>
            <a:r>
              <a:rPr lang="en-GB" sz="1200" dirty="0" err="1" smtClean="0"/>
              <a:t>na</a:t>
            </a:r>
            <a:r>
              <a:rPr lang="en-GB" sz="1200" dirty="0" smtClean="0"/>
              <a:t> </a:t>
            </a:r>
            <a:r>
              <a:rPr lang="en-GB" sz="1200" dirty="0" err="1" smtClean="0"/>
              <a:t>rai</a:t>
            </a:r>
            <a:r>
              <a:rPr lang="en-GB" sz="1200" dirty="0" smtClean="0"/>
              <a:t> </a:t>
            </a:r>
            <a:r>
              <a:rPr lang="en-GB" sz="1200" dirty="0" err="1" smtClean="0"/>
              <a:t>nga</a:t>
            </a:r>
            <a:r>
              <a:rPr lang="en-GB" sz="1200" dirty="0" smtClean="0"/>
              <a:t> </a:t>
            </a:r>
            <a:r>
              <a:rPr lang="en-GB" sz="1200" dirty="0" err="1" smtClean="0"/>
              <a:t>ai</a:t>
            </a:r>
            <a:r>
              <a:rPr lang="en-GB" sz="1200" dirty="0" smtClean="0"/>
              <a:t>.</a:t>
            </a:r>
            <a:endParaRPr lang="en-GB" sz="1200" dirty="0" smtClean="0">
              <a:latin typeface="Arial"/>
              <a:ea typeface="Arial"/>
              <a:cs typeface="Arial"/>
              <a:sym typeface="Arial"/>
            </a:endParaRPr>
          </a:p>
          <a:p>
            <a:pPr marL="457200" marR="0" lvl="0" indent="-228600" algn="l" rtl="0">
              <a:lnSpc>
                <a:spcPct val="100000"/>
              </a:lnSpc>
              <a:spcBef>
                <a:spcPts val="0"/>
              </a:spcBef>
              <a:spcAft>
                <a:spcPts val="0"/>
              </a:spcAft>
              <a:buSzPts val="1400"/>
              <a:buNone/>
            </a:pPr>
            <a:endParaRPr lang="en-GB" sz="1200" b="0" i="0" u="none" strike="noStrike" cap="none" dirty="0" smtClean="0">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GB" sz="1200" b="0" i="0" u="none" strike="noStrike" cap="none" dirty="0" err="1" smtClean="0">
                <a:solidFill>
                  <a:schemeClr val="dk1"/>
                </a:solidFill>
                <a:latin typeface="Calibri"/>
                <a:ea typeface="Calibri"/>
                <a:cs typeface="Calibri"/>
                <a:sym typeface="Calibri"/>
              </a:rPr>
              <a:t>Ga</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shadawn</a:t>
            </a:r>
            <a:r>
              <a:rPr lang="en-GB" sz="1200" b="0" i="0" u="none" strike="noStrike" cap="none" dirty="0" smtClean="0">
                <a:solidFill>
                  <a:schemeClr val="dk1"/>
                </a:solidFill>
                <a:latin typeface="Calibri"/>
                <a:ea typeface="Calibri"/>
                <a:cs typeface="Calibri"/>
                <a:sym typeface="Calibri"/>
              </a:rPr>
              <a:t>-</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chyinghka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nga</a:t>
            </a:r>
            <a:r>
              <a:rPr lang="en-GB" sz="1200" b="0" i="0" u="none" strike="noStrike" cap="none" baseline="0" dirty="0" smtClean="0">
                <a:solidFill>
                  <a:schemeClr val="dk1"/>
                </a:solidFill>
                <a:latin typeface="Calibri"/>
                <a:ea typeface="Calibri"/>
                <a:cs typeface="Calibri"/>
                <a:sym typeface="Calibri"/>
              </a:rPr>
              <a:t> yang </a:t>
            </a:r>
            <a:r>
              <a:rPr lang="en-GB" sz="1200" b="0" i="0" u="none" strike="noStrike" cap="none" baseline="0" dirty="0" err="1" smtClean="0">
                <a:solidFill>
                  <a:schemeClr val="dk1"/>
                </a:solidFill>
                <a:latin typeface="Calibri"/>
                <a:ea typeface="Calibri"/>
                <a:cs typeface="Calibri"/>
                <a:sym typeface="Calibri"/>
              </a:rPr>
              <a:t>chyinghka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makau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kaw</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nga</a:t>
            </a:r>
            <a:r>
              <a:rPr lang="en-GB" sz="1200" b="0" i="0" u="none" strike="noStrike" cap="none" baseline="0" dirty="0" smtClean="0">
                <a:solidFill>
                  <a:schemeClr val="dk1"/>
                </a:solidFill>
                <a:latin typeface="Calibri"/>
                <a:ea typeface="Calibri"/>
                <a:cs typeface="Calibri"/>
                <a:sym typeface="Calibri"/>
              </a:rPr>
              <a:t> n-</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phone </a:t>
            </a:r>
            <a:r>
              <a:rPr lang="en-GB" sz="1200" b="0" i="0" u="none" strike="noStrike" cap="none" baseline="0" dirty="0" err="1" smtClean="0">
                <a:solidFill>
                  <a:schemeClr val="dk1"/>
                </a:solidFill>
                <a:latin typeface="Calibri"/>
                <a:ea typeface="Calibri"/>
                <a:cs typeface="Calibri"/>
                <a:sym typeface="Calibri"/>
              </a:rPr>
              <a:t>shaga</a:t>
            </a:r>
            <a:r>
              <a:rPr lang="en-GB" sz="1200" b="0" i="0" u="none" strike="noStrike" cap="none" baseline="0" dirty="0" smtClean="0">
                <a:solidFill>
                  <a:schemeClr val="dk1"/>
                </a:solidFill>
                <a:latin typeface="Calibri"/>
                <a:ea typeface="Calibri"/>
                <a:cs typeface="Calibri"/>
                <a:sym typeface="Calibri"/>
              </a:rPr>
              <a:t> ai lam </a:t>
            </a:r>
            <a:r>
              <a:rPr lang="en-GB" sz="1200" b="0" i="0" u="none" strike="noStrike" cap="none" baseline="0" dirty="0" err="1" smtClean="0">
                <a:solidFill>
                  <a:schemeClr val="dk1"/>
                </a:solidFill>
                <a:latin typeface="Calibri"/>
                <a:ea typeface="Calibri"/>
                <a:cs typeface="Calibri"/>
                <a:sym typeface="Calibri"/>
              </a:rPr>
              <a:t>hte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tinang</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hpe</a:t>
            </a:r>
            <a:r>
              <a:rPr lang="en-GB" sz="1200" b="0" i="0" u="none" strike="noStrike" cap="none" baseline="0" dirty="0" smtClean="0">
                <a:solidFill>
                  <a:schemeClr val="dk1"/>
                </a:solidFill>
                <a:latin typeface="Calibri"/>
                <a:ea typeface="Calibri"/>
                <a:cs typeface="Calibri"/>
                <a:sym typeface="Calibri"/>
              </a:rPr>
              <a:t> mu </a:t>
            </a:r>
            <a:r>
              <a:rPr lang="en-GB" sz="1200" b="0" i="0" u="none" strike="noStrike" cap="none" baseline="0" dirty="0" err="1" smtClean="0">
                <a:solidFill>
                  <a:schemeClr val="dk1"/>
                </a:solidFill>
                <a:latin typeface="Calibri"/>
                <a:ea typeface="Calibri"/>
                <a:cs typeface="Calibri"/>
                <a:sym typeface="Calibri"/>
              </a:rPr>
              <a:t>lu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hkra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galaw</a:t>
            </a:r>
            <a:r>
              <a:rPr lang="en-GB" sz="1200" b="0" i="0" u="none" strike="noStrike" cap="none" baseline="0" dirty="0" smtClean="0">
                <a:solidFill>
                  <a:schemeClr val="dk1"/>
                </a:solidFill>
                <a:latin typeface="Calibri"/>
                <a:ea typeface="Calibri"/>
                <a:cs typeface="Calibri"/>
                <a:sym typeface="Calibri"/>
              </a:rPr>
              <a:t> ai. </a:t>
            </a:r>
            <a:r>
              <a:rPr lang="en-GB" sz="1200" b="0" i="0" u="none" strike="noStrike" cap="none" baseline="0" dirty="0" err="1" smtClean="0">
                <a:solidFill>
                  <a:schemeClr val="dk1"/>
                </a:solidFill>
                <a:latin typeface="Calibri"/>
                <a:ea typeface="Calibri"/>
                <a:cs typeface="Calibri"/>
                <a:sym typeface="Calibri"/>
              </a:rPr>
              <a:t>Shing</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nrai</a:t>
            </a:r>
            <a:r>
              <a:rPr lang="en-GB" sz="1200" b="0" i="0" u="none" strike="noStrike" cap="none" baseline="0" dirty="0" smtClean="0">
                <a:solidFill>
                  <a:schemeClr val="dk1"/>
                </a:solidFill>
                <a:latin typeface="Calibri"/>
                <a:ea typeface="Calibri"/>
                <a:cs typeface="Calibri"/>
                <a:sym typeface="Calibri"/>
              </a:rPr>
              <a:t> Video Call </a:t>
            </a:r>
            <a:r>
              <a:rPr lang="en-GB" sz="1200" b="0" i="0" u="none" strike="noStrike" cap="none" baseline="0" dirty="0" err="1" smtClean="0">
                <a:solidFill>
                  <a:schemeClr val="dk1"/>
                </a:solidFill>
                <a:latin typeface="Calibri"/>
                <a:ea typeface="Calibri"/>
                <a:cs typeface="Calibri"/>
                <a:sym typeface="Calibri"/>
              </a:rPr>
              <a:t>hte</a:t>
            </a:r>
            <a:r>
              <a:rPr lang="en-GB" sz="1200" b="0" i="0" u="none" strike="noStrike" cap="none" baseline="0" dirty="0" smtClean="0">
                <a:solidFill>
                  <a:schemeClr val="dk1"/>
                </a:solidFill>
                <a:latin typeface="Calibri"/>
                <a:ea typeface="Calibri"/>
                <a:cs typeface="Calibri"/>
                <a:sym typeface="Calibri"/>
              </a:rPr>
              <a:t> phone </a:t>
            </a:r>
            <a:r>
              <a:rPr lang="en-GB" sz="1200" b="0" i="0" u="none" strike="noStrike" cap="none" baseline="0" dirty="0" err="1" smtClean="0">
                <a:solidFill>
                  <a:schemeClr val="dk1"/>
                </a:solidFill>
                <a:latin typeface="Calibri"/>
                <a:ea typeface="Calibri"/>
                <a:cs typeface="Calibri"/>
                <a:sym typeface="Calibri"/>
              </a:rPr>
              <a:t>shaga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lu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matu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shakuk</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yu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a:t>
            </a:r>
            <a:endParaRPr sz="1200" b="0" i="0" u="none" strike="noStrike" cap="none" dirty="0">
              <a:solidFill>
                <a:schemeClr val="dk1"/>
              </a:solidFill>
              <a:latin typeface="Calibri"/>
              <a:ea typeface="Calibri"/>
              <a:cs typeface="Calibri"/>
              <a:sym typeface="Calibri"/>
            </a:endParaRPr>
          </a:p>
        </p:txBody>
      </p:sp>
      <p:sp>
        <p:nvSpPr>
          <p:cNvPr id="566" name="Google Shape;566;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3" name="Google Shape;573;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574" name="Google Shape;574;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3" name="Google Shape;573;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err="1" smtClean="0"/>
              <a:t>Ei</a:t>
            </a:r>
            <a:r>
              <a:rPr lang="en-US" dirty="0" smtClean="0"/>
              <a:t> </a:t>
            </a:r>
            <a:r>
              <a:rPr lang="en-US" dirty="0" err="1" smtClean="0"/>
              <a:t>Phyu</a:t>
            </a:r>
            <a:r>
              <a:rPr lang="en-US" dirty="0" smtClean="0"/>
              <a:t> </a:t>
            </a:r>
            <a:r>
              <a:rPr lang="en-US" dirty="0" err="1" smtClean="0"/>
              <a:t>gaw</a:t>
            </a:r>
            <a:r>
              <a:rPr lang="en-US" dirty="0" smtClean="0"/>
              <a:t> sum </a:t>
            </a:r>
            <a:r>
              <a:rPr lang="en-US" dirty="0" err="1" smtClean="0"/>
              <a:t>tsan</a:t>
            </a:r>
            <a:r>
              <a:rPr lang="en-US" dirty="0" smtClean="0"/>
              <a:t> </a:t>
            </a:r>
            <a:r>
              <a:rPr lang="en-US" dirty="0" err="1" smtClean="0"/>
              <a:t>kaw</a:t>
            </a:r>
            <a:r>
              <a:rPr lang="en-US" dirty="0" smtClean="0"/>
              <a:t> </a:t>
            </a:r>
            <a:r>
              <a:rPr lang="en-US" dirty="0" err="1" smtClean="0"/>
              <a:t>na</a:t>
            </a:r>
            <a:r>
              <a:rPr lang="en-US" dirty="0" smtClean="0"/>
              <a:t> </a:t>
            </a:r>
            <a:r>
              <a:rPr lang="en-US" dirty="0" err="1" smtClean="0"/>
              <a:t>garum</a:t>
            </a:r>
            <a:r>
              <a:rPr lang="en-US" dirty="0" smtClean="0"/>
              <a:t> </a:t>
            </a:r>
            <a:r>
              <a:rPr lang="en-US" dirty="0" err="1" smtClean="0"/>
              <a:t>shingtau</a:t>
            </a:r>
            <a:r>
              <a:rPr lang="en-US" dirty="0" smtClean="0"/>
              <a:t> lam </a:t>
            </a:r>
            <a:r>
              <a:rPr lang="en-US" dirty="0" err="1" smtClean="0"/>
              <a:t>ra</a:t>
            </a:r>
            <a:r>
              <a:rPr lang="en-US" baseline="0" dirty="0" smtClean="0"/>
              <a:t> </a:t>
            </a:r>
            <a:r>
              <a:rPr lang="en-US" baseline="0" dirty="0" err="1" smtClean="0"/>
              <a:t>ahkyak</a:t>
            </a:r>
            <a:r>
              <a:rPr lang="en-US" baseline="0" dirty="0" smtClean="0"/>
              <a:t> </a:t>
            </a:r>
            <a:r>
              <a:rPr lang="en-US" baseline="0" dirty="0" err="1" smtClean="0"/>
              <a:t>nga</a:t>
            </a:r>
            <a:r>
              <a:rPr lang="en-US" baseline="0" dirty="0" smtClean="0"/>
              <a:t> ai </a:t>
            </a:r>
            <a:r>
              <a:rPr lang="en-US" baseline="0" dirty="0" err="1" smtClean="0"/>
              <a:t>wa</a:t>
            </a:r>
            <a:r>
              <a:rPr lang="en-US" baseline="0" dirty="0" smtClean="0"/>
              <a:t> </a:t>
            </a:r>
            <a:r>
              <a:rPr lang="en-US" baseline="0" dirty="0" err="1" smtClean="0"/>
              <a:t>hpe</a:t>
            </a:r>
            <a:r>
              <a:rPr lang="en-US" baseline="0" dirty="0" smtClean="0"/>
              <a:t> </a:t>
            </a:r>
            <a:r>
              <a:rPr lang="en-US" baseline="0" dirty="0" err="1" smtClean="0"/>
              <a:t>gara</a:t>
            </a:r>
            <a:r>
              <a:rPr lang="en-US" baseline="0" dirty="0" smtClean="0"/>
              <a:t> </a:t>
            </a:r>
            <a:r>
              <a:rPr lang="en-US" baseline="0" dirty="0" err="1" smtClean="0"/>
              <a:t>hku</a:t>
            </a:r>
            <a:r>
              <a:rPr lang="en-US" baseline="0" dirty="0" smtClean="0"/>
              <a:t> </a:t>
            </a:r>
            <a:r>
              <a:rPr lang="en-US" baseline="0" dirty="0" err="1" smtClean="0"/>
              <a:t>garum</a:t>
            </a:r>
            <a:r>
              <a:rPr lang="en-US" baseline="0" dirty="0" smtClean="0"/>
              <a:t> </a:t>
            </a:r>
            <a:r>
              <a:rPr lang="en-US" baseline="0" dirty="0" err="1" smtClean="0"/>
              <a:t>wa</a:t>
            </a:r>
            <a:r>
              <a:rPr lang="en-US" baseline="0" dirty="0" smtClean="0"/>
              <a:t> </a:t>
            </a:r>
            <a:r>
              <a:rPr lang="en-US" baseline="0" dirty="0" err="1" smtClean="0"/>
              <a:t>ya</a:t>
            </a:r>
            <a:r>
              <a:rPr lang="en-US" baseline="0" dirty="0" smtClean="0"/>
              <a:t> ai lam </a:t>
            </a:r>
            <a:r>
              <a:rPr lang="en-US" baseline="0" dirty="0" err="1" smtClean="0"/>
              <a:t>yu</a:t>
            </a:r>
            <a:r>
              <a:rPr lang="en-US" baseline="0" dirty="0" smtClean="0"/>
              <a:t> </a:t>
            </a:r>
            <a:r>
              <a:rPr lang="en-US" baseline="0" dirty="0" err="1" smtClean="0"/>
              <a:t>yu</a:t>
            </a:r>
            <a:r>
              <a:rPr lang="en-US" baseline="0" dirty="0" smtClean="0"/>
              <a:t> </a:t>
            </a:r>
            <a:r>
              <a:rPr lang="en-US" baseline="0" dirty="0" err="1" smtClean="0"/>
              <a:t>ga.</a:t>
            </a:r>
            <a:endParaRPr dirty="0"/>
          </a:p>
        </p:txBody>
      </p:sp>
      <p:sp>
        <p:nvSpPr>
          <p:cNvPr id="574" name="Google Shape;574;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52</a:t>
            </a:fld>
            <a:endParaRPr/>
          </a:p>
        </p:txBody>
      </p:sp>
    </p:spTree>
    <p:extLst>
      <p:ext uri="{BB962C8B-B14F-4D97-AF65-F5344CB8AC3E}">
        <p14:creationId xmlns:p14="http://schemas.microsoft.com/office/powerpoint/2010/main" val="38762300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2" name="Google Shape;582;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sz="1200" b="0" i="0" u="none" strike="noStrike" cap="none" dirty="0" err="1" smtClean="0">
                <a:solidFill>
                  <a:schemeClr val="dk1"/>
                </a:solidFill>
                <a:latin typeface="Calibri"/>
                <a:ea typeface="Calibri"/>
                <a:cs typeface="Calibri"/>
                <a:sym typeface="Calibri"/>
              </a:rPr>
              <a:t>Ei</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Hpyu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gaw</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gumhpraw</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garum</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shigntau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ya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NGO </a:t>
            </a:r>
            <a:r>
              <a:rPr lang="en-GB" sz="1200" b="0" i="0" u="none" strike="noStrike" cap="none" baseline="0" dirty="0" err="1" smtClean="0">
                <a:solidFill>
                  <a:schemeClr val="dk1"/>
                </a:solidFill>
                <a:latin typeface="Calibri"/>
                <a:ea typeface="Calibri"/>
                <a:cs typeface="Calibri"/>
                <a:sym typeface="Calibri"/>
              </a:rPr>
              <a:t>langai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hta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bungli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galaw</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nga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Ei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Hpyu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kaw</a:t>
            </a:r>
            <a:r>
              <a:rPr lang="en-GB" sz="1200" b="0" i="0" u="none" strike="noStrike" cap="none" baseline="0" dirty="0" smtClean="0">
                <a:solidFill>
                  <a:schemeClr val="dk1"/>
                </a:solidFill>
                <a:latin typeface="Calibri"/>
                <a:ea typeface="Calibri"/>
                <a:cs typeface="Calibri"/>
                <a:sym typeface="Calibri"/>
              </a:rPr>
              <a:t> Mar </a:t>
            </a:r>
            <a:r>
              <a:rPr lang="en-GB" sz="1200" b="0" i="0" u="none" strike="noStrike" cap="none" baseline="0" dirty="0" err="1" smtClean="0">
                <a:solidFill>
                  <a:schemeClr val="dk1"/>
                </a:solidFill>
                <a:latin typeface="Calibri"/>
                <a:ea typeface="Calibri"/>
                <a:cs typeface="Calibri"/>
                <a:sym typeface="Calibri"/>
              </a:rPr>
              <a:t>Mar</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Soe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gaw</a:t>
            </a:r>
            <a:r>
              <a:rPr lang="en-GB" sz="1200" b="0" i="0" u="none" strike="noStrike" cap="none" baseline="0" dirty="0" smtClean="0">
                <a:solidFill>
                  <a:schemeClr val="dk1"/>
                </a:solidFill>
                <a:latin typeface="Calibri"/>
                <a:ea typeface="Calibri"/>
                <a:cs typeface="Calibri"/>
                <a:sym typeface="Calibri"/>
              </a:rPr>
              <a:t> phone </a:t>
            </a:r>
            <a:r>
              <a:rPr lang="en-GB" sz="1200" b="0" i="0" u="none" strike="noStrike" cap="none" baseline="0" dirty="0" err="1" smtClean="0">
                <a:solidFill>
                  <a:schemeClr val="dk1"/>
                </a:solidFill>
                <a:latin typeface="Calibri"/>
                <a:ea typeface="Calibri"/>
                <a:cs typeface="Calibri"/>
                <a:sym typeface="Calibri"/>
              </a:rPr>
              <a:t>hte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garum</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hpyi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Shi </a:t>
            </a:r>
            <a:r>
              <a:rPr lang="en-GB" sz="1200" b="0" i="0" u="none" strike="noStrike" cap="none" baseline="0" dirty="0" err="1" smtClean="0">
                <a:solidFill>
                  <a:schemeClr val="dk1"/>
                </a:solidFill>
                <a:latin typeface="Calibri"/>
                <a:ea typeface="Calibri"/>
                <a:cs typeface="Calibri"/>
                <a:sym typeface="Calibri"/>
              </a:rPr>
              <a:t>hku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Mar </a:t>
            </a:r>
            <a:r>
              <a:rPr lang="en-GB" sz="1200" b="0" i="0" u="none" strike="noStrike" cap="none" baseline="0" dirty="0" err="1" smtClean="0">
                <a:solidFill>
                  <a:schemeClr val="dk1"/>
                </a:solidFill>
                <a:latin typeface="Calibri"/>
                <a:ea typeface="Calibri"/>
                <a:cs typeface="Calibri"/>
                <a:sym typeface="Calibri"/>
              </a:rPr>
              <a:t>Mar</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Soe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hpe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garum</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ya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lu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matu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masan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hkra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madat</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ya</a:t>
            </a:r>
            <a:r>
              <a:rPr lang="en-GB" sz="1200" b="0" i="0" u="none" strike="noStrike" cap="none" baseline="0" dirty="0" smtClean="0">
                <a:solidFill>
                  <a:schemeClr val="dk1"/>
                </a:solidFill>
                <a:latin typeface="Calibri"/>
                <a:ea typeface="Calibri"/>
                <a:cs typeface="Calibri"/>
                <a:sym typeface="Calibri"/>
              </a:rPr>
              <a:t> lam </a:t>
            </a:r>
            <a:r>
              <a:rPr lang="en-GB" sz="1200" b="0" i="0" u="none" strike="noStrike" cap="none" baseline="0" dirty="0" smtClean="0">
                <a:solidFill>
                  <a:schemeClr val="dk1"/>
                </a:solidFill>
                <a:latin typeface="Calibri"/>
                <a:ea typeface="Calibri"/>
                <a:cs typeface="Calibri"/>
                <a:sym typeface="Calibri"/>
              </a:rPr>
              <a:t>ai </a:t>
            </a:r>
            <a:r>
              <a:rPr lang="en-GB" sz="1200" b="0" i="0" u="none" strike="noStrike" cap="none" baseline="0" dirty="0" err="1" smtClean="0">
                <a:solidFill>
                  <a:schemeClr val="dk1"/>
                </a:solidFill>
                <a:latin typeface="Calibri"/>
                <a:ea typeface="Calibri"/>
                <a:cs typeface="Calibri"/>
                <a:sym typeface="Calibri"/>
              </a:rPr>
              <a:t>hpe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asung</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jashawn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lu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wa</a:t>
            </a:r>
            <a:r>
              <a:rPr lang="en-GB" sz="1200" b="0" i="0" u="none" strike="noStrike" cap="none" baseline="0" dirty="0" smtClean="0">
                <a:solidFill>
                  <a:schemeClr val="dk1"/>
                </a:solidFill>
                <a:latin typeface="Calibri"/>
                <a:ea typeface="Calibri"/>
                <a:cs typeface="Calibri"/>
                <a:sym typeface="Calibri"/>
              </a:rPr>
              <a:t> ai.</a:t>
            </a:r>
          </a:p>
          <a:p>
            <a:pPr marL="457200" marR="0" lvl="0" indent="-228600" algn="l" rtl="0">
              <a:lnSpc>
                <a:spcPct val="100000"/>
              </a:lnSpc>
              <a:spcBef>
                <a:spcPts val="0"/>
              </a:spcBef>
              <a:spcAft>
                <a:spcPts val="0"/>
              </a:spcAft>
              <a:buSzPts val="1400"/>
              <a:buNone/>
            </a:pPr>
            <a:r>
              <a:rPr lang="en-GB" sz="1200" b="1" i="0" u="none" strike="noStrike" cap="none" baseline="0" dirty="0" smtClean="0">
                <a:solidFill>
                  <a:schemeClr val="dk1"/>
                </a:solidFill>
                <a:latin typeface="Calibri"/>
                <a:ea typeface="Calibri"/>
                <a:cs typeface="Calibri"/>
                <a:sym typeface="Calibri"/>
              </a:rPr>
              <a:t>Mar </a:t>
            </a:r>
            <a:r>
              <a:rPr lang="en-GB" sz="1200" b="1" i="0" u="none" strike="noStrike" cap="none" baseline="0" dirty="0" err="1" smtClean="0">
                <a:solidFill>
                  <a:schemeClr val="dk1"/>
                </a:solidFill>
                <a:latin typeface="Calibri"/>
                <a:ea typeface="Calibri"/>
                <a:cs typeface="Calibri"/>
                <a:sym typeface="Calibri"/>
              </a:rPr>
              <a:t>Mar</a:t>
            </a:r>
            <a:r>
              <a:rPr lang="en-GB" sz="1200" b="1" i="0" u="none" strike="noStrike" cap="none" baseline="0" dirty="0" smtClean="0">
                <a:solidFill>
                  <a:schemeClr val="dk1"/>
                </a:solidFill>
                <a:latin typeface="Calibri"/>
                <a:ea typeface="Calibri"/>
                <a:cs typeface="Calibri"/>
                <a:sym typeface="Calibri"/>
              </a:rPr>
              <a:t> </a:t>
            </a:r>
            <a:r>
              <a:rPr lang="en-GB" sz="1200" b="1" i="0" u="none" strike="noStrike" cap="none" baseline="0" dirty="0" err="1" smtClean="0">
                <a:solidFill>
                  <a:schemeClr val="dk1"/>
                </a:solidFill>
                <a:latin typeface="Calibri"/>
                <a:ea typeface="Calibri"/>
                <a:cs typeface="Calibri"/>
                <a:sym typeface="Calibri"/>
              </a:rPr>
              <a:t>Soe</a:t>
            </a:r>
            <a:r>
              <a:rPr lang="en-GB" sz="1200" b="1" i="0" u="none" strike="noStrike" cap="none" baseline="0" dirty="0" smtClean="0">
                <a:solidFill>
                  <a:schemeClr val="dk1"/>
                </a:solidFill>
                <a:latin typeface="Calibri"/>
                <a:ea typeface="Calibri"/>
                <a:cs typeface="Calibri"/>
                <a:sym typeface="Calibri"/>
              </a:rPr>
              <a:t> </a:t>
            </a:r>
            <a:r>
              <a:rPr lang="en-GB" sz="1200" b="0" i="0" u="none" strike="noStrike" cap="none" baseline="0" dirty="0" smtClean="0">
                <a:solidFill>
                  <a:schemeClr val="dk1"/>
                </a:solidFill>
                <a:latin typeface="Calibri"/>
                <a:ea typeface="Calibri"/>
                <a:cs typeface="Calibri"/>
                <a:sym typeface="Calibri"/>
              </a:rPr>
              <a:t>– Hello, </a:t>
            </a:r>
            <a:r>
              <a:rPr lang="en-GB" sz="1200" b="0" i="0" u="none" strike="noStrike" cap="none" baseline="0" dirty="0" err="1" smtClean="0">
                <a:solidFill>
                  <a:schemeClr val="dk1"/>
                </a:solidFill>
                <a:latin typeface="Calibri"/>
                <a:ea typeface="Calibri"/>
                <a:cs typeface="Calibri"/>
                <a:sym typeface="Calibri"/>
              </a:rPr>
              <a:t>ngai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shata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shagu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matu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garum</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gumhpraw</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ra</a:t>
            </a:r>
            <a:r>
              <a:rPr lang="en-GB" sz="1200" b="0" i="0" u="none" strike="noStrike" cap="none" baseline="0" dirty="0" smtClean="0">
                <a:solidFill>
                  <a:schemeClr val="dk1"/>
                </a:solidFill>
                <a:latin typeface="Calibri"/>
                <a:ea typeface="Calibri"/>
                <a:cs typeface="Calibri"/>
                <a:sym typeface="Calibri"/>
              </a:rPr>
              <a:t> taw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Ngai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kanu</a:t>
            </a:r>
            <a:r>
              <a:rPr lang="en-GB" sz="1200" b="0" i="0" u="none" strike="noStrike" cap="none" baseline="0" dirty="0" smtClean="0">
                <a:solidFill>
                  <a:schemeClr val="dk1"/>
                </a:solidFill>
                <a:latin typeface="Calibri"/>
                <a:ea typeface="Calibri"/>
                <a:cs typeface="Calibri"/>
                <a:sym typeface="Calibri"/>
              </a:rPr>
              <a:t> yen </a:t>
            </a:r>
            <a:r>
              <a:rPr lang="en-GB" sz="1200" b="0" i="0" u="none" strike="noStrike" cap="none" baseline="0" dirty="0" err="1" smtClean="0">
                <a:solidFill>
                  <a:schemeClr val="dk1"/>
                </a:solidFill>
                <a:latin typeface="Calibri"/>
                <a:ea typeface="Calibri"/>
                <a:cs typeface="Calibri"/>
                <a:sym typeface="Calibri"/>
              </a:rPr>
              <a:t>kawa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mung</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asak</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grai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kaba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Ngai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mung</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shinggan</a:t>
            </a:r>
            <a:r>
              <a:rPr lang="en-GB" sz="1200" b="0" i="0" u="none" strike="noStrike" cap="none" baseline="0" dirty="0" smtClean="0">
                <a:solidFill>
                  <a:schemeClr val="dk1"/>
                </a:solidFill>
                <a:latin typeface="Calibri"/>
                <a:ea typeface="Calibri"/>
                <a:cs typeface="Calibri"/>
                <a:sym typeface="Calibri"/>
              </a:rPr>
              <a:t> le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matu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grai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hkrit</a:t>
            </a:r>
            <a:r>
              <a:rPr lang="en-GB" sz="1200" b="0" i="0" u="none" strike="noStrike" cap="none" baseline="0" dirty="0" smtClean="0">
                <a:solidFill>
                  <a:schemeClr val="dk1"/>
                </a:solidFill>
                <a:latin typeface="Calibri"/>
                <a:ea typeface="Calibri"/>
                <a:cs typeface="Calibri"/>
                <a:sym typeface="Calibri"/>
              </a:rPr>
              <a:t> taw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hkrap</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nsen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hte</a:t>
            </a:r>
            <a:r>
              <a:rPr lang="en-GB" sz="1200" b="0" i="0" u="none" strike="noStrike" cap="none" baseline="0" dirty="0" smtClean="0">
                <a:solidFill>
                  <a:schemeClr val="dk1"/>
                </a:solidFill>
                <a:latin typeface="Calibri"/>
                <a:ea typeface="Calibri"/>
                <a:cs typeface="Calibri"/>
                <a:sym typeface="Calibri"/>
              </a:rPr>
              <a:t>) </a:t>
            </a:r>
          </a:p>
          <a:p>
            <a:pPr marL="457200" marR="0" lvl="0" indent="-228600" algn="l" rtl="0">
              <a:lnSpc>
                <a:spcPct val="100000"/>
              </a:lnSpc>
              <a:spcBef>
                <a:spcPts val="0"/>
              </a:spcBef>
              <a:spcAft>
                <a:spcPts val="0"/>
              </a:spcAft>
              <a:buSzPts val="1400"/>
              <a:buNone/>
            </a:pPr>
            <a:r>
              <a:rPr lang="en-GB" sz="1200" b="1" i="0" u="none" strike="noStrike" cap="none" dirty="0" err="1" smtClean="0">
                <a:solidFill>
                  <a:schemeClr val="dk1"/>
                </a:solidFill>
                <a:latin typeface="Calibri"/>
                <a:ea typeface="Calibri"/>
                <a:cs typeface="Calibri"/>
                <a:sym typeface="Calibri"/>
              </a:rPr>
              <a:t>Ei</a:t>
            </a:r>
            <a:r>
              <a:rPr lang="en-GB" sz="1200" b="1" i="0" u="none" strike="noStrike" cap="none" dirty="0" smtClean="0">
                <a:solidFill>
                  <a:schemeClr val="dk1"/>
                </a:solidFill>
                <a:latin typeface="Calibri"/>
                <a:ea typeface="Calibri"/>
                <a:cs typeface="Calibri"/>
                <a:sym typeface="Calibri"/>
              </a:rPr>
              <a:t> </a:t>
            </a:r>
            <a:r>
              <a:rPr lang="en-GB" sz="1200" b="1" i="0" u="none" strike="noStrike" cap="none" dirty="0" err="1" smtClean="0">
                <a:solidFill>
                  <a:schemeClr val="dk1"/>
                </a:solidFill>
                <a:latin typeface="Calibri"/>
                <a:ea typeface="Calibri"/>
                <a:cs typeface="Calibri"/>
                <a:sym typeface="Calibri"/>
              </a:rPr>
              <a:t>Hpyu</a:t>
            </a:r>
            <a:r>
              <a:rPr lang="en-GB" sz="1200" b="1" i="0" u="none" strike="noStrike" cap="none" baseline="0" dirty="0" smtClean="0">
                <a:solidFill>
                  <a:schemeClr val="dk1"/>
                </a:solidFill>
                <a:latin typeface="Calibri"/>
                <a:ea typeface="Calibri"/>
                <a:cs typeface="Calibri"/>
                <a:sym typeface="Calibri"/>
              </a:rPr>
              <a:t> </a:t>
            </a:r>
            <a:r>
              <a:rPr lang="en-GB" sz="1200" b="0" i="0" u="none" strike="noStrike" cap="none" baseline="0" dirty="0" smtClean="0">
                <a:solidFill>
                  <a:schemeClr val="dk1"/>
                </a:solidFill>
                <a:latin typeface="Calibri"/>
                <a:ea typeface="Calibri"/>
                <a:cs typeface="Calibri"/>
                <a:sym typeface="Calibri"/>
              </a:rPr>
              <a:t>–Mai </a:t>
            </a:r>
            <a:r>
              <a:rPr lang="en-GB" sz="1200" b="0" i="0" u="none" strike="noStrike" cap="none" baseline="0" dirty="0" err="1" smtClean="0">
                <a:solidFill>
                  <a:schemeClr val="dk1"/>
                </a:solidFill>
                <a:latin typeface="Calibri"/>
                <a:ea typeface="Calibri"/>
                <a:cs typeface="Calibri"/>
                <a:sym typeface="Calibri"/>
              </a:rPr>
              <a:t>sa</a:t>
            </a:r>
            <a:r>
              <a:rPr lang="en-GB" sz="1200" b="0" i="0" u="none" strike="noStrike" cap="none" baseline="0" dirty="0" smtClean="0">
                <a:solidFill>
                  <a:schemeClr val="dk1"/>
                </a:solidFill>
                <a:latin typeface="Calibri"/>
                <a:ea typeface="Calibri"/>
                <a:cs typeface="Calibri"/>
                <a:sym typeface="Calibri"/>
              </a:rPr>
              <a:t> lo . </a:t>
            </a:r>
            <a:r>
              <a:rPr lang="en-GB" sz="1200" b="0" i="0" u="none" strike="noStrike" cap="none" baseline="0" dirty="0" err="1" smtClean="0">
                <a:solidFill>
                  <a:schemeClr val="dk1"/>
                </a:solidFill>
                <a:latin typeface="Calibri"/>
                <a:ea typeface="Calibri"/>
                <a:cs typeface="Calibri"/>
                <a:sym typeface="Calibri"/>
              </a:rPr>
              <a:t>Aten</a:t>
            </a:r>
            <a:r>
              <a:rPr lang="en-GB" sz="1200" b="0" i="0" u="none" strike="noStrike" cap="none" baseline="0" dirty="0" smtClean="0">
                <a:solidFill>
                  <a:schemeClr val="dk1"/>
                </a:solidFill>
                <a:latin typeface="Calibri"/>
                <a:ea typeface="Calibri"/>
                <a:cs typeface="Calibri"/>
                <a:sym typeface="Calibri"/>
              </a:rPr>
              <a:t> la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atsawm</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tsun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dan</a:t>
            </a:r>
            <a:r>
              <a:rPr lang="en-GB" sz="1200" b="0" i="0" u="none" strike="noStrike" cap="none" baseline="0" dirty="0" smtClean="0">
                <a:solidFill>
                  <a:schemeClr val="dk1"/>
                </a:solidFill>
                <a:latin typeface="Calibri"/>
                <a:ea typeface="Calibri"/>
                <a:cs typeface="Calibri"/>
                <a:sym typeface="Calibri"/>
              </a:rPr>
              <a:t> rit. </a:t>
            </a:r>
            <a:r>
              <a:rPr lang="en-GB" sz="1200" b="0" i="0" u="none" strike="noStrike" cap="none" baseline="0" dirty="0" err="1" smtClean="0">
                <a:solidFill>
                  <a:schemeClr val="dk1"/>
                </a:solidFill>
                <a:latin typeface="Calibri"/>
                <a:ea typeface="Calibri"/>
                <a:cs typeface="Calibri"/>
                <a:sym typeface="Calibri"/>
              </a:rPr>
              <a:t>Ahning</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nsen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hpe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madat</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yu</a:t>
            </a:r>
            <a:r>
              <a:rPr lang="en-GB" sz="1200" b="0" i="0" u="none" strike="noStrike" cap="none" baseline="0" dirty="0" smtClean="0">
                <a:solidFill>
                  <a:schemeClr val="dk1"/>
                </a:solidFill>
                <a:latin typeface="Calibri"/>
                <a:ea typeface="Calibri"/>
                <a:cs typeface="Calibri"/>
                <a:sym typeface="Calibri"/>
              </a:rPr>
              <a:t> yang </a:t>
            </a:r>
            <a:r>
              <a:rPr lang="en-GB" sz="1200" b="0" i="0" u="none" strike="noStrike" cap="none" baseline="0" dirty="0" err="1" smtClean="0">
                <a:solidFill>
                  <a:schemeClr val="dk1"/>
                </a:solidFill>
                <a:latin typeface="Calibri"/>
                <a:ea typeface="Calibri"/>
                <a:cs typeface="Calibri"/>
                <a:sym typeface="Calibri"/>
              </a:rPr>
              <a:t>grai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myit</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tsang</a:t>
            </a:r>
            <a:r>
              <a:rPr lang="en-GB" sz="1200" b="0" i="0" u="none" strike="noStrike" cap="none" baseline="0" dirty="0" smtClean="0">
                <a:solidFill>
                  <a:schemeClr val="dk1"/>
                </a:solidFill>
                <a:latin typeface="Calibri"/>
                <a:ea typeface="Calibri"/>
                <a:cs typeface="Calibri"/>
                <a:sym typeface="Calibri"/>
              </a:rPr>
              <a:t> taw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zawn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nga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nga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a:t>
            </a:r>
          </a:p>
          <a:p>
            <a:pPr marL="457200" marR="0" lvl="0" indent="-228600" algn="l" rtl="0">
              <a:lnSpc>
                <a:spcPct val="100000"/>
              </a:lnSpc>
              <a:spcBef>
                <a:spcPts val="0"/>
              </a:spcBef>
              <a:spcAft>
                <a:spcPts val="0"/>
              </a:spcAft>
              <a:buSzPts val="1400"/>
              <a:buNone/>
            </a:pPr>
            <a:r>
              <a:rPr lang="en-GB" sz="1200" b="0" i="0" u="none" strike="noStrike" cap="none" baseline="0" dirty="0" smtClean="0">
                <a:solidFill>
                  <a:schemeClr val="dk1"/>
                </a:solidFill>
                <a:latin typeface="Calibri"/>
                <a:ea typeface="Calibri"/>
                <a:cs typeface="Calibri"/>
                <a:sym typeface="Calibri"/>
              </a:rPr>
              <a:t>( 10 minutes ram </a:t>
            </a:r>
            <a:r>
              <a:rPr lang="en-GB" sz="1200" b="0" i="0" u="none" strike="noStrike" cap="none" baseline="0" dirty="0" err="1" smtClean="0">
                <a:solidFill>
                  <a:schemeClr val="dk1"/>
                </a:solidFill>
                <a:latin typeface="Calibri"/>
                <a:ea typeface="Calibri"/>
                <a:cs typeface="Calibri"/>
                <a:sym typeface="Calibri"/>
              </a:rPr>
              <a:t>zim</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ngut</a:t>
            </a:r>
            <a:r>
              <a:rPr lang="en-GB" sz="1200" b="0" i="0" u="none" strike="noStrike" cap="none" baseline="0" dirty="0" smtClean="0">
                <a:solidFill>
                  <a:schemeClr val="dk1"/>
                </a:solidFill>
                <a:latin typeface="Calibri"/>
                <a:ea typeface="Calibri"/>
                <a:cs typeface="Calibri"/>
                <a:sym typeface="Calibri"/>
              </a:rPr>
              <a:t> mat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hpang</a:t>
            </a:r>
            <a:r>
              <a:rPr lang="en-GB" sz="1200" b="0" i="0" u="none" strike="noStrike" cap="none" baseline="0" dirty="0" smtClean="0">
                <a:solidFill>
                  <a:schemeClr val="dk1"/>
                </a:solidFill>
                <a:latin typeface="Calibri"/>
                <a:ea typeface="Calibri"/>
                <a:cs typeface="Calibri"/>
                <a:sym typeface="Calibri"/>
              </a:rPr>
              <a:t> )</a:t>
            </a:r>
            <a:endParaRPr sz="1200" b="0" i="0" u="none" strike="noStrike" cap="none" dirty="0">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GB" sz="1200" b="1" i="0" u="none" strike="noStrike" cap="none" baseline="0" dirty="0" smtClean="0">
                <a:solidFill>
                  <a:schemeClr val="dk1"/>
                </a:solidFill>
                <a:latin typeface="Calibri"/>
                <a:ea typeface="Calibri"/>
                <a:cs typeface="Calibri"/>
                <a:sym typeface="Calibri"/>
              </a:rPr>
              <a:t>Mar </a:t>
            </a:r>
            <a:r>
              <a:rPr lang="en-GB" sz="1200" b="1" i="0" u="none" strike="noStrike" cap="none" baseline="0" dirty="0" err="1" smtClean="0">
                <a:solidFill>
                  <a:schemeClr val="dk1"/>
                </a:solidFill>
                <a:latin typeface="Calibri"/>
                <a:ea typeface="Calibri"/>
                <a:cs typeface="Calibri"/>
                <a:sym typeface="Calibri"/>
              </a:rPr>
              <a:t>Mar</a:t>
            </a:r>
            <a:r>
              <a:rPr lang="en-GB" sz="1200" b="1" i="0" u="none" strike="noStrike" cap="none" baseline="0" dirty="0" smtClean="0">
                <a:solidFill>
                  <a:schemeClr val="dk1"/>
                </a:solidFill>
                <a:latin typeface="Calibri"/>
                <a:ea typeface="Calibri"/>
                <a:cs typeface="Calibri"/>
                <a:sym typeface="Calibri"/>
              </a:rPr>
              <a:t> </a:t>
            </a:r>
            <a:r>
              <a:rPr lang="en-GB" sz="1200" b="1" i="0" u="none" strike="noStrike" cap="none" baseline="0" dirty="0" err="1" smtClean="0">
                <a:solidFill>
                  <a:schemeClr val="dk1"/>
                </a:solidFill>
                <a:latin typeface="Calibri"/>
                <a:ea typeface="Calibri"/>
                <a:cs typeface="Calibri"/>
                <a:sym typeface="Calibri"/>
              </a:rPr>
              <a:t>Soe</a:t>
            </a:r>
            <a:r>
              <a:rPr lang="en-GB" sz="1200" b="1" i="0" u="none" strike="noStrike" cap="none" baseline="0" dirty="0" smtClean="0">
                <a:solidFill>
                  <a:schemeClr val="dk1"/>
                </a:solidFill>
                <a:latin typeface="Calibri"/>
                <a:ea typeface="Calibri"/>
                <a:cs typeface="Calibri"/>
                <a:sym typeface="Calibri"/>
              </a:rPr>
              <a:t> </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chyeju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kaba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Ya</a:t>
            </a:r>
            <a:r>
              <a:rPr lang="en-GB" sz="1200" b="0" i="0" u="none" strike="noStrike" cap="none" baseline="0" dirty="0" smtClean="0">
                <a:solidFill>
                  <a:schemeClr val="dk1"/>
                </a:solidFill>
                <a:latin typeface="Calibri"/>
                <a:ea typeface="Calibri"/>
                <a:cs typeface="Calibri"/>
                <a:sym typeface="Calibri"/>
              </a:rPr>
              <a:t> ten </a:t>
            </a:r>
            <a:r>
              <a:rPr lang="en-GB" sz="1200" b="0" i="0" u="none" strike="noStrike" cap="none" baseline="0" dirty="0" err="1" smtClean="0">
                <a:solidFill>
                  <a:schemeClr val="dk1"/>
                </a:solidFill>
                <a:latin typeface="Calibri"/>
                <a:ea typeface="Calibri"/>
                <a:cs typeface="Calibri"/>
                <a:sym typeface="Calibri"/>
              </a:rPr>
              <a:t>hta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ngai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grai</a:t>
            </a:r>
            <a:r>
              <a:rPr lang="en-GB" sz="1200" b="0" i="0" u="none" strike="noStrike" cap="none" baseline="0" dirty="0" smtClean="0">
                <a:solidFill>
                  <a:schemeClr val="dk1"/>
                </a:solidFill>
                <a:latin typeface="Calibri"/>
                <a:ea typeface="Calibri"/>
                <a:cs typeface="Calibri"/>
                <a:sym typeface="Calibri"/>
              </a:rPr>
              <a:t> yak </a:t>
            </a:r>
            <a:r>
              <a:rPr lang="en-GB" sz="1200" b="0" i="0" u="none" strike="noStrike" cap="none" baseline="0" dirty="0" err="1" smtClean="0">
                <a:solidFill>
                  <a:schemeClr val="dk1"/>
                </a:solidFill>
                <a:latin typeface="Calibri"/>
                <a:ea typeface="Calibri"/>
                <a:cs typeface="Calibri"/>
                <a:sym typeface="Calibri"/>
              </a:rPr>
              <a:t>hkak</a:t>
            </a:r>
            <a:r>
              <a:rPr lang="en-GB" sz="1200" b="0" i="0" u="none" strike="noStrike" cap="none" baseline="0" dirty="0" smtClean="0">
                <a:solidFill>
                  <a:schemeClr val="dk1"/>
                </a:solidFill>
                <a:latin typeface="Calibri"/>
                <a:ea typeface="Calibri"/>
                <a:cs typeface="Calibri"/>
                <a:sym typeface="Calibri"/>
              </a:rPr>
              <a:t> taw </a:t>
            </a:r>
            <a:r>
              <a:rPr lang="en-GB" sz="1200" b="0" i="0" u="none" strike="noStrike" cap="none" baseline="0" dirty="0" err="1" smtClean="0">
                <a:solidFill>
                  <a:schemeClr val="dk1"/>
                </a:solidFill>
                <a:latin typeface="Calibri"/>
                <a:ea typeface="Calibri"/>
                <a:cs typeface="Calibri"/>
                <a:sym typeface="Calibri"/>
              </a:rPr>
              <a:t>nga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Ndai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zawn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byin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wa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hpe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ngai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kachyi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pyi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nlu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hkap</a:t>
            </a:r>
            <a:r>
              <a:rPr lang="en-GB" sz="1200" b="0" i="0" u="none" strike="noStrike" cap="none" baseline="0" dirty="0" smtClean="0">
                <a:solidFill>
                  <a:schemeClr val="dk1"/>
                </a:solidFill>
                <a:latin typeface="Calibri"/>
                <a:ea typeface="Calibri"/>
                <a:cs typeface="Calibri"/>
                <a:sym typeface="Calibri"/>
              </a:rPr>
              <a:t> la </a:t>
            </a:r>
            <a:r>
              <a:rPr lang="en-GB" sz="1200" b="0" i="0" u="none" strike="noStrike" cap="none" baseline="0" dirty="0" err="1" smtClean="0">
                <a:solidFill>
                  <a:schemeClr val="dk1"/>
                </a:solidFill>
                <a:latin typeface="Calibri"/>
                <a:ea typeface="Calibri"/>
                <a:cs typeface="Calibri"/>
                <a:sym typeface="Calibri"/>
              </a:rPr>
              <a:t>lu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a:t>
            </a:r>
          </a:p>
          <a:p>
            <a:pPr marL="457200" marR="0" lvl="0" indent="-228600" algn="l" rtl="0">
              <a:lnSpc>
                <a:spcPct val="100000"/>
              </a:lnSpc>
              <a:spcBef>
                <a:spcPts val="0"/>
              </a:spcBef>
              <a:spcAft>
                <a:spcPts val="0"/>
              </a:spcAft>
              <a:buSzPts val="1400"/>
              <a:buNone/>
            </a:pPr>
            <a:r>
              <a:rPr lang="en-GB" sz="1200" b="0" i="0" u="none" strike="noStrike" cap="none" dirty="0" smtClean="0">
                <a:solidFill>
                  <a:schemeClr val="dk1"/>
                </a:solidFill>
                <a:latin typeface="Calibri"/>
                <a:ea typeface="Calibri"/>
                <a:cs typeface="Calibri"/>
                <a:sym typeface="Calibri"/>
              </a:rPr>
              <a:t> </a:t>
            </a:r>
            <a:r>
              <a:rPr lang="en-GB" sz="1200" b="1" i="0" u="none" strike="noStrike" cap="none" dirty="0" err="1" smtClean="0">
                <a:solidFill>
                  <a:schemeClr val="dk1"/>
                </a:solidFill>
                <a:latin typeface="Calibri"/>
                <a:ea typeface="Calibri"/>
                <a:cs typeface="Calibri"/>
                <a:sym typeface="Calibri"/>
              </a:rPr>
              <a:t>Ei</a:t>
            </a:r>
            <a:r>
              <a:rPr lang="en-GB" sz="1200" b="1" i="0" u="none" strike="noStrike" cap="none" dirty="0" smtClean="0">
                <a:solidFill>
                  <a:schemeClr val="dk1"/>
                </a:solidFill>
                <a:latin typeface="Calibri"/>
                <a:ea typeface="Calibri"/>
                <a:cs typeface="Calibri"/>
                <a:sym typeface="Calibri"/>
              </a:rPr>
              <a:t> </a:t>
            </a:r>
            <a:r>
              <a:rPr lang="en-GB" sz="1200" b="1" i="0" u="none" strike="noStrike" cap="none" dirty="0" err="1" smtClean="0">
                <a:solidFill>
                  <a:schemeClr val="dk1"/>
                </a:solidFill>
                <a:latin typeface="Calibri"/>
                <a:ea typeface="Calibri"/>
                <a:cs typeface="Calibri"/>
                <a:sym typeface="Calibri"/>
              </a:rPr>
              <a:t>Hpyu</a:t>
            </a:r>
            <a:r>
              <a:rPr lang="en-GB" sz="1200" b="1" i="0" u="none" strike="noStrike" cap="none" baseline="0" dirty="0" smtClean="0">
                <a:solidFill>
                  <a:schemeClr val="dk1"/>
                </a:solidFill>
                <a:latin typeface="Calibri"/>
                <a:ea typeface="Calibri"/>
                <a:cs typeface="Calibri"/>
                <a:sym typeface="Calibri"/>
              </a:rPr>
              <a:t> </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Ahning</a:t>
            </a:r>
            <a:r>
              <a:rPr lang="en-GB" sz="1200" b="0" i="0" u="none" strike="noStrike" cap="none" baseline="0" dirty="0" smtClean="0">
                <a:solidFill>
                  <a:schemeClr val="dk1"/>
                </a:solidFill>
                <a:latin typeface="Calibri"/>
                <a:ea typeface="Calibri"/>
                <a:cs typeface="Calibri"/>
                <a:sym typeface="Calibri"/>
              </a:rPr>
              <a:t> a </a:t>
            </a:r>
            <a:r>
              <a:rPr lang="en-GB" sz="1200" b="0" i="0" u="none" strike="noStrike" cap="none" baseline="0" dirty="0" err="1" smtClean="0">
                <a:solidFill>
                  <a:schemeClr val="dk1"/>
                </a:solidFill>
                <a:latin typeface="Calibri"/>
                <a:ea typeface="Calibri"/>
                <a:cs typeface="Calibri"/>
                <a:sym typeface="Calibri"/>
              </a:rPr>
              <a:t>matu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gade</a:t>
            </a:r>
            <a:r>
              <a:rPr lang="en-GB" sz="1200" b="0" i="0" u="none" strike="noStrike" cap="none" baseline="0" dirty="0" smtClean="0">
                <a:solidFill>
                  <a:schemeClr val="dk1"/>
                </a:solidFill>
                <a:latin typeface="Calibri"/>
                <a:ea typeface="Calibri"/>
                <a:cs typeface="Calibri"/>
                <a:sym typeface="Calibri"/>
              </a:rPr>
              <a:t> ram </a:t>
            </a:r>
            <a:r>
              <a:rPr lang="en-GB" sz="1200" b="0" i="0" u="none" strike="noStrike" cap="none" baseline="0" dirty="0" err="1" smtClean="0">
                <a:solidFill>
                  <a:schemeClr val="dk1"/>
                </a:solidFill>
                <a:latin typeface="Calibri"/>
                <a:ea typeface="Calibri"/>
                <a:cs typeface="Calibri"/>
                <a:sym typeface="Calibri"/>
              </a:rPr>
              <a:t>myitru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hpa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byin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nga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hpe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ngai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lu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a:t>
            </a:r>
            <a:endParaRPr sz="1200" b="0" i="0" u="none" strike="noStrike" cap="none" dirty="0">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GB" sz="1200" b="1" i="0" u="none" strike="noStrike" cap="none" baseline="0" dirty="0" smtClean="0">
                <a:solidFill>
                  <a:schemeClr val="dk1"/>
                </a:solidFill>
                <a:latin typeface="Calibri"/>
                <a:ea typeface="Calibri"/>
                <a:cs typeface="Calibri"/>
                <a:sym typeface="Calibri"/>
              </a:rPr>
              <a:t>Mar </a:t>
            </a:r>
            <a:r>
              <a:rPr lang="en-GB" sz="1200" b="1" i="0" u="none" strike="noStrike" cap="none" baseline="0" dirty="0" err="1" smtClean="0">
                <a:solidFill>
                  <a:schemeClr val="dk1"/>
                </a:solidFill>
                <a:latin typeface="Calibri"/>
                <a:ea typeface="Calibri"/>
                <a:cs typeface="Calibri"/>
                <a:sym typeface="Calibri"/>
              </a:rPr>
              <a:t>Mar</a:t>
            </a:r>
            <a:r>
              <a:rPr lang="en-GB" sz="1200" b="1" i="0" u="none" strike="noStrike" cap="none" baseline="0" dirty="0" smtClean="0">
                <a:solidFill>
                  <a:schemeClr val="dk1"/>
                </a:solidFill>
                <a:latin typeface="Calibri"/>
                <a:ea typeface="Calibri"/>
                <a:cs typeface="Calibri"/>
                <a:sym typeface="Calibri"/>
              </a:rPr>
              <a:t> </a:t>
            </a:r>
            <a:r>
              <a:rPr lang="en-GB" sz="1200" b="1" i="0" u="none" strike="noStrike" cap="none" baseline="0" dirty="0" err="1" smtClean="0">
                <a:solidFill>
                  <a:schemeClr val="dk1"/>
                </a:solidFill>
                <a:latin typeface="Calibri"/>
                <a:ea typeface="Calibri"/>
                <a:cs typeface="Calibri"/>
                <a:sym typeface="Calibri"/>
              </a:rPr>
              <a:t>Soe</a:t>
            </a:r>
            <a:r>
              <a:rPr lang="en-GB" sz="1200" b="1" i="0" u="none" strike="noStrike" cap="none" baseline="0" dirty="0" smtClean="0">
                <a:solidFill>
                  <a:schemeClr val="dk1"/>
                </a:solidFill>
                <a:latin typeface="Calibri"/>
                <a:ea typeface="Calibri"/>
                <a:cs typeface="Calibri"/>
                <a:sym typeface="Calibri"/>
              </a:rPr>
              <a:t> </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Ngai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ndai</a:t>
            </a:r>
            <a:r>
              <a:rPr lang="en-GB" sz="1200" b="0" i="0" u="none" strike="noStrike" cap="none" baseline="0" dirty="0" smtClean="0">
                <a:solidFill>
                  <a:schemeClr val="dk1"/>
                </a:solidFill>
                <a:latin typeface="Calibri"/>
                <a:ea typeface="Calibri"/>
                <a:cs typeface="Calibri"/>
                <a:sym typeface="Calibri"/>
              </a:rPr>
              <a:t> lam </a:t>
            </a:r>
            <a:r>
              <a:rPr lang="en-GB" sz="1200" b="0" i="0" u="none" strike="noStrike" cap="none" baseline="0" dirty="0" err="1" smtClean="0">
                <a:solidFill>
                  <a:schemeClr val="dk1"/>
                </a:solidFill>
                <a:latin typeface="Calibri"/>
                <a:ea typeface="Calibri"/>
                <a:cs typeface="Calibri"/>
                <a:sym typeface="Calibri"/>
              </a:rPr>
              <a:t>ni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hpe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gaja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wa</a:t>
            </a:r>
            <a:r>
              <a:rPr lang="en-GB" sz="1200" b="0" i="0" u="none" strike="noStrike" cap="none" baseline="0" dirty="0" smtClean="0">
                <a:solidFill>
                  <a:schemeClr val="dk1"/>
                </a:solidFill>
                <a:latin typeface="Calibri"/>
                <a:ea typeface="Calibri"/>
                <a:cs typeface="Calibri"/>
                <a:sym typeface="Calibri"/>
              </a:rPr>
              <a:t> nan </a:t>
            </a:r>
            <a:r>
              <a:rPr lang="en-GB" sz="1200" b="0" i="0" u="none" strike="noStrike" cap="none" baseline="0" dirty="0" err="1" smtClean="0">
                <a:solidFill>
                  <a:schemeClr val="dk1"/>
                </a:solidFill>
                <a:latin typeface="Calibri"/>
                <a:ea typeface="Calibri"/>
                <a:cs typeface="Calibri"/>
                <a:sym typeface="Calibri"/>
              </a:rPr>
              <a:t>nbyin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shangun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mayu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a:t>
            </a:r>
          </a:p>
          <a:p>
            <a:pPr marL="457200" marR="0" lvl="0" indent="-228600" algn="l" rtl="0">
              <a:lnSpc>
                <a:spcPct val="100000"/>
              </a:lnSpc>
              <a:spcBef>
                <a:spcPts val="0"/>
              </a:spcBef>
              <a:spcAft>
                <a:spcPts val="0"/>
              </a:spcAft>
              <a:buSzPts val="1400"/>
              <a:buNone/>
            </a:pPr>
            <a:r>
              <a:rPr lang="en-GB" sz="1200" b="1" i="0" u="none" strike="noStrike" cap="none" dirty="0" err="1" smtClean="0">
                <a:solidFill>
                  <a:schemeClr val="dk1"/>
                </a:solidFill>
                <a:latin typeface="Calibri"/>
                <a:ea typeface="Calibri"/>
                <a:cs typeface="Calibri"/>
                <a:sym typeface="Calibri"/>
              </a:rPr>
              <a:t>Ei</a:t>
            </a:r>
            <a:r>
              <a:rPr lang="en-GB" sz="1200" b="1" i="0" u="none" strike="noStrike" cap="none" dirty="0" smtClean="0">
                <a:solidFill>
                  <a:schemeClr val="dk1"/>
                </a:solidFill>
                <a:latin typeface="Calibri"/>
                <a:ea typeface="Calibri"/>
                <a:cs typeface="Calibri"/>
                <a:sym typeface="Calibri"/>
              </a:rPr>
              <a:t> </a:t>
            </a:r>
            <a:r>
              <a:rPr lang="en-GB" sz="1200" b="1" i="0" u="none" strike="noStrike" cap="none" dirty="0" err="1" smtClean="0">
                <a:solidFill>
                  <a:schemeClr val="dk1"/>
                </a:solidFill>
                <a:latin typeface="Calibri"/>
                <a:ea typeface="Calibri"/>
                <a:cs typeface="Calibri"/>
                <a:sym typeface="Calibri"/>
              </a:rPr>
              <a:t>Hpyu</a:t>
            </a:r>
            <a:r>
              <a:rPr lang="en-GB" sz="1200" b="1" i="0" u="none" strike="noStrike" cap="none" dirty="0" smtClean="0">
                <a:solidFill>
                  <a:schemeClr val="dk1"/>
                </a:solidFill>
                <a:latin typeface="Calibri"/>
                <a:ea typeface="Calibri"/>
                <a:cs typeface="Calibri"/>
                <a:sym typeface="Calibri"/>
              </a:rPr>
              <a:t>- </a:t>
            </a:r>
            <a:r>
              <a:rPr lang="en-GB" sz="1200" b="0" i="0" u="none" strike="noStrike" cap="none" dirty="0" smtClean="0">
                <a:solidFill>
                  <a:schemeClr val="dk1"/>
                </a:solidFill>
                <a:latin typeface="Calibri"/>
                <a:ea typeface="Calibri"/>
                <a:cs typeface="Calibri"/>
                <a:sym typeface="Calibri"/>
              </a:rPr>
              <a:t>Umm….</a:t>
            </a:r>
            <a:r>
              <a:rPr lang="en-GB" sz="1200" b="0" i="0" u="none" strike="noStrike" cap="none" dirty="0" err="1" smtClean="0">
                <a:solidFill>
                  <a:schemeClr val="dk1"/>
                </a:solidFill>
                <a:latin typeface="Calibri"/>
                <a:ea typeface="Calibri"/>
                <a:cs typeface="Calibri"/>
                <a:sym typeface="Calibri"/>
              </a:rPr>
              <a:t>ngai</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madat</a:t>
            </a:r>
            <a:r>
              <a:rPr lang="en-GB" sz="1200" b="0" i="0" u="none" strike="noStrike" cap="none" dirty="0" smtClean="0">
                <a:solidFill>
                  <a:schemeClr val="dk1"/>
                </a:solidFill>
                <a:latin typeface="Calibri"/>
                <a:ea typeface="Calibri"/>
                <a:cs typeface="Calibri"/>
                <a:sym typeface="Calibri"/>
              </a:rPr>
              <a:t> taw </a:t>
            </a:r>
            <a:r>
              <a:rPr lang="en-GB" sz="1200" b="0" i="0" u="none" strike="noStrike" cap="none" dirty="0" err="1" smtClean="0">
                <a:solidFill>
                  <a:schemeClr val="dk1"/>
                </a:solidFill>
                <a:latin typeface="Calibri"/>
                <a:ea typeface="Calibri"/>
                <a:cs typeface="Calibri"/>
                <a:sym typeface="Calibri"/>
              </a:rPr>
              <a:t>nga</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ai</a:t>
            </a:r>
            <a:r>
              <a:rPr lang="en-GB" sz="1200" b="0" i="0" u="none" strike="noStrike" cap="none" dirty="0" smtClean="0">
                <a:solidFill>
                  <a:schemeClr val="dk1"/>
                </a:solidFill>
                <a:latin typeface="Calibri"/>
                <a:ea typeface="Calibri"/>
                <a:cs typeface="Calibri"/>
                <a:sym typeface="Calibri"/>
              </a:rPr>
              <a:t>.</a:t>
            </a:r>
          </a:p>
          <a:p>
            <a:pPr marL="457200" marR="0" lvl="0" indent="-228600" algn="l" rtl="0">
              <a:lnSpc>
                <a:spcPct val="100000"/>
              </a:lnSpc>
              <a:spcBef>
                <a:spcPts val="0"/>
              </a:spcBef>
              <a:spcAft>
                <a:spcPts val="0"/>
              </a:spcAft>
              <a:buSzPts val="1400"/>
              <a:buNone/>
            </a:pPr>
            <a:r>
              <a:rPr lang="en-GB" sz="1200" b="1" i="0" u="none" strike="noStrike" cap="none" baseline="0" dirty="0" smtClean="0">
                <a:solidFill>
                  <a:schemeClr val="dk1"/>
                </a:solidFill>
                <a:latin typeface="Calibri"/>
                <a:ea typeface="Calibri"/>
                <a:cs typeface="Calibri"/>
                <a:sym typeface="Calibri"/>
              </a:rPr>
              <a:t>Mar </a:t>
            </a:r>
            <a:r>
              <a:rPr lang="en-GB" sz="1200" b="1" i="0" u="none" strike="noStrike" cap="none" baseline="0" dirty="0" err="1" smtClean="0">
                <a:solidFill>
                  <a:schemeClr val="dk1"/>
                </a:solidFill>
                <a:latin typeface="Calibri"/>
                <a:ea typeface="Calibri"/>
                <a:cs typeface="Calibri"/>
                <a:sym typeface="Calibri"/>
              </a:rPr>
              <a:t>Mar</a:t>
            </a:r>
            <a:r>
              <a:rPr lang="en-GB" sz="1200" b="1" i="0" u="none" strike="noStrike" cap="none" baseline="0" dirty="0" smtClean="0">
                <a:solidFill>
                  <a:schemeClr val="dk1"/>
                </a:solidFill>
                <a:latin typeface="Calibri"/>
                <a:ea typeface="Calibri"/>
                <a:cs typeface="Calibri"/>
                <a:sym typeface="Calibri"/>
              </a:rPr>
              <a:t> </a:t>
            </a:r>
            <a:r>
              <a:rPr lang="en-GB" sz="1200" b="1" i="0" u="none" strike="noStrike" cap="none" baseline="0" dirty="0" err="1" smtClean="0">
                <a:solidFill>
                  <a:schemeClr val="dk1"/>
                </a:solidFill>
                <a:latin typeface="Calibri"/>
                <a:ea typeface="Calibri"/>
                <a:cs typeface="Calibri"/>
                <a:sym typeface="Calibri"/>
              </a:rPr>
              <a:t>Soe</a:t>
            </a:r>
            <a:r>
              <a:rPr lang="en-GB" sz="1200" b="1" i="0" u="none" strike="noStrike" cap="none" baseline="0" dirty="0" smtClean="0">
                <a:solidFill>
                  <a:schemeClr val="dk1"/>
                </a:solidFill>
                <a:latin typeface="Calibri"/>
                <a:ea typeface="Calibri"/>
                <a:cs typeface="Calibri"/>
                <a:sym typeface="Calibri"/>
              </a:rPr>
              <a:t> </a:t>
            </a:r>
            <a:r>
              <a:rPr lang="en-GB" sz="1200" b="0" i="0" u="none" strike="noStrike" cap="none" baseline="0" dirty="0" smtClean="0">
                <a:solidFill>
                  <a:schemeClr val="dk1"/>
                </a:solidFill>
                <a:latin typeface="Calibri"/>
                <a:ea typeface="Calibri"/>
                <a:cs typeface="Calibri"/>
                <a:sym typeface="Calibri"/>
              </a:rPr>
              <a:t>–</a:t>
            </a:r>
            <a:r>
              <a:rPr lang="en-GB" sz="1200" b="0" i="0" u="none" strike="noStrike" cap="none" baseline="0" dirty="0" err="1" smtClean="0">
                <a:solidFill>
                  <a:schemeClr val="dk1"/>
                </a:solidFill>
                <a:latin typeface="Calibri"/>
                <a:ea typeface="Calibri"/>
                <a:cs typeface="Calibri"/>
                <a:sym typeface="Calibri"/>
              </a:rPr>
              <a:t>Ahnu</a:t>
            </a:r>
            <a:r>
              <a:rPr lang="en-GB" sz="1200" b="0" i="0" u="none" strike="noStrike" cap="none" baseline="0" dirty="0" smtClean="0">
                <a:solidFill>
                  <a:schemeClr val="dk1"/>
                </a:solidFill>
                <a:latin typeface="Calibri"/>
                <a:ea typeface="Calibri"/>
                <a:cs typeface="Calibri"/>
                <a:sym typeface="Calibri"/>
              </a:rPr>
              <a:t> yen </a:t>
            </a:r>
            <a:r>
              <a:rPr lang="en-GB" sz="1200" b="0" i="0" u="none" strike="noStrike" cap="none" baseline="0" dirty="0" err="1" smtClean="0">
                <a:solidFill>
                  <a:schemeClr val="dk1"/>
                </a:solidFill>
                <a:latin typeface="Calibri"/>
                <a:ea typeface="Calibri"/>
                <a:cs typeface="Calibri"/>
                <a:sym typeface="Calibri"/>
              </a:rPr>
              <a:t>ahwa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gaw</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asak</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grai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gaba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majaw</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shinggan</a:t>
            </a:r>
            <a:r>
              <a:rPr lang="en-GB" sz="1200" b="0" i="0" u="none" strike="noStrike" cap="none" baseline="0" dirty="0" smtClean="0">
                <a:solidFill>
                  <a:schemeClr val="dk1"/>
                </a:solidFill>
                <a:latin typeface="Calibri"/>
                <a:ea typeface="Calibri"/>
                <a:cs typeface="Calibri"/>
                <a:sym typeface="Calibri"/>
              </a:rPr>
              <a:t> le </a:t>
            </a:r>
            <a:r>
              <a:rPr lang="en-GB" sz="1200" b="0" i="0" u="none" strike="noStrike" cap="none" baseline="0" dirty="0" err="1" smtClean="0">
                <a:solidFill>
                  <a:schemeClr val="dk1"/>
                </a:solidFill>
                <a:latin typeface="Calibri"/>
                <a:ea typeface="Calibri"/>
                <a:cs typeface="Calibri"/>
                <a:sym typeface="Calibri"/>
              </a:rPr>
              <a:t>mai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gaw</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ngai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langai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nga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Rai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tim</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shinggan</a:t>
            </a:r>
            <a:r>
              <a:rPr lang="en-GB" sz="1200" b="0" i="0" u="none" strike="noStrike" cap="none" baseline="0" dirty="0" smtClean="0">
                <a:solidFill>
                  <a:schemeClr val="dk1"/>
                </a:solidFill>
                <a:latin typeface="Calibri"/>
                <a:ea typeface="Calibri"/>
                <a:cs typeface="Calibri"/>
                <a:sym typeface="Calibri"/>
              </a:rPr>
              <a:t> le yang Virus </a:t>
            </a:r>
            <a:r>
              <a:rPr lang="en-GB" sz="1200" b="0" i="0" u="none" strike="noStrike" cap="none" baseline="0" dirty="0" err="1" smtClean="0">
                <a:solidFill>
                  <a:schemeClr val="dk1"/>
                </a:solidFill>
                <a:latin typeface="Calibri"/>
                <a:ea typeface="Calibri"/>
                <a:cs typeface="Calibri"/>
                <a:sym typeface="Calibri"/>
              </a:rPr>
              <a:t>ana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kap</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wa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hkrit</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majaw</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garum</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hpyi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rai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nga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a:t>
            </a:r>
          </a:p>
          <a:p>
            <a:pPr marL="457200" marR="0" lvl="0" indent="-228600" algn="l" rtl="0">
              <a:lnSpc>
                <a:spcPct val="100000"/>
              </a:lnSpc>
              <a:spcBef>
                <a:spcPts val="0"/>
              </a:spcBef>
              <a:spcAft>
                <a:spcPts val="0"/>
              </a:spcAft>
              <a:buSzPts val="1400"/>
              <a:buNone/>
            </a:pPr>
            <a:r>
              <a:rPr lang="en-GB" sz="1200" b="1" i="0" u="none" strike="noStrike" cap="none" dirty="0" err="1" smtClean="0">
                <a:solidFill>
                  <a:schemeClr val="dk1"/>
                </a:solidFill>
                <a:latin typeface="Calibri"/>
                <a:ea typeface="Calibri"/>
                <a:cs typeface="Calibri"/>
                <a:sym typeface="Calibri"/>
              </a:rPr>
              <a:t>Ei</a:t>
            </a:r>
            <a:r>
              <a:rPr lang="en-GB" sz="1200" b="1" i="0" u="none" strike="noStrike" cap="none" dirty="0" smtClean="0">
                <a:solidFill>
                  <a:schemeClr val="dk1"/>
                </a:solidFill>
                <a:latin typeface="Calibri"/>
                <a:ea typeface="Calibri"/>
                <a:cs typeface="Calibri"/>
                <a:sym typeface="Calibri"/>
              </a:rPr>
              <a:t> </a:t>
            </a:r>
            <a:r>
              <a:rPr lang="en-GB" sz="1200" b="1" i="0" u="none" strike="noStrike" cap="none" dirty="0" err="1" smtClean="0">
                <a:solidFill>
                  <a:schemeClr val="dk1"/>
                </a:solidFill>
                <a:latin typeface="Calibri"/>
                <a:ea typeface="Calibri"/>
                <a:cs typeface="Calibri"/>
                <a:sym typeface="Calibri"/>
              </a:rPr>
              <a:t>Hpyu</a:t>
            </a:r>
            <a:r>
              <a:rPr lang="en-GB" sz="1200" b="1" i="0" u="none" strike="noStrike" cap="none" dirty="0" smtClean="0">
                <a:solidFill>
                  <a:schemeClr val="dk1"/>
                </a:solidFill>
                <a:latin typeface="Calibri"/>
                <a:ea typeface="Calibri"/>
                <a:cs typeface="Calibri"/>
                <a:sym typeface="Calibri"/>
              </a:rPr>
              <a:t>- </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Ahning</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gaw</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kanu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kawa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asak</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hpe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hkra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wa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hkrit</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tsang</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nga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ngu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shadu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Re i?</a:t>
            </a:r>
          </a:p>
          <a:p>
            <a:pPr marL="457200" marR="0" lvl="0" indent="-228600" algn="l" rtl="0">
              <a:lnSpc>
                <a:spcPct val="100000"/>
              </a:lnSpc>
              <a:spcBef>
                <a:spcPts val="0"/>
              </a:spcBef>
              <a:spcAft>
                <a:spcPts val="0"/>
              </a:spcAft>
              <a:buSzPts val="1400"/>
              <a:buNone/>
            </a:pPr>
            <a:r>
              <a:rPr lang="en-GB" sz="1200" b="1" i="0" u="none" strike="noStrike" cap="none" baseline="0" dirty="0" smtClean="0">
                <a:solidFill>
                  <a:schemeClr val="dk1"/>
                </a:solidFill>
                <a:latin typeface="Calibri"/>
                <a:ea typeface="Calibri"/>
                <a:cs typeface="Calibri"/>
                <a:sym typeface="Calibri"/>
              </a:rPr>
              <a:t>Mar </a:t>
            </a:r>
            <a:r>
              <a:rPr lang="en-GB" sz="1200" b="1" i="0" u="none" strike="noStrike" cap="none" baseline="0" dirty="0" err="1" smtClean="0">
                <a:solidFill>
                  <a:schemeClr val="dk1"/>
                </a:solidFill>
                <a:latin typeface="Calibri"/>
                <a:ea typeface="Calibri"/>
                <a:cs typeface="Calibri"/>
                <a:sym typeface="Calibri"/>
              </a:rPr>
              <a:t>Mar</a:t>
            </a:r>
            <a:r>
              <a:rPr lang="en-GB" sz="1200" b="1" i="0" u="none" strike="noStrike" cap="none" baseline="0" dirty="0" smtClean="0">
                <a:solidFill>
                  <a:schemeClr val="dk1"/>
                </a:solidFill>
                <a:latin typeface="Calibri"/>
                <a:ea typeface="Calibri"/>
                <a:cs typeface="Calibri"/>
                <a:sym typeface="Calibri"/>
              </a:rPr>
              <a:t> </a:t>
            </a:r>
            <a:r>
              <a:rPr lang="en-GB" sz="1200" b="1" i="0" u="none" strike="noStrike" cap="none" baseline="0" dirty="0" err="1" smtClean="0">
                <a:solidFill>
                  <a:schemeClr val="dk1"/>
                </a:solidFill>
                <a:latin typeface="Calibri"/>
                <a:ea typeface="Calibri"/>
                <a:cs typeface="Calibri"/>
                <a:sym typeface="Calibri"/>
              </a:rPr>
              <a:t>Soe</a:t>
            </a:r>
            <a:r>
              <a:rPr lang="en-GB" sz="1200" b="1" i="0" u="none" strike="noStrike" cap="none" baseline="0" dirty="0" smtClean="0">
                <a:solidFill>
                  <a:schemeClr val="dk1"/>
                </a:solidFill>
                <a:latin typeface="Calibri"/>
                <a:ea typeface="Calibri"/>
                <a:cs typeface="Calibri"/>
                <a:sym typeface="Calibri"/>
              </a:rPr>
              <a:t> – </a:t>
            </a:r>
            <a:r>
              <a:rPr lang="en-GB" sz="1200" b="0" i="0" u="none" strike="noStrike" cap="none" baseline="0" dirty="0" smtClean="0">
                <a:solidFill>
                  <a:schemeClr val="dk1"/>
                </a:solidFill>
                <a:latin typeface="Calibri"/>
                <a:ea typeface="Calibri"/>
                <a:cs typeface="Calibri"/>
                <a:sym typeface="Calibri"/>
              </a:rPr>
              <a:t>Re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Hpa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i </a:t>
            </a:r>
            <a:r>
              <a:rPr lang="en-GB" sz="1200" b="0" i="0" u="none" strike="noStrike" cap="none" baseline="0" dirty="0" err="1" smtClean="0">
                <a:solidFill>
                  <a:schemeClr val="dk1"/>
                </a:solidFill>
                <a:latin typeface="Calibri"/>
                <a:ea typeface="Calibri"/>
                <a:cs typeface="Calibri"/>
                <a:sym typeface="Calibri"/>
              </a:rPr>
              <a:t>nga</a:t>
            </a:r>
            <a:r>
              <a:rPr lang="en-GB" sz="1200" b="0" i="0" u="none" strike="noStrike" cap="none" baseline="0" dirty="0" smtClean="0">
                <a:solidFill>
                  <a:schemeClr val="dk1"/>
                </a:solidFill>
                <a:latin typeface="Calibri"/>
                <a:ea typeface="Calibri"/>
                <a:cs typeface="Calibri"/>
                <a:sym typeface="Calibri"/>
              </a:rPr>
              <a:t> yang </a:t>
            </a:r>
            <a:r>
              <a:rPr lang="en-GB" sz="1200" b="0" i="0" u="none" strike="noStrike" cap="none" baseline="0" dirty="0" err="1" smtClean="0">
                <a:solidFill>
                  <a:schemeClr val="dk1"/>
                </a:solidFill>
                <a:latin typeface="Calibri"/>
                <a:ea typeface="Calibri"/>
                <a:cs typeface="Calibri"/>
                <a:sym typeface="Calibri"/>
              </a:rPr>
              <a:t>ndai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zawn</a:t>
            </a:r>
            <a:r>
              <a:rPr lang="en-GB" sz="1200" b="0" i="0" u="none" strike="noStrike" cap="none" baseline="0" dirty="0" smtClean="0">
                <a:solidFill>
                  <a:schemeClr val="dk1"/>
                </a:solidFill>
                <a:latin typeface="Calibri"/>
                <a:ea typeface="Calibri"/>
                <a:cs typeface="Calibri"/>
                <a:sym typeface="Calibri"/>
              </a:rPr>
              <a:t> re </a:t>
            </a:r>
            <a:r>
              <a:rPr lang="en-GB" sz="1200" b="0" i="0" u="none" strike="noStrike" cap="none" baseline="0" dirty="0" err="1" smtClean="0">
                <a:solidFill>
                  <a:schemeClr val="dk1"/>
                </a:solidFill>
                <a:latin typeface="Calibri"/>
                <a:ea typeface="Calibri"/>
                <a:cs typeface="Calibri"/>
                <a:sym typeface="Calibri"/>
              </a:rPr>
              <a:t>aten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hta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ahnu</a:t>
            </a:r>
            <a:r>
              <a:rPr lang="en-GB" sz="1200" b="0" i="0" u="none" strike="noStrike" cap="none" baseline="0" dirty="0" smtClean="0">
                <a:solidFill>
                  <a:schemeClr val="dk1"/>
                </a:solidFill>
                <a:latin typeface="Calibri"/>
                <a:ea typeface="Calibri"/>
                <a:cs typeface="Calibri"/>
                <a:sym typeface="Calibri"/>
              </a:rPr>
              <a:t> yen </a:t>
            </a:r>
            <a:r>
              <a:rPr lang="en-GB" sz="1200" b="0" i="0" u="none" strike="noStrike" cap="none" baseline="0" dirty="0" err="1" smtClean="0">
                <a:solidFill>
                  <a:schemeClr val="dk1"/>
                </a:solidFill>
                <a:latin typeface="Calibri"/>
                <a:ea typeface="Calibri"/>
                <a:cs typeface="Calibri"/>
                <a:sym typeface="Calibri"/>
              </a:rPr>
              <a:t>ahwa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hpe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asum</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nhkam</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lu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a:solidFill>
                  <a:schemeClr val="dk1"/>
                </a:solidFill>
                <a:latin typeface="Calibri"/>
                <a:ea typeface="Calibri"/>
                <a:cs typeface="Calibri"/>
                <a:sym typeface="Calibri"/>
              </a:rPr>
              <a:t/>
            </a:r>
            <a:br>
              <a:rPr lang="en-GB" sz="1200" b="0" i="0" u="none" strike="noStrike" cap="none" dirty="0">
                <a:solidFill>
                  <a:schemeClr val="dk1"/>
                </a:solidFill>
                <a:latin typeface="Calibri"/>
                <a:ea typeface="Calibri"/>
                <a:cs typeface="Calibri"/>
                <a:sym typeface="Calibri"/>
              </a:rPr>
            </a:br>
            <a:r>
              <a:rPr lang="en-GB" sz="1200" b="1" i="0" u="none" strike="noStrike" cap="none" dirty="0" err="1" smtClean="0">
                <a:solidFill>
                  <a:schemeClr val="dk1"/>
                </a:solidFill>
                <a:latin typeface="Calibri"/>
                <a:ea typeface="Calibri"/>
                <a:cs typeface="Calibri"/>
                <a:sym typeface="Calibri"/>
              </a:rPr>
              <a:t>Ei</a:t>
            </a:r>
            <a:r>
              <a:rPr lang="en-GB" sz="1200" b="1" i="0" u="none" strike="noStrike" cap="none" dirty="0" smtClean="0">
                <a:solidFill>
                  <a:schemeClr val="dk1"/>
                </a:solidFill>
                <a:latin typeface="Calibri"/>
                <a:ea typeface="Calibri"/>
                <a:cs typeface="Calibri"/>
                <a:sym typeface="Calibri"/>
              </a:rPr>
              <a:t> </a:t>
            </a:r>
            <a:r>
              <a:rPr lang="en-GB" sz="1200" b="1" i="0" u="none" strike="noStrike" cap="none" dirty="0" err="1" smtClean="0">
                <a:solidFill>
                  <a:schemeClr val="dk1"/>
                </a:solidFill>
                <a:latin typeface="Calibri"/>
                <a:ea typeface="Calibri"/>
                <a:cs typeface="Calibri"/>
                <a:sym typeface="Calibri"/>
              </a:rPr>
              <a:t>Hpyu</a:t>
            </a:r>
            <a:r>
              <a:rPr lang="en-GB" sz="1200" b="1"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Ahning</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gaw</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shanhte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hpe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lanu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lahku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nga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lam </a:t>
            </a:r>
            <a:r>
              <a:rPr lang="en-GB" sz="1200" b="0" i="0" u="none" strike="noStrike" cap="none" baseline="0" dirty="0" err="1" smtClean="0">
                <a:solidFill>
                  <a:schemeClr val="dk1"/>
                </a:solidFill>
                <a:latin typeface="Calibri"/>
                <a:ea typeface="Calibri"/>
                <a:cs typeface="Calibri"/>
                <a:sym typeface="Calibri"/>
              </a:rPr>
              <a:t>hpe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lu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a:t>
            </a:r>
          </a:p>
          <a:p>
            <a:pPr marL="457200" marR="0" lvl="0" indent="-228600" algn="l" rtl="0">
              <a:lnSpc>
                <a:spcPct val="100000"/>
              </a:lnSpc>
              <a:spcBef>
                <a:spcPts val="0"/>
              </a:spcBef>
              <a:spcAft>
                <a:spcPts val="0"/>
              </a:spcAft>
              <a:buSzPts val="1400"/>
              <a:buNone/>
            </a:pPr>
            <a:r>
              <a:rPr lang="en-GB" sz="1200" b="1" i="0" u="none" strike="noStrike" cap="none" baseline="0" dirty="0" smtClean="0">
                <a:solidFill>
                  <a:schemeClr val="dk1"/>
                </a:solidFill>
                <a:latin typeface="Calibri"/>
                <a:ea typeface="Calibri"/>
                <a:cs typeface="Calibri"/>
                <a:sym typeface="Calibri"/>
              </a:rPr>
              <a:t>Mar Mar </a:t>
            </a:r>
            <a:r>
              <a:rPr lang="en-GB" sz="1200" b="1" i="0" u="none" strike="noStrike" cap="none" baseline="0" dirty="0" err="1" smtClean="0">
                <a:solidFill>
                  <a:schemeClr val="dk1"/>
                </a:solidFill>
                <a:latin typeface="Calibri"/>
                <a:ea typeface="Calibri"/>
                <a:cs typeface="Calibri"/>
                <a:sym typeface="Calibri"/>
              </a:rPr>
              <a:t>Soe</a:t>
            </a:r>
            <a:r>
              <a:rPr lang="en-GB" sz="1200" b="1" i="0" u="none" strike="noStrike" cap="none" baseline="0" dirty="0" smtClean="0">
                <a:solidFill>
                  <a:schemeClr val="dk1"/>
                </a:solidFill>
                <a:latin typeface="Calibri"/>
                <a:ea typeface="Calibri"/>
                <a:cs typeface="Calibri"/>
                <a:sym typeface="Calibri"/>
              </a:rPr>
              <a:t> – </a:t>
            </a:r>
            <a:r>
              <a:rPr lang="en-GB" sz="1200" b="0" i="0" u="none" strike="noStrike" cap="none" baseline="0" dirty="0" smtClean="0">
                <a:solidFill>
                  <a:schemeClr val="dk1"/>
                </a:solidFill>
                <a:latin typeface="Calibri"/>
                <a:ea typeface="Calibri"/>
                <a:cs typeface="Calibri"/>
                <a:sym typeface="Calibri"/>
              </a:rPr>
              <a:t>Re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Shanhte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hpe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makawp</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maga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lu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matu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hpa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rai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tim</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galaw</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na.</a:t>
            </a:r>
            <a:endParaRPr lang="en-GB" sz="1200" b="0" i="0" u="none" strike="noStrike" cap="none" baseline="0" dirty="0" smtClean="0">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GB" sz="1200" b="0" i="0" u="none" strike="noStrike" cap="none" baseline="0" dirty="0" smtClean="0">
                <a:solidFill>
                  <a:schemeClr val="dk1"/>
                </a:solidFill>
                <a:latin typeface="Calibri"/>
                <a:ea typeface="Calibri"/>
                <a:cs typeface="Calibri"/>
                <a:sym typeface="Calibri"/>
              </a:rPr>
              <a:t> </a:t>
            </a:r>
            <a:r>
              <a:rPr lang="en-GB" sz="1200" b="1" i="0" u="none" strike="noStrike" cap="none" dirty="0" err="1" smtClean="0">
                <a:solidFill>
                  <a:schemeClr val="dk1"/>
                </a:solidFill>
                <a:latin typeface="Calibri"/>
                <a:ea typeface="Calibri"/>
                <a:cs typeface="Calibri"/>
                <a:sym typeface="Calibri"/>
              </a:rPr>
              <a:t>Ei</a:t>
            </a:r>
            <a:r>
              <a:rPr lang="en-GB" sz="1200" b="1" i="0" u="none" strike="noStrike" cap="none" dirty="0" smtClean="0">
                <a:solidFill>
                  <a:schemeClr val="dk1"/>
                </a:solidFill>
                <a:latin typeface="Calibri"/>
                <a:ea typeface="Calibri"/>
                <a:cs typeface="Calibri"/>
                <a:sym typeface="Calibri"/>
              </a:rPr>
              <a:t> </a:t>
            </a:r>
            <a:r>
              <a:rPr lang="en-GB" sz="1200" b="1" i="0" u="none" strike="noStrike" cap="none" dirty="0" err="1" smtClean="0">
                <a:solidFill>
                  <a:schemeClr val="dk1"/>
                </a:solidFill>
                <a:latin typeface="Calibri"/>
                <a:ea typeface="Calibri"/>
                <a:cs typeface="Calibri"/>
                <a:sym typeface="Calibri"/>
              </a:rPr>
              <a:t>Hpyu</a:t>
            </a:r>
            <a:r>
              <a:rPr lang="en-GB" sz="1200" b="1" i="0" u="none" strike="noStrike" cap="none" dirty="0" smtClean="0">
                <a:solidFill>
                  <a:schemeClr val="dk1"/>
                </a:solidFill>
                <a:latin typeface="Calibri"/>
                <a:ea typeface="Calibri"/>
                <a:cs typeface="Calibri"/>
                <a:sym typeface="Calibri"/>
              </a:rPr>
              <a:t>	- </a:t>
            </a:r>
            <a:r>
              <a:rPr lang="en-GB" sz="1200" b="0" i="0" u="none" strike="noStrike" cap="none" dirty="0" smtClean="0">
                <a:solidFill>
                  <a:schemeClr val="dk1"/>
                </a:solidFill>
                <a:latin typeface="Calibri"/>
                <a:ea typeface="Calibri"/>
                <a:cs typeface="Calibri"/>
                <a:sym typeface="Calibri"/>
              </a:rPr>
              <a:t>E</a:t>
            </a:r>
            <a:r>
              <a:rPr lang="en-GB" sz="1200" b="0" i="0" u="none" strike="noStrike" cap="none" baseline="0" dirty="0" smtClean="0">
                <a:solidFill>
                  <a:schemeClr val="dk1"/>
                </a:solidFill>
                <a:latin typeface="Calibri"/>
                <a:ea typeface="Calibri"/>
                <a:cs typeface="Calibri"/>
                <a:sym typeface="Calibri"/>
              </a:rPr>
              <a:t> lo, </a:t>
            </a:r>
            <a:r>
              <a:rPr lang="en-GB" sz="1200" b="0" i="0" u="none" strike="noStrike" cap="none" baseline="0" dirty="0" err="1" smtClean="0">
                <a:solidFill>
                  <a:schemeClr val="dk1"/>
                </a:solidFill>
                <a:latin typeface="Calibri"/>
                <a:ea typeface="Calibri"/>
                <a:cs typeface="Calibri"/>
                <a:sym typeface="Calibri"/>
              </a:rPr>
              <a:t>ahning</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hpe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garum</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lu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gari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gabu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sai</a:t>
            </a:r>
            <a:r>
              <a:rPr lang="en-GB" sz="1200" b="0" i="0" u="none" strike="noStrike" cap="none" baseline="0" dirty="0" smtClean="0">
                <a:solidFill>
                  <a:schemeClr val="dk1"/>
                </a:solidFill>
                <a:latin typeface="Calibri"/>
                <a:ea typeface="Calibri"/>
                <a:cs typeface="Calibri"/>
                <a:sym typeface="Calibri"/>
              </a:rPr>
              <a:t>.</a:t>
            </a:r>
            <a:endParaRPr sz="1200" b="0" i="0" u="none" strike="noStrike" cap="none" dirty="0">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GB" sz="1200" b="1" i="0" u="none" strike="noStrike" cap="none" baseline="0" dirty="0" smtClean="0">
                <a:solidFill>
                  <a:schemeClr val="dk1"/>
                </a:solidFill>
                <a:latin typeface="Calibri"/>
                <a:ea typeface="Calibri"/>
                <a:cs typeface="Calibri"/>
                <a:sym typeface="Calibri"/>
              </a:rPr>
              <a:t>Mar </a:t>
            </a:r>
            <a:r>
              <a:rPr lang="en-GB" sz="1200" b="1" i="0" u="none" strike="noStrike" cap="none" baseline="0" dirty="0" err="1" smtClean="0">
                <a:solidFill>
                  <a:schemeClr val="dk1"/>
                </a:solidFill>
                <a:latin typeface="Calibri"/>
                <a:ea typeface="Calibri"/>
                <a:cs typeface="Calibri"/>
                <a:sym typeface="Calibri"/>
              </a:rPr>
              <a:t>Mar</a:t>
            </a:r>
            <a:r>
              <a:rPr lang="en-GB" sz="1200" b="1" i="0" u="none" strike="noStrike" cap="none" baseline="0" dirty="0" smtClean="0">
                <a:solidFill>
                  <a:schemeClr val="dk1"/>
                </a:solidFill>
                <a:latin typeface="Calibri"/>
                <a:ea typeface="Calibri"/>
                <a:cs typeface="Calibri"/>
                <a:sym typeface="Calibri"/>
              </a:rPr>
              <a:t> </a:t>
            </a:r>
            <a:r>
              <a:rPr lang="en-GB" sz="1200" b="1" i="0" u="none" strike="noStrike" cap="none" baseline="0" dirty="0" err="1" smtClean="0">
                <a:solidFill>
                  <a:schemeClr val="dk1"/>
                </a:solidFill>
                <a:latin typeface="Calibri"/>
                <a:ea typeface="Calibri"/>
                <a:cs typeface="Calibri"/>
                <a:sym typeface="Calibri"/>
              </a:rPr>
              <a:t>Soe</a:t>
            </a:r>
            <a:r>
              <a:rPr lang="en-GB" sz="1200" b="1" i="0" u="none" strike="noStrike" cap="none" baseline="0" dirty="0" smtClean="0">
                <a:solidFill>
                  <a:schemeClr val="dk1"/>
                </a:solidFill>
                <a:latin typeface="Calibri"/>
                <a:ea typeface="Calibri"/>
                <a:cs typeface="Calibri"/>
                <a:sym typeface="Calibri"/>
              </a:rPr>
              <a:t> –</a:t>
            </a:r>
            <a:r>
              <a:rPr lang="en-GB" sz="1200" b="0" i="0" u="none" strike="noStrike" cap="none" dirty="0" smtClean="0">
                <a:solidFill>
                  <a:schemeClr val="dk1"/>
                </a:solidFill>
                <a:latin typeface="Calibri"/>
                <a:ea typeface="Calibri"/>
                <a:cs typeface="Calibri"/>
                <a:sym typeface="Calibri"/>
              </a:rPr>
              <a:t> Dai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zawn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tsun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ya</a:t>
            </a:r>
            <a:r>
              <a:rPr lang="en-GB" sz="1200" b="0" i="0" u="none" strike="noStrike" cap="none" baseline="0" dirty="0" smtClean="0">
                <a:solidFill>
                  <a:schemeClr val="dk1"/>
                </a:solidFill>
                <a:latin typeface="Calibri"/>
                <a:ea typeface="Calibri"/>
                <a:cs typeface="Calibri"/>
                <a:sym typeface="Calibri"/>
              </a:rPr>
              <a:t> ai </a:t>
            </a:r>
            <a:r>
              <a:rPr lang="en-GB" sz="1200" b="0" i="0" u="none" strike="noStrike" cap="none" baseline="0" dirty="0" err="1" smtClean="0">
                <a:solidFill>
                  <a:schemeClr val="dk1"/>
                </a:solidFill>
                <a:latin typeface="Calibri"/>
                <a:ea typeface="Calibri"/>
                <a:cs typeface="Calibri"/>
                <a:sym typeface="Calibri"/>
              </a:rPr>
              <a:t>majaw</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grai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chyeju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kaba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Anhte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ni</a:t>
            </a:r>
            <a:r>
              <a:rPr lang="en-GB" sz="1200" b="0" i="0" u="none" strike="noStrike" cap="none" baseline="0" dirty="0" smtClean="0">
                <a:solidFill>
                  <a:schemeClr val="dk1"/>
                </a:solidFill>
                <a:latin typeface="Calibri"/>
                <a:ea typeface="Calibri"/>
                <a:cs typeface="Calibri"/>
                <a:sym typeface="Calibri"/>
              </a:rPr>
              <a:t> Virus </a:t>
            </a:r>
            <a:r>
              <a:rPr lang="en-GB" sz="1200" b="0" i="0" u="none" strike="noStrike" cap="none" baseline="0" dirty="0" err="1" smtClean="0">
                <a:solidFill>
                  <a:schemeClr val="dk1"/>
                </a:solidFill>
                <a:latin typeface="Calibri"/>
                <a:ea typeface="Calibri"/>
                <a:cs typeface="Calibri"/>
                <a:sym typeface="Calibri"/>
              </a:rPr>
              <a:t>kap</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wa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chye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shinggan</a:t>
            </a:r>
            <a:r>
              <a:rPr lang="en-GB" sz="1200" b="0" i="0" u="none" strike="noStrike" cap="none" baseline="0" dirty="0" smtClean="0">
                <a:solidFill>
                  <a:schemeClr val="dk1"/>
                </a:solidFill>
                <a:latin typeface="Calibri"/>
                <a:ea typeface="Calibri"/>
                <a:cs typeface="Calibri"/>
                <a:sym typeface="Calibri"/>
              </a:rPr>
              <a:t> de </a:t>
            </a:r>
            <a:r>
              <a:rPr lang="en-GB" sz="1200" b="0" i="0" u="none" strike="noStrike" cap="none" baseline="0" dirty="0" err="1" smtClean="0">
                <a:solidFill>
                  <a:schemeClr val="dk1"/>
                </a:solidFill>
                <a:latin typeface="Calibri"/>
                <a:ea typeface="Calibri"/>
                <a:cs typeface="Calibri"/>
                <a:sym typeface="Calibri"/>
              </a:rPr>
              <a:t>sa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hkawm</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lam </a:t>
            </a:r>
            <a:r>
              <a:rPr lang="en-GB" sz="1200" b="0" i="0" u="none" strike="noStrike" cap="none" baseline="0" dirty="0" err="1" smtClean="0">
                <a:solidFill>
                  <a:schemeClr val="dk1"/>
                </a:solidFill>
                <a:latin typeface="Calibri"/>
                <a:ea typeface="Calibri"/>
                <a:cs typeface="Calibri"/>
                <a:sym typeface="Calibri"/>
              </a:rPr>
              <a:t>ngalaw</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shata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shagu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garum</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gumhpraw</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hpe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gara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hku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lu</a:t>
            </a:r>
            <a:r>
              <a:rPr lang="en-GB" sz="1200" b="0" i="0" u="none" strike="noStrike" cap="none" baseline="0" dirty="0" smtClean="0">
                <a:solidFill>
                  <a:schemeClr val="dk1"/>
                </a:solidFill>
                <a:latin typeface="Calibri"/>
                <a:ea typeface="Calibri"/>
                <a:cs typeface="Calibri"/>
                <a:sym typeface="Calibri"/>
              </a:rPr>
              <a:t> la </a:t>
            </a:r>
            <a:r>
              <a:rPr lang="en-GB" sz="1200" b="0" i="0" u="none" strike="noStrike" cap="none" baseline="0" dirty="0" err="1" smtClean="0">
                <a:solidFill>
                  <a:schemeClr val="dk1"/>
                </a:solidFill>
                <a:latin typeface="Calibri"/>
                <a:ea typeface="Calibri"/>
                <a:cs typeface="Calibri"/>
                <a:sym typeface="Calibri"/>
              </a:rPr>
              <a:t>mai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kun i?</a:t>
            </a:r>
            <a:endParaRPr dirty="0"/>
          </a:p>
        </p:txBody>
      </p:sp>
      <p:sp>
        <p:nvSpPr>
          <p:cNvPr id="583" name="Google Shape;583;p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9" name="Google Shape;589;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GB" sz="1200" b="0" i="0" u="none" strike="noStrike" cap="none" dirty="0" smtClean="0">
                <a:solidFill>
                  <a:schemeClr val="dk1"/>
                </a:solidFill>
                <a:latin typeface="Calibri"/>
                <a:ea typeface="Calibri"/>
                <a:cs typeface="Calibri"/>
                <a:sym typeface="Calibri"/>
              </a:rPr>
              <a:t>Shi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gaw</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Sar</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Sar</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nga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tsi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sharama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langai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rai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nga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Shi </a:t>
            </a:r>
            <a:r>
              <a:rPr lang="en-GB" sz="1200" b="0" i="0" u="none" strike="noStrike" cap="none" baseline="0" dirty="0" err="1" smtClean="0">
                <a:solidFill>
                  <a:schemeClr val="dk1"/>
                </a:solidFill>
                <a:latin typeface="Calibri"/>
                <a:ea typeface="Calibri"/>
                <a:cs typeface="Calibri"/>
                <a:sym typeface="Calibri"/>
              </a:rPr>
              <a:t>gaw</a:t>
            </a:r>
            <a:r>
              <a:rPr lang="en-GB" sz="1200" b="0" i="0" u="none" strike="noStrike" cap="none" baseline="0" dirty="0" smtClean="0">
                <a:solidFill>
                  <a:schemeClr val="dk1"/>
                </a:solidFill>
                <a:latin typeface="Calibri"/>
                <a:ea typeface="Calibri"/>
                <a:cs typeface="Calibri"/>
                <a:sym typeface="Calibri"/>
              </a:rPr>
              <a:t> n-gun jaw </a:t>
            </a:r>
            <a:r>
              <a:rPr lang="en-GB" sz="1200" b="0" i="0" u="none" strike="noStrike" cap="none" baseline="0" dirty="0" err="1" smtClean="0">
                <a:solidFill>
                  <a:schemeClr val="dk1"/>
                </a:solidFill>
                <a:latin typeface="Calibri"/>
                <a:ea typeface="Calibri"/>
                <a:cs typeface="Calibri"/>
                <a:sym typeface="Calibri"/>
              </a:rPr>
              <a:t>garum</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shingtau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ya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matu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matut</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mahkai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tsun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shaga</a:t>
            </a:r>
            <a:r>
              <a:rPr lang="en-GB" sz="1200" b="0" i="0" u="none" strike="noStrike" cap="none" baseline="0" dirty="0" smtClean="0">
                <a:solidFill>
                  <a:schemeClr val="dk1"/>
                </a:solidFill>
                <a:latin typeface="Calibri"/>
                <a:ea typeface="Calibri"/>
                <a:cs typeface="Calibri"/>
                <a:sym typeface="Calibri"/>
              </a:rPr>
              <a:t> ai lam </a:t>
            </a:r>
            <a:r>
              <a:rPr lang="en-GB" sz="1200" b="0" i="0" u="none" strike="noStrike" cap="none" baseline="0" dirty="0" err="1" smtClean="0">
                <a:solidFill>
                  <a:schemeClr val="dk1"/>
                </a:solidFill>
                <a:latin typeface="Calibri"/>
                <a:ea typeface="Calibri"/>
                <a:cs typeface="Calibri"/>
                <a:sym typeface="Calibri"/>
              </a:rPr>
              <a:t>hpe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gara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hku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asung</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jashawn</a:t>
            </a:r>
            <a:r>
              <a:rPr lang="en-GB" sz="1200" b="0" i="0" u="none" strike="noStrike" cap="none" baseline="0" dirty="0" smtClean="0">
                <a:solidFill>
                  <a:schemeClr val="dk1"/>
                </a:solidFill>
                <a:latin typeface="Calibri"/>
                <a:ea typeface="Calibri"/>
                <a:cs typeface="Calibri"/>
                <a:sym typeface="Calibri"/>
              </a:rPr>
              <a:t> ai </a:t>
            </a:r>
            <a:r>
              <a:rPr lang="en-GB" sz="1200" b="0" i="0" u="none" strike="noStrike" cap="none" baseline="0" dirty="0" smtClean="0">
                <a:solidFill>
                  <a:schemeClr val="dk1"/>
                </a:solidFill>
                <a:latin typeface="Calibri"/>
                <a:ea typeface="Calibri"/>
                <a:cs typeface="Calibri"/>
                <a:sym typeface="Calibri"/>
              </a:rPr>
              <a:t>lam </a:t>
            </a:r>
            <a:r>
              <a:rPr lang="en-GB" sz="1200" b="0" i="0" u="none" strike="noStrike" cap="none" baseline="0" dirty="0" err="1" smtClean="0">
                <a:solidFill>
                  <a:schemeClr val="dk1"/>
                </a:solidFill>
                <a:latin typeface="Calibri"/>
                <a:ea typeface="Calibri"/>
                <a:cs typeface="Calibri"/>
                <a:sym typeface="Calibri"/>
              </a:rPr>
              <a:t>hpe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yu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yu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a:t>
            </a:r>
            <a:endParaRPr sz="1200" b="0" i="0" u="none" strike="noStrike" cap="none" dirty="0">
              <a:solidFill>
                <a:schemeClr val="dk1"/>
              </a:solidFill>
              <a:latin typeface="Calibri"/>
              <a:ea typeface="Calibri"/>
              <a:cs typeface="Calibri"/>
              <a:sym typeface="Calibri"/>
            </a:endParaRPr>
          </a:p>
        </p:txBody>
      </p:sp>
      <p:sp>
        <p:nvSpPr>
          <p:cNvPr id="590" name="Google Shape;590;p5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7" name="Google Shape;597;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sz="1200" b="0" i="0" u="none" strike="noStrike" cap="none" dirty="0" err="1" smtClean="0">
                <a:solidFill>
                  <a:schemeClr val="dk1"/>
                </a:solidFill>
                <a:latin typeface="Calibri"/>
                <a:ea typeface="Calibri"/>
                <a:cs typeface="Calibri"/>
                <a:sym typeface="Calibri"/>
              </a:rPr>
              <a:t>Sar</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Sar</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gaw</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shawa</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madung</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hkamja</a:t>
            </a:r>
            <a:r>
              <a:rPr lang="en-GB" sz="1200" b="0" i="0" u="none" strike="noStrike" cap="none" dirty="0" smtClean="0">
                <a:solidFill>
                  <a:schemeClr val="dk1"/>
                </a:solidFill>
                <a:latin typeface="Calibri"/>
                <a:ea typeface="Calibri"/>
                <a:cs typeface="Calibri"/>
                <a:sym typeface="Calibri"/>
              </a:rPr>
              <a:t> lam </a:t>
            </a:r>
            <a:r>
              <a:rPr lang="en-GB" sz="1200" b="0" i="0" u="none" strike="noStrike" cap="none" dirty="0" err="1" smtClean="0">
                <a:solidFill>
                  <a:schemeClr val="dk1"/>
                </a:solidFill>
                <a:latin typeface="Calibri"/>
                <a:ea typeface="Calibri"/>
                <a:cs typeface="Calibri"/>
                <a:sym typeface="Calibri"/>
              </a:rPr>
              <a:t>yu</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lajang</a:t>
            </a:r>
            <a:r>
              <a:rPr lang="en-GB" sz="1200" b="0" i="0" u="none" strike="noStrike" cap="none" dirty="0" smtClean="0">
                <a:solidFill>
                  <a:schemeClr val="dk1"/>
                </a:solidFill>
                <a:latin typeface="Calibri"/>
                <a:ea typeface="Calibri"/>
                <a:cs typeface="Calibri"/>
                <a:sym typeface="Calibri"/>
              </a:rPr>
              <a:t> dap </a:t>
            </a:r>
            <a:r>
              <a:rPr lang="en-GB" sz="1200" b="0" i="0" u="none" strike="noStrike" cap="none" dirty="0" err="1" smtClean="0">
                <a:solidFill>
                  <a:schemeClr val="dk1"/>
                </a:solidFill>
                <a:latin typeface="Calibri"/>
                <a:ea typeface="Calibri"/>
                <a:cs typeface="Calibri"/>
                <a:sym typeface="Calibri"/>
              </a:rPr>
              <a:t>langai</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hta</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magam</a:t>
            </a:r>
            <a:r>
              <a:rPr lang="en-GB" sz="1200" b="0" i="0" u="none" strike="noStrike" cap="none" dirty="0" smtClean="0">
                <a:solidFill>
                  <a:schemeClr val="dk1"/>
                </a:solidFill>
                <a:latin typeface="Calibri"/>
                <a:ea typeface="Calibri"/>
                <a:cs typeface="Calibri"/>
                <a:sym typeface="Calibri"/>
              </a:rPr>
              <a:t> gun </a:t>
            </a:r>
            <a:r>
              <a:rPr lang="en-GB" sz="1200" b="0" i="0" u="none" strike="noStrike" cap="none" dirty="0" err="1" smtClean="0">
                <a:solidFill>
                  <a:schemeClr val="dk1"/>
                </a:solidFill>
                <a:latin typeface="Calibri"/>
                <a:ea typeface="Calibri"/>
                <a:cs typeface="Calibri"/>
                <a:sym typeface="Calibri"/>
              </a:rPr>
              <a:t>nga</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ai</a:t>
            </a:r>
            <a:r>
              <a:rPr lang="en-GB" sz="1200" b="0" i="0" u="none" strike="noStrike" cap="none" dirty="0" smtClean="0">
                <a:solidFill>
                  <a:schemeClr val="dk1"/>
                </a:solidFill>
                <a:latin typeface="Calibri"/>
                <a:ea typeface="Calibri"/>
                <a:cs typeface="Calibri"/>
                <a:sym typeface="Calibri"/>
              </a:rPr>
              <a:t>. Shi a </a:t>
            </a:r>
            <a:r>
              <a:rPr lang="en-GB" sz="1200" b="0" i="0" u="none" strike="noStrike" cap="none" dirty="0" err="1" smtClean="0">
                <a:solidFill>
                  <a:schemeClr val="dk1"/>
                </a:solidFill>
                <a:latin typeface="Calibri"/>
                <a:ea typeface="Calibri"/>
                <a:cs typeface="Calibri"/>
                <a:sym typeface="Calibri"/>
              </a:rPr>
              <a:t>machyi</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masha</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langai</a:t>
            </a:r>
            <a:r>
              <a:rPr lang="en-GB" sz="1200" b="0" i="0" u="none" strike="noStrike" cap="none" dirty="0" smtClean="0">
                <a:solidFill>
                  <a:schemeClr val="dk1"/>
                </a:solidFill>
                <a:latin typeface="Calibri"/>
                <a:ea typeface="Calibri"/>
                <a:cs typeface="Calibri"/>
                <a:sym typeface="Calibri"/>
              </a:rPr>
              <a:t> re ai </a:t>
            </a:r>
            <a:r>
              <a:rPr lang="en-GB" sz="1200" b="0" i="0" u="none" strike="noStrike" cap="none" dirty="0" err="1" smtClean="0">
                <a:solidFill>
                  <a:schemeClr val="dk1"/>
                </a:solidFill>
                <a:latin typeface="Calibri"/>
                <a:ea typeface="Calibri"/>
                <a:cs typeface="Calibri"/>
                <a:sym typeface="Calibri"/>
              </a:rPr>
              <a:t>Lae</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gaw</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smtClean="0">
                <a:solidFill>
                  <a:schemeClr val="dk1"/>
                </a:solidFill>
                <a:latin typeface="Calibri"/>
                <a:ea typeface="Calibri"/>
                <a:cs typeface="Calibri"/>
                <a:sym typeface="Calibri"/>
              </a:rPr>
              <a:t>Covid-19 </a:t>
            </a:r>
            <a:r>
              <a:rPr lang="en-GB" sz="1200" b="0" i="0" u="none" strike="noStrike" cap="none" dirty="0" err="1" smtClean="0">
                <a:solidFill>
                  <a:schemeClr val="dk1"/>
                </a:solidFill>
                <a:latin typeface="Calibri"/>
                <a:ea typeface="Calibri"/>
                <a:cs typeface="Calibri"/>
                <a:sym typeface="Calibri"/>
              </a:rPr>
              <a:t>byin</a:t>
            </a:r>
            <a:r>
              <a:rPr lang="en-GB" sz="1200" b="0" i="0" u="none" strike="noStrike" cap="none" dirty="0" smtClean="0">
                <a:solidFill>
                  <a:schemeClr val="dk1"/>
                </a:solidFill>
                <a:latin typeface="Calibri"/>
                <a:ea typeface="Calibri"/>
                <a:cs typeface="Calibri"/>
                <a:sym typeface="Calibri"/>
              </a:rPr>
              <a:t> taw ai. </a:t>
            </a:r>
            <a:r>
              <a:rPr lang="en-GB" sz="1200" b="0" i="0" u="none" strike="noStrike" cap="none" dirty="0" err="1" smtClean="0">
                <a:solidFill>
                  <a:schemeClr val="dk1"/>
                </a:solidFill>
                <a:latin typeface="Calibri"/>
                <a:ea typeface="Calibri"/>
                <a:cs typeface="Calibri"/>
                <a:sym typeface="Calibri"/>
              </a:rPr>
              <a:t>Lae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gaw</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Sar</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Sar</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hpe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shi</a:t>
            </a:r>
            <a:r>
              <a:rPr lang="en-GB" sz="1200" b="0" i="0" u="none" strike="noStrike" cap="none" baseline="0" dirty="0" smtClean="0">
                <a:solidFill>
                  <a:schemeClr val="dk1"/>
                </a:solidFill>
                <a:latin typeface="Calibri"/>
                <a:ea typeface="Calibri"/>
                <a:cs typeface="Calibri"/>
                <a:sym typeface="Calibri"/>
              </a:rPr>
              <a:t> a </a:t>
            </a:r>
            <a:r>
              <a:rPr lang="en-GB" sz="1200" b="0" i="0" u="none" strike="noStrike" cap="none" baseline="0" dirty="0" err="1" smtClean="0">
                <a:solidFill>
                  <a:schemeClr val="dk1"/>
                </a:solidFill>
                <a:latin typeface="Calibri"/>
                <a:ea typeface="Calibri"/>
                <a:cs typeface="Calibri"/>
                <a:sym typeface="Calibri"/>
              </a:rPr>
              <a:t>dinghku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masha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hpe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marit</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lam </a:t>
            </a:r>
            <a:r>
              <a:rPr lang="en-GB" sz="1200" b="0" i="0" u="none" strike="noStrike" cap="none" baseline="0" dirty="0" err="1" smtClean="0">
                <a:solidFill>
                  <a:schemeClr val="dk1"/>
                </a:solidFill>
                <a:latin typeface="Calibri"/>
                <a:ea typeface="Calibri"/>
                <a:cs typeface="Calibri"/>
                <a:sym typeface="Calibri"/>
              </a:rPr>
              <a:t>tsun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dan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Shi </a:t>
            </a:r>
            <a:r>
              <a:rPr lang="en-GB" sz="1200" b="0" i="0" u="none" strike="noStrike" cap="none" baseline="0" dirty="0" err="1" smtClean="0">
                <a:solidFill>
                  <a:schemeClr val="dk1"/>
                </a:solidFill>
                <a:latin typeface="Calibri"/>
                <a:ea typeface="Calibri"/>
                <a:cs typeface="Calibri"/>
                <a:sym typeface="Calibri"/>
              </a:rPr>
              <a:t>ndai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hta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grau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hkam</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nkaja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wa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hpe</a:t>
            </a:r>
            <a:r>
              <a:rPr lang="en-GB" sz="1200" b="0" i="0" u="none" strike="noStrike" cap="none" baseline="0" dirty="0" smtClean="0">
                <a:solidFill>
                  <a:schemeClr val="dk1"/>
                </a:solidFill>
                <a:latin typeface="Calibri"/>
                <a:ea typeface="Calibri"/>
                <a:cs typeface="Calibri"/>
                <a:sym typeface="Calibri"/>
              </a:rPr>
              <a:t> ma </a:t>
            </a:r>
            <a:r>
              <a:rPr lang="en-GB" sz="1200" b="0" i="0" u="none" strike="noStrike" cap="none" baseline="0" dirty="0" err="1" smtClean="0">
                <a:solidFill>
                  <a:schemeClr val="dk1"/>
                </a:solidFill>
                <a:latin typeface="Calibri"/>
                <a:ea typeface="Calibri"/>
                <a:cs typeface="Calibri"/>
                <a:sym typeface="Calibri"/>
              </a:rPr>
              <a:t>tsang</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lam </a:t>
            </a:r>
            <a:r>
              <a:rPr lang="en-GB" sz="1200" b="0" i="0" u="none" strike="noStrike" cap="none" baseline="0" dirty="0" err="1" smtClean="0">
                <a:solidFill>
                  <a:schemeClr val="dk1"/>
                </a:solidFill>
                <a:latin typeface="Calibri"/>
                <a:ea typeface="Calibri"/>
                <a:cs typeface="Calibri"/>
                <a:sym typeface="Calibri"/>
              </a:rPr>
              <a:t>tsun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a:t>
            </a:r>
          </a:p>
          <a:p>
            <a:pPr marL="457200" marR="0" lvl="0" indent="-228600" algn="l" rtl="0">
              <a:lnSpc>
                <a:spcPct val="100000"/>
              </a:lnSpc>
              <a:spcBef>
                <a:spcPts val="0"/>
              </a:spcBef>
              <a:spcAft>
                <a:spcPts val="0"/>
              </a:spcAft>
              <a:buSzPts val="1400"/>
              <a:buNone/>
            </a:pPr>
            <a:r>
              <a:rPr lang="en-GB" sz="1200" b="0" i="0" u="none" strike="noStrike" cap="none" baseline="0" dirty="0" err="1" smtClean="0">
                <a:solidFill>
                  <a:schemeClr val="dk1"/>
                </a:solidFill>
                <a:latin typeface="Calibri"/>
                <a:ea typeface="Calibri"/>
                <a:cs typeface="Calibri"/>
                <a:sym typeface="Calibri"/>
              </a:rPr>
              <a:t>Sar</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Sar</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gaw</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tsun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nga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hpe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maju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jung</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madat</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nga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lam </a:t>
            </a:r>
            <a:r>
              <a:rPr lang="en-GB" sz="1200" b="0" i="0" u="none" strike="noStrike" cap="none" baseline="0" dirty="0" err="1" smtClean="0">
                <a:solidFill>
                  <a:schemeClr val="dk1"/>
                </a:solidFill>
                <a:latin typeface="Calibri"/>
                <a:ea typeface="Calibri"/>
                <a:cs typeface="Calibri"/>
                <a:sym typeface="Calibri"/>
              </a:rPr>
              <a:t>hpe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lu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madun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matu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matsing</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laika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buk</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hpe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jahkratkau</a:t>
            </a:r>
            <a:r>
              <a:rPr lang="en-GB" sz="1200" b="0" i="0" u="none" strike="noStrike" cap="none" baseline="0" dirty="0" smtClean="0">
                <a:solidFill>
                  <a:schemeClr val="dk1"/>
                </a:solidFill>
                <a:latin typeface="Calibri"/>
                <a:ea typeface="Calibri"/>
                <a:cs typeface="Calibri"/>
                <a:sym typeface="Calibri"/>
              </a:rPr>
              <a:t> n-</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dung </a:t>
            </a:r>
            <a:r>
              <a:rPr lang="en-GB" sz="1200" b="0" i="0" u="none" strike="noStrike" cap="none" baseline="0" dirty="0" err="1" smtClean="0">
                <a:solidFill>
                  <a:schemeClr val="dk1"/>
                </a:solidFill>
                <a:latin typeface="Calibri"/>
                <a:ea typeface="Calibri"/>
                <a:cs typeface="Calibri"/>
                <a:sym typeface="Calibri"/>
              </a:rPr>
              <a:t>dat</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Lae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hte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tsun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shaga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nga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aten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hta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myi</a:t>
            </a:r>
            <a:r>
              <a:rPr lang="en-GB" sz="1200" b="0" i="0" u="none" strike="noStrike" cap="none" baseline="0" dirty="0" smtClean="0">
                <a:solidFill>
                  <a:schemeClr val="dk1"/>
                </a:solidFill>
                <a:latin typeface="Calibri"/>
                <a:ea typeface="Calibri"/>
                <a:cs typeface="Calibri"/>
                <a:sym typeface="Calibri"/>
              </a:rPr>
              <a:t> man </a:t>
            </a:r>
            <a:r>
              <a:rPr lang="en-GB" sz="1200" b="0" i="0" u="none" strike="noStrike" cap="none" baseline="0" dirty="0" err="1" smtClean="0">
                <a:solidFill>
                  <a:schemeClr val="dk1"/>
                </a:solidFill>
                <a:latin typeface="Calibri"/>
                <a:ea typeface="Calibri"/>
                <a:cs typeface="Calibri"/>
                <a:sym typeface="Calibri"/>
              </a:rPr>
              <a:t>hkrunm</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yu</a:t>
            </a:r>
            <a:r>
              <a:rPr lang="en-GB" sz="1200" b="0" i="0" u="none" strike="noStrike" cap="none" baseline="0" dirty="0" smtClean="0">
                <a:solidFill>
                  <a:schemeClr val="dk1"/>
                </a:solidFill>
                <a:latin typeface="Calibri"/>
                <a:ea typeface="Calibri"/>
                <a:cs typeface="Calibri"/>
                <a:sym typeface="Calibri"/>
              </a:rPr>
              <a:t> n-</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tsun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shaga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a:t>
            </a:r>
          </a:p>
          <a:p>
            <a:pPr marL="457200" marR="0" lvl="0" indent="-228600" algn="l" rtl="0">
              <a:lnSpc>
                <a:spcPct val="100000"/>
              </a:lnSpc>
              <a:spcBef>
                <a:spcPts val="0"/>
              </a:spcBef>
              <a:spcAft>
                <a:spcPts val="0"/>
              </a:spcAft>
              <a:buSzPts val="1400"/>
              <a:buNone/>
            </a:pPr>
            <a:r>
              <a:rPr lang="en-GB" sz="1200" b="0" i="0" u="none" strike="noStrike" cap="none" baseline="0" dirty="0" smtClean="0">
                <a:solidFill>
                  <a:schemeClr val="dk1"/>
                </a:solidFill>
                <a:latin typeface="Calibri"/>
                <a:ea typeface="Calibri"/>
                <a:cs typeface="Calibri"/>
                <a:sym typeface="Calibri"/>
              </a:rPr>
              <a:t>“</a:t>
            </a:r>
            <a:r>
              <a:rPr lang="en-GB" sz="1200" b="0" i="0" u="none" strike="noStrike" cap="none" baseline="0" dirty="0" err="1" smtClean="0">
                <a:solidFill>
                  <a:schemeClr val="dk1"/>
                </a:solidFill>
                <a:latin typeface="Calibri"/>
                <a:ea typeface="Calibri"/>
                <a:cs typeface="Calibri"/>
                <a:sym typeface="Calibri"/>
              </a:rPr>
              <a:t>Ndai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aten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gaw</a:t>
            </a:r>
            <a:r>
              <a:rPr lang="en-GB" sz="1200" b="0" i="0" u="none" strike="noStrike" cap="none" baseline="0" dirty="0" smtClean="0">
                <a:solidFill>
                  <a:schemeClr val="dk1"/>
                </a:solidFill>
                <a:latin typeface="Calibri"/>
                <a:ea typeface="Calibri"/>
                <a:cs typeface="Calibri"/>
                <a:sym typeface="Calibri"/>
              </a:rPr>
              <a:t> yak </a:t>
            </a:r>
            <a:r>
              <a:rPr lang="en-GB" sz="1200" b="0" i="0" u="none" strike="noStrike" cap="none" baseline="0" dirty="0" err="1" smtClean="0">
                <a:solidFill>
                  <a:schemeClr val="dk1"/>
                </a:solidFill>
                <a:latin typeface="Calibri"/>
                <a:ea typeface="Calibri"/>
                <a:cs typeface="Calibri"/>
                <a:sym typeface="Calibri"/>
              </a:rPr>
              <a:t>hkak</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aten</a:t>
            </a:r>
            <a:r>
              <a:rPr lang="en-GB" sz="1200" b="0" i="0" u="none" strike="noStrike" cap="none" baseline="0" dirty="0" smtClean="0">
                <a:solidFill>
                  <a:schemeClr val="dk1"/>
                </a:solidFill>
                <a:latin typeface="Calibri"/>
                <a:ea typeface="Calibri"/>
                <a:cs typeface="Calibri"/>
                <a:sym typeface="Calibri"/>
              </a:rPr>
              <a:t> re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ahning</a:t>
            </a:r>
            <a:r>
              <a:rPr lang="en-GB" sz="1200" b="0" i="0" u="none" strike="noStrike" cap="none" baseline="0" dirty="0" smtClean="0">
                <a:solidFill>
                  <a:schemeClr val="dk1"/>
                </a:solidFill>
                <a:latin typeface="Calibri"/>
                <a:ea typeface="Calibri"/>
                <a:cs typeface="Calibri"/>
                <a:sym typeface="Calibri"/>
              </a:rPr>
              <a:t> a </a:t>
            </a:r>
            <a:r>
              <a:rPr lang="en-GB" sz="1200" b="0" i="0" u="none" strike="noStrike" cap="none" baseline="0" dirty="0" err="1" smtClean="0">
                <a:solidFill>
                  <a:schemeClr val="dk1"/>
                </a:solidFill>
                <a:latin typeface="Calibri"/>
                <a:ea typeface="Calibri"/>
                <a:cs typeface="Calibri"/>
                <a:sym typeface="Calibri"/>
              </a:rPr>
              <a:t>dinghku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masha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hpe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marit</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nga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myit</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hpe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ngai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chye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 </a:t>
            </a:r>
            <a:r>
              <a:rPr lang="en-GB" sz="1200" b="0" i="0" u="none" strike="noStrike" cap="none" baseline="0" dirty="0" err="1" smtClean="0">
                <a:solidFill>
                  <a:schemeClr val="dk1"/>
                </a:solidFill>
                <a:latin typeface="Calibri"/>
                <a:ea typeface="Calibri"/>
                <a:cs typeface="Calibri"/>
                <a:sym typeface="Calibri"/>
              </a:rPr>
              <a:t>shanhte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hte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nmu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lu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lam </a:t>
            </a:r>
            <a:r>
              <a:rPr lang="en-GB" sz="1200" b="0" i="0" u="none" strike="noStrike" cap="none" baseline="0" dirty="0" err="1" smtClean="0">
                <a:solidFill>
                  <a:schemeClr val="dk1"/>
                </a:solidFill>
                <a:latin typeface="Calibri"/>
                <a:ea typeface="Calibri"/>
                <a:cs typeface="Calibri"/>
                <a:sym typeface="Calibri"/>
              </a:rPr>
              <a:t>gaw</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hkamsha</a:t>
            </a:r>
            <a:r>
              <a:rPr lang="en-GB" sz="1200" b="0" i="0" u="none" strike="noStrike" cap="none" baseline="0" dirty="0" smtClean="0">
                <a:solidFill>
                  <a:schemeClr val="dk1"/>
                </a:solidFill>
                <a:latin typeface="Calibri"/>
                <a:ea typeface="Calibri"/>
                <a:cs typeface="Calibri"/>
                <a:sym typeface="Calibri"/>
              </a:rPr>
              <a:t> yak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lam </a:t>
            </a:r>
            <a:r>
              <a:rPr lang="en-GB" sz="1200" b="0" i="0" u="none" strike="noStrike" cap="none" baseline="0" dirty="0" err="1" smtClean="0">
                <a:solidFill>
                  <a:schemeClr val="dk1"/>
                </a:solidFill>
                <a:latin typeface="Calibri"/>
                <a:ea typeface="Calibri"/>
                <a:cs typeface="Calibri"/>
                <a:sym typeface="Calibri"/>
              </a:rPr>
              <a:t>rai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nga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Lae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gaw</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SarSar</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hpe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tsun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 </a:t>
            </a:r>
            <a:r>
              <a:rPr lang="en-GB" sz="1200" b="0" i="0" u="none" strike="noStrike" cap="none" baseline="0" dirty="0" err="1" smtClean="0">
                <a:solidFill>
                  <a:schemeClr val="dk1"/>
                </a:solidFill>
                <a:latin typeface="Calibri"/>
                <a:ea typeface="Calibri"/>
                <a:cs typeface="Calibri"/>
                <a:sym typeface="Calibri"/>
              </a:rPr>
              <a:t>madat</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ya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majaw</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chyeju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kaba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Sarama</a:t>
            </a:r>
            <a:r>
              <a:rPr lang="en-GB" sz="1200" b="0" i="0" u="none" strike="noStrike" cap="none" baseline="0" dirty="0" smtClean="0">
                <a:solidFill>
                  <a:schemeClr val="dk1"/>
                </a:solidFill>
                <a:latin typeface="Calibri"/>
                <a:ea typeface="Calibri"/>
                <a:cs typeface="Calibri"/>
                <a:sym typeface="Calibri"/>
              </a:rPr>
              <a:t> a </a:t>
            </a:r>
            <a:r>
              <a:rPr lang="en-GB" sz="1200" b="0" i="0" u="none" strike="noStrike" cap="none" baseline="0" dirty="0" err="1" smtClean="0">
                <a:solidFill>
                  <a:schemeClr val="dk1"/>
                </a:solidFill>
                <a:latin typeface="Calibri"/>
                <a:ea typeface="Calibri"/>
                <a:cs typeface="Calibri"/>
                <a:sym typeface="Calibri"/>
              </a:rPr>
              <a:t>aten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hte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maju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jung</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lam </a:t>
            </a:r>
            <a:r>
              <a:rPr lang="en-GB" sz="1200" b="0" i="0" u="none" strike="noStrike" cap="none" baseline="0" dirty="0" err="1" smtClean="0">
                <a:solidFill>
                  <a:schemeClr val="dk1"/>
                </a:solidFill>
                <a:latin typeface="Calibri"/>
                <a:ea typeface="Calibri"/>
                <a:cs typeface="Calibri"/>
                <a:sym typeface="Calibri"/>
              </a:rPr>
              <a:t>hpe</a:t>
            </a:r>
            <a:r>
              <a:rPr lang="en-GB" sz="1200" b="0" i="0" u="none" strike="noStrike" cap="none" baseline="0" dirty="0" smtClean="0">
                <a:solidFill>
                  <a:schemeClr val="dk1"/>
                </a:solidFill>
                <a:latin typeface="Calibri"/>
                <a:ea typeface="Calibri"/>
                <a:cs typeface="Calibri"/>
                <a:sym typeface="Calibri"/>
              </a:rPr>
              <a:t> jaw </a:t>
            </a:r>
            <a:r>
              <a:rPr lang="en-GB" sz="1200" b="0" i="0" u="none" strike="noStrike" cap="none" baseline="0" dirty="0" err="1" smtClean="0">
                <a:solidFill>
                  <a:schemeClr val="dk1"/>
                </a:solidFill>
                <a:latin typeface="Calibri"/>
                <a:ea typeface="Calibri"/>
                <a:cs typeface="Calibri"/>
                <a:sym typeface="Calibri"/>
              </a:rPr>
              <a:t>ya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majaw</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ya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ngai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gren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gari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lam </a:t>
            </a:r>
            <a:r>
              <a:rPr lang="en-GB" sz="1200" b="0" i="0" u="none" strike="noStrike" cap="none" baseline="0" dirty="0" err="1" smtClean="0">
                <a:solidFill>
                  <a:schemeClr val="dk1"/>
                </a:solidFill>
                <a:latin typeface="Calibri"/>
                <a:ea typeface="Calibri"/>
                <a:cs typeface="Calibri"/>
                <a:sym typeface="Calibri"/>
              </a:rPr>
              <a:t>nhkam</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sha</a:t>
            </a:r>
            <a:r>
              <a:rPr lang="en-GB" sz="1200" b="0" i="0" u="none" strike="noStrike" cap="none" baseline="0" dirty="0" smtClean="0">
                <a:solidFill>
                  <a:schemeClr val="dk1"/>
                </a:solidFill>
                <a:latin typeface="Calibri"/>
                <a:ea typeface="Calibri"/>
                <a:cs typeface="Calibri"/>
                <a:sym typeface="Calibri"/>
              </a:rPr>
              <a:t> mat </a:t>
            </a:r>
            <a:r>
              <a:rPr lang="en-GB" sz="1200" b="0" i="0" u="none" strike="noStrike" cap="none" baseline="0" dirty="0" err="1" smtClean="0">
                <a:solidFill>
                  <a:schemeClr val="dk1"/>
                </a:solidFill>
                <a:latin typeface="Calibri"/>
                <a:ea typeface="Calibri"/>
                <a:cs typeface="Calibri"/>
                <a:sym typeface="Calibri"/>
              </a:rPr>
              <a:t>sai</a:t>
            </a:r>
            <a:r>
              <a:rPr lang="en-GB" sz="1200" b="0" i="0" u="none" strike="noStrike" cap="none" baseline="0" dirty="0" smtClean="0">
                <a:solidFill>
                  <a:schemeClr val="dk1"/>
                </a:solidFill>
                <a:latin typeface="Calibri"/>
                <a:ea typeface="Calibri"/>
                <a:cs typeface="Calibri"/>
                <a:sym typeface="Calibri"/>
              </a:rPr>
              <a:t>.”</a:t>
            </a:r>
            <a:endParaRPr sz="1200" b="0" i="0" u="none" strike="noStrike" cap="none" dirty="0">
              <a:solidFill>
                <a:schemeClr val="dk1"/>
              </a:solidFill>
              <a:latin typeface="Calibri"/>
              <a:ea typeface="Calibri"/>
              <a:cs typeface="Calibri"/>
              <a:sym typeface="Calibri"/>
            </a:endParaRPr>
          </a:p>
        </p:txBody>
      </p:sp>
      <p:sp>
        <p:nvSpPr>
          <p:cNvPr id="598" name="Google Shape;598;p5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4" name="Google Shape;604;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sz="1200" b="0" i="0" u="none" strike="noStrike" cap="none" dirty="0" err="1" smtClean="0">
                <a:solidFill>
                  <a:schemeClr val="dk1"/>
                </a:solidFill>
                <a:latin typeface="Calibri"/>
                <a:ea typeface="Calibri"/>
                <a:cs typeface="Calibri"/>
                <a:sym typeface="Calibri"/>
              </a:rPr>
              <a:t>Chyeju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kaba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sai</a:t>
            </a:r>
            <a:r>
              <a:rPr lang="en-GB"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Myen</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mung</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kaw</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shawng</a:t>
            </a:r>
            <a:r>
              <a:rPr lang="en-US" sz="1200" b="0" i="0" u="none" strike="noStrike" cap="none" baseline="0" dirty="0" smtClean="0">
                <a:solidFill>
                  <a:schemeClr val="dk1"/>
                </a:solidFill>
                <a:latin typeface="Calibri"/>
                <a:ea typeface="Calibri"/>
                <a:cs typeface="Calibri"/>
                <a:sym typeface="Calibri"/>
              </a:rPr>
              <a:t> lam </a:t>
            </a:r>
            <a:r>
              <a:rPr lang="en-US" sz="1200" b="0" i="0" u="none" strike="noStrike" cap="none" baseline="0" dirty="0" err="1" smtClean="0">
                <a:solidFill>
                  <a:schemeClr val="dk1"/>
                </a:solidFill>
                <a:latin typeface="Calibri"/>
                <a:ea typeface="Calibri"/>
                <a:cs typeface="Calibri"/>
                <a:sym typeface="Calibri"/>
              </a:rPr>
              <a:t>magam</a:t>
            </a:r>
            <a:r>
              <a:rPr lang="en-US" sz="1200" b="0" i="0" u="none" strike="noStrike" cap="none" baseline="0" dirty="0" smtClean="0">
                <a:solidFill>
                  <a:schemeClr val="dk1"/>
                </a:solidFill>
                <a:latin typeface="Calibri"/>
                <a:ea typeface="Calibri"/>
                <a:cs typeface="Calibri"/>
                <a:sym typeface="Calibri"/>
              </a:rPr>
              <a:t> gun </a:t>
            </a:r>
            <a:r>
              <a:rPr lang="en-US" sz="1200" b="0" i="0" u="none" strike="noStrike" cap="none" baseline="0" dirty="0" err="1" smtClean="0">
                <a:solidFill>
                  <a:schemeClr val="dk1"/>
                </a:solidFill>
                <a:latin typeface="Calibri"/>
                <a:ea typeface="Calibri"/>
                <a:cs typeface="Calibri"/>
                <a:sym typeface="Calibri"/>
              </a:rPr>
              <a:t>ni</a:t>
            </a:r>
            <a:r>
              <a:rPr lang="en-US" sz="1200" b="0" i="0" u="none" strike="noStrike" cap="none" baseline="0" dirty="0" smtClean="0">
                <a:solidFill>
                  <a:schemeClr val="dk1"/>
                </a:solidFill>
                <a:latin typeface="Calibri"/>
                <a:ea typeface="Calibri"/>
                <a:cs typeface="Calibri"/>
                <a:sym typeface="Calibri"/>
              </a:rPr>
              <a:t> a </a:t>
            </a:r>
            <a:r>
              <a:rPr lang="en-US" sz="1200" b="0" i="0" u="none" strike="noStrike" cap="none" baseline="0" dirty="0" err="1" smtClean="0">
                <a:solidFill>
                  <a:schemeClr val="dk1"/>
                </a:solidFill>
                <a:latin typeface="Calibri"/>
                <a:ea typeface="Calibri"/>
                <a:cs typeface="Calibri"/>
                <a:sym typeface="Calibri"/>
              </a:rPr>
              <a:t>matu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myit</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hte</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seng</a:t>
            </a:r>
            <a:r>
              <a:rPr lang="en-US" sz="1200" b="0" i="0" u="none" strike="noStrike" cap="none" baseline="0" dirty="0" smtClean="0">
                <a:solidFill>
                  <a:schemeClr val="dk1"/>
                </a:solidFill>
                <a:latin typeface="Calibri"/>
                <a:ea typeface="Calibri"/>
                <a:cs typeface="Calibri"/>
                <a:sym typeface="Calibri"/>
              </a:rPr>
              <a:t> n-</a:t>
            </a:r>
            <a:r>
              <a:rPr lang="en-US" sz="1200" b="0" i="0" u="none" strike="noStrike" cap="none" baseline="0" dirty="0" err="1" smtClean="0">
                <a:solidFill>
                  <a:schemeClr val="dk1"/>
                </a:solidFill>
                <a:latin typeface="Calibri"/>
                <a:ea typeface="Calibri"/>
                <a:cs typeface="Calibri"/>
                <a:sym typeface="Calibri"/>
              </a:rPr>
              <a:t>na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garum</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shingtau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ya</a:t>
            </a:r>
            <a:r>
              <a:rPr lang="en-US" sz="1200" b="0" i="0" u="none" strike="noStrike" cap="none" baseline="0" dirty="0" smtClean="0">
                <a:solidFill>
                  <a:schemeClr val="dk1"/>
                </a:solidFill>
                <a:latin typeface="Calibri"/>
                <a:ea typeface="Calibri"/>
                <a:cs typeface="Calibri"/>
                <a:sym typeface="Calibri"/>
              </a:rPr>
              <a:t> ai lam </a:t>
            </a:r>
            <a:r>
              <a:rPr lang="en-US" sz="1200" b="0" i="0" u="none" strike="noStrike" cap="none" baseline="0" dirty="0" err="1" smtClean="0">
                <a:solidFill>
                  <a:schemeClr val="dk1"/>
                </a:solidFill>
                <a:latin typeface="Calibri"/>
                <a:ea typeface="Calibri"/>
                <a:cs typeface="Calibri"/>
                <a:sym typeface="Calibri"/>
              </a:rPr>
              <a:t>ningpawt</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madung</a:t>
            </a:r>
            <a:r>
              <a:rPr lang="en-US" sz="1200" b="0" i="0" u="none" strike="noStrike" cap="none" baseline="0" dirty="0" smtClean="0">
                <a:solidFill>
                  <a:schemeClr val="dk1"/>
                </a:solidFill>
                <a:latin typeface="Calibri"/>
                <a:ea typeface="Calibri"/>
                <a:cs typeface="Calibri"/>
                <a:sym typeface="Calibri"/>
              </a:rPr>
              <a:t> kung </a:t>
            </a:r>
            <a:r>
              <a:rPr lang="en-US" sz="1200" b="0" i="0" u="none" strike="noStrike" cap="none" baseline="0" dirty="0" err="1" smtClean="0">
                <a:solidFill>
                  <a:schemeClr val="dk1"/>
                </a:solidFill>
                <a:latin typeface="Calibri"/>
                <a:ea typeface="Calibri"/>
                <a:cs typeface="Calibri"/>
                <a:sym typeface="Calibri"/>
              </a:rPr>
              <a:t>kyang</a:t>
            </a:r>
            <a:r>
              <a:rPr lang="en-US" sz="1200" b="0" i="0" u="none" strike="noStrike" cap="none" baseline="0" dirty="0" smtClean="0">
                <a:solidFill>
                  <a:schemeClr val="dk1"/>
                </a:solidFill>
                <a:latin typeface="Calibri"/>
                <a:ea typeface="Calibri"/>
                <a:cs typeface="Calibri"/>
                <a:sym typeface="Calibri"/>
              </a:rPr>
              <a:t> lam+ </a:t>
            </a:r>
            <a:r>
              <a:rPr lang="en-US" sz="1200" b="0" i="0" u="none" strike="noStrike" cap="none" baseline="0" dirty="0" err="1" smtClean="0">
                <a:solidFill>
                  <a:schemeClr val="dk1"/>
                </a:solidFill>
                <a:latin typeface="Calibri"/>
                <a:ea typeface="Calibri"/>
                <a:cs typeface="Calibri"/>
                <a:sym typeface="Calibri"/>
              </a:rPr>
              <a:t>nhtoi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kadun</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sharin</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hpawng</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smtClean="0">
                <a:solidFill>
                  <a:schemeClr val="dk1"/>
                </a:solidFill>
                <a:latin typeface="Calibri"/>
                <a:ea typeface="Calibri"/>
                <a:cs typeface="Calibri"/>
                <a:sym typeface="Calibri"/>
              </a:rPr>
              <a:t>Module (2)  </a:t>
            </a:r>
            <a:r>
              <a:rPr lang="en-US" sz="1200" b="0" i="0" u="none" strike="noStrike" cap="none" baseline="0" dirty="0" err="1" smtClean="0">
                <a:solidFill>
                  <a:schemeClr val="dk1"/>
                </a:solidFill>
                <a:latin typeface="Calibri"/>
                <a:ea typeface="Calibri"/>
                <a:cs typeface="Calibri"/>
                <a:sym typeface="Calibri"/>
              </a:rPr>
              <a:t>hpe</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hka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ja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ngut</a:t>
            </a:r>
            <a:r>
              <a:rPr lang="en-US" sz="1200" b="0" i="0" u="none" strike="noStrike" cap="none" baseline="0" dirty="0" smtClean="0">
                <a:solidFill>
                  <a:schemeClr val="dk1"/>
                </a:solidFill>
                <a:latin typeface="Calibri"/>
                <a:ea typeface="Calibri"/>
                <a:cs typeface="Calibri"/>
                <a:sym typeface="Calibri"/>
              </a:rPr>
              <a:t> mat </a:t>
            </a:r>
            <a:r>
              <a:rPr lang="en-US" sz="1200" b="0" i="0" u="none" strike="noStrike" cap="none" baseline="0" dirty="0" err="1" smtClean="0">
                <a:solidFill>
                  <a:schemeClr val="dk1"/>
                </a:solidFill>
                <a:latin typeface="Calibri"/>
                <a:ea typeface="Calibri"/>
                <a:cs typeface="Calibri"/>
                <a:sym typeface="Calibri"/>
              </a:rPr>
              <a:t>sai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Ndai</a:t>
            </a:r>
            <a:r>
              <a:rPr lang="en-US" sz="1200" b="0" i="0" u="none" strike="noStrike" cap="none" baseline="0" dirty="0" smtClean="0">
                <a:solidFill>
                  <a:schemeClr val="dk1"/>
                </a:solidFill>
                <a:latin typeface="Calibri"/>
                <a:ea typeface="Calibri"/>
                <a:cs typeface="Calibri"/>
                <a:sym typeface="Calibri"/>
              </a:rPr>
              <a:t> module </a:t>
            </a:r>
            <a:r>
              <a:rPr lang="en-US" sz="1200" b="0" i="0" u="none" strike="noStrike" cap="none" baseline="0" dirty="0" err="1" smtClean="0">
                <a:solidFill>
                  <a:schemeClr val="dk1"/>
                </a:solidFill>
                <a:latin typeface="Calibri"/>
                <a:ea typeface="Calibri"/>
                <a:cs typeface="Calibri"/>
                <a:sym typeface="Calibri"/>
              </a:rPr>
              <a:t>hta</a:t>
            </a:r>
            <a:r>
              <a:rPr lang="en-US" sz="1200" b="0" i="0" u="none" strike="noStrike" cap="none" baseline="0" dirty="0" smtClean="0">
                <a:solidFill>
                  <a:schemeClr val="dk1"/>
                </a:solidFill>
                <a:latin typeface="Calibri"/>
                <a:ea typeface="Calibri"/>
                <a:cs typeface="Calibri"/>
                <a:sym typeface="Calibri"/>
              </a:rPr>
              <a:t> </a:t>
            </a:r>
            <a:r>
              <a:rPr lang="en-US" sz="1200" b="0" dirty="0" err="1" smtClean="0">
                <a:solidFill>
                  <a:srgbClr val="595959"/>
                </a:solidFill>
                <a:latin typeface="Arial"/>
                <a:ea typeface="Arial"/>
                <a:cs typeface="Arial"/>
                <a:sym typeface="Arial"/>
              </a:rPr>
              <a:t>Shani</a:t>
            </a:r>
            <a:r>
              <a:rPr lang="en-US" sz="1200" b="0" dirty="0" smtClean="0">
                <a:solidFill>
                  <a:srgbClr val="595959"/>
                </a:solidFill>
                <a:latin typeface="Arial"/>
                <a:ea typeface="Arial"/>
                <a:cs typeface="Arial"/>
                <a:sym typeface="Arial"/>
              </a:rPr>
              <a:t> </a:t>
            </a:r>
            <a:r>
              <a:rPr lang="en-US" sz="1200" b="0" dirty="0" err="1" smtClean="0">
                <a:solidFill>
                  <a:srgbClr val="595959"/>
                </a:solidFill>
                <a:latin typeface="Arial"/>
                <a:ea typeface="Arial"/>
                <a:cs typeface="Arial"/>
                <a:sym typeface="Arial"/>
              </a:rPr>
              <a:t>shagu</a:t>
            </a:r>
            <a:r>
              <a:rPr lang="en-US" sz="1200" b="0" dirty="0" smtClean="0">
                <a:solidFill>
                  <a:srgbClr val="595959"/>
                </a:solidFill>
                <a:latin typeface="Arial"/>
                <a:ea typeface="Arial"/>
                <a:cs typeface="Arial"/>
                <a:sym typeface="Arial"/>
              </a:rPr>
              <a:t> </a:t>
            </a:r>
            <a:r>
              <a:rPr lang="en-US" sz="1200" b="0" dirty="0" err="1" smtClean="0">
                <a:solidFill>
                  <a:srgbClr val="595959"/>
                </a:solidFill>
                <a:latin typeface="Arial"/>
                <a:ea typeface="Arial"/>
                <a:cs typeface="Arial"/>
                <a:sym typeface="Arial"/>
              </a:rPr>
              <a:t>ganawn</a:t>
            </a:r>
            <a:r>
              <a:rPr lang="en-US" sz="1200" b="0" dirty="0" smtClean="0">
                <a:solidFill>
                  <a:srgbClr val="595959"/>
                </a:solidFill>
                <a:latin typeface="Arial"/>
                <a:ea typeface="Arial"/>
                <a:cs typeface="Arial"/>
                <a:sym typeface="Arial"/>
              </a:rPr>
              <a:t> </a:t>
            </a:r>
            <a:r>
              <a:rPr lang="en-US" sz="1200" b="0" dirty="0" err="1" smtClean="0">
                <a:solidFill>
                  <a:srgbClr val="595959"/>
                </a:solidFill>
                <a:latin typeface="Arial"/>
                <a:ea typeface="Arial"/>
                <a:cs typeface="Arial"/>
                <a:sym typeface="Arial"/>
              </a:rPr>
              <a:t>mazum</a:t>
            </a:r>
            <a:r>
              <a:rPr lang="en-US" sz="1200" b="0" dirty="0" smtClean="0">
                <a:solidFill>
                  <a:srgbClr val="595959"/>
                </a:solidFill>
                <a:latin typeface="Arial"/>
                <a:ea typeface="Arial"/>
                <a:cs typeface="Arial"/>
                <a:sym typeface="Arial"/>
              </a:rPr>
              <a:t> lam </a:t>
            </a:r>
            <a:r>
              <a:rPr lang="en-US" sz="1200" b="0" dirty="0" err="1" smtClean="0">
                <a:solidFill>
                  <a:srgbClr val="595959"/>
                </a:solidFill>
                <a:latin typeface="Arial"/>
                <a:ea typeface="Arial"/>
                <a:cs typeface="Arial"/>
                <a:sym typeface="Arial"/>
              </a:rPr>
              <a:t>hpe</a:t>
            </a:r>
            <a:r>
              <a:rPr lang="en-US" sz="1200" b="0" dirty="0" smtClean="0">
                <a:solidFill>
                  <a:srgbClr val="595959"/>
                </a:solidFill>
                <a:latin typeface="Arial"/>
                <a:ea typeface="Arial"/>
                <a:cs typeface="Arial"/>
                <a:sym typeface="Arial"/>
              </a:rPr>
              <a:t> n-gun jaw </a:t>
            </a:r>
            <a:r>
              <a:rPr lang="en-US" sz="1200" b="0" dirty="0" err="1" smtClean="0">
                <a:solidFill>
                  <a:srgbClr val="595959"/>
                </a:solidFill>
                <a:latin typeface="Arial"/>
                <a:ea typeface="Arial"/>
                <a:cs typeface="Arial"/>
                <a:sym typeface="Arial"/>
              </a:rPr>
              <a:t>shingtau</a:t>
            </a:r>
            <a:r>
              <a:rPr lang="en-US" sz="1200" b="0" dirty="0" smtClean="0">
                <a:solidFill>
                  <a:srgbClr val="595959"/>
                </a:solidFill>
                <a:latin typeface="Arial"/>
                <a:ea typeface="Arial"/>
                <a:cs typeface="Arial"/>
                <a:sym typeface="Arial"/>
              </a:rPr>
              <a:t> </a:t>
            </a:r>
            <a:r>
              <a:rPr lang="en-US" sz="1200" b="0" dirty="0" err="1" smtClean="0">
                <a:solidFill>
                  <a:srgbClr val="595959"/>
                </a:solidFill>
                <a:latin typeface="Arial"/>
                <a:ea typeface="Arial"/>
                <a:cs typeface="Arial"/>
                <a:sym typeface="Arial"/>
              </a:rPr>
              <a:t>ya</a:t>
            </a:r>
            <a:r>
              <a:rPr lang="en-US" sz="1200" b="0" dirty="0" smtClean="0">
                <a:solidFill>
                  <a:srgbClr val="595959"/>
                </a:solidFill>
                <a:latin typeface="Arial"/>
                <a:ea typeface="Arial"/>
                <a:cs typeface="Arial"/>
                <a:sym typeface="Arial"/>
              </a:rPr>
              <a:t> ai </a:t>
            </a:r>
            <a:r>
              <a:rPr lang="en-US" sz="1200" b="0" dirty="0" err="1" smtClean="0">
                <a:solidFill>
                  <a:srgbClr val="595959"/>
                </a:solidFill>
                <a:latin typeface="Arial"/>
                <a:ea typeface="Arial"/>
                <a:cs typeface="Arial"/>
                <a:sym typeface="Arial"/>
              </a:rPr>
              <a:t>matut</a:t>
            </a:r>
            <a:r>
              <a:rPr lang="en-US" sz="1200" b="0" dirty="0" smtClean="0">
                <a:solidFill>
                  <a:srgbClr val="595959"/>
                </a:solidFill>
                <a:latin typeface="Arial"/>
                <a:ea typeface="Arial"/>
                <a:cs typeface="Arial"/>
                <a:sym typeface="Arial"/>
              </a:rPr>
              <a:t> </a:t>
            </a:r>
            <a:r>
              <a:rPr lang="en-US" sz="1200" b="0" dirty="0" err="1" smtClean="0">
                <a:solidFill>
                  <a:srgbClr val="595959"/>
                </a:solidFill>
                <a:latin typeface="Arial"/>
                <a:ea typeface="Arial"/>
                <a:cs typeface="Arial"/>
                <a:sym typeface="Arial"/>
              </a:rPr>
              <a:t>mahkai</a:t>
            </a:r>
            <a:r>
              <a:rPr lang="en-US" sz="1200" b="0" dirty="0" smtClean="0">
                <a:solidFill>
                  <a:srgbClr val="595959"/>
                </a:solidFill>
                <a:latin typeface="Arial"/>
                <a:ea typeface="Arial"/>
                <a:cs typeface="Arial"/>
                <a:sym typeface="Arial"/>
              </a:rPr>
              <a:t> </a:t>
            </a:r>
            <a:r>
              <a:rPr lang="en-US" sz="1200" b="0" dirty="0" err="1" smtClean="0">
                <a:solidFill>
                  <a:srgbClr val="595959"/>
                </a:solidFill>
                <a:latin typeface="Arial"/>
                <a:ea typeface="Arial"/>
                <a:cs typeface="Arial"/>
                <a:sym typeface="Arial"/>
              </a:rPr>
              <a:t>tsun</a:t>
            </a:r>
            <a:r>
              <a:rPr lang="en-US" sz="1200" b="0" dirty="0" smtClean="0">
                <a:solidFill>
                  <a:srgbClr val="595959"/>
                </a:solidFill>
                <a:latin typeface="Arial"/>
                <a:ea typeface="Arial"/>
                <a:cs typeface="Arial"/>
                <a:sym typeface="Arial"/>
              </a:rPr>
              <a:t> </a:t>
            </a:r>
            <a:r>
              <a:rPr lang="en-US" sz="1200" b="0" dirty="0" err="1" smtClean="0">
                <a:solidFill>
                  <a:srgbClr val="595959"/>
                </a:solidFill>
                <a:latin typeface="Arial"/>
                <a:ea typeface="Arial"/>
                <a:cs typeface="Arial"/>
                <a:sym typeface="Arial"/>
              </a:rPr>
              <a:t>shaga</a:t>
            </a:r>
            <a:r>
              <a:rPr lang="en-US" sz="1200" b="0" dirty="0" smtClean="0">
                <a:solidFill>
                  <a:srgbClr val="595959"/>
                </a:solidFill>
                <a:latin typeface="Arial"/>
                <a:ea typeface="Arial"/>
                <a:cs typeface="Arial"/>
                <a:sym typeface="Arial"/>
              </a:rPr>
              <a:t> lam </a:t>
            </a:r>
            <a:r>
              <a:rPr lang="en-US" sz="1200" b="0" dirty="0" err="1" smtClean="0">
                <a:solidFill>
                  <a:srgbClr val="595959"/>
                </a:solidFill>
                <a:latin typeface="Arial"/>
                <a:ea typeface="Arial"/>
                <a:cs typeface="Arial"/>
                <a:sym typeface="Arial"/>
              </a:rPr>
              <a:t>hpe</a:t>
            </a:r>
            <a:r>
              <a:rPr lang="en-US" sz="1200" b="0" dirty="0" smtClean="0">
                <a:solidFill>
                  <a:srgbClr val="595959"/>
                </a:solidFill>
                <a:latin typeface="Arial"/>
                <a:ea typeface="Arial"/>
                <a:cs typeface="Arial"/>
                <a:sym typeface="Arial"/>
              </a:rPr>
              <a:t> </a:t>
            </a:r>
            <a:r>
              <a:rPr lang="en-US" sz="1200" b="0" dirty="0" err="1" smtClean="0">
                <a:solidFill>
                  <a:srgbClr val="595959"/>
                </a:solidFill>
                <a:latin typeface="Arial"/>
                <a:ea typeface="Arial"/>
                <a:cs typeface="Arial"/>
                <a:sym typeface="Arial"/>
              </a:rPr>
              <a:t>bawng</a:t>
            </a:r>
            <a:r>
              <a:rPr lang="en-US" sz="1200" b="0" dirty="0" smtClean="0">
                <a:solidFill>
                  <a:srgbClr val="595959"/>
                </a:solidFill>
                <a:latin typeface="Arial"/>
                <a:ea typeface="Arial"/>
                <a:cs typeface="Arial"/>
                <a:sym typeface="Arial"/>
              </a:rPr>
              <a:t> ban </a:t>
            </a:r>
            <a:r>
              <a:rPr lang="en-US" sz="1200" b="0" dirty="0" err="1" smtClean="0">
                <a:solidFill>
                  <a:srgbClr val="595959"/>
                </a:solidFill>
                <a:latin typeface="Arial"/>
                <a:ea typeface="Arial"/>
                <a:cs typeface="Arial"/>
                <a:sym typeface="Arial"/>
              </a:rPr>
              <a:t>lai</a:t>
            </a:r>
            <a:r>
              <a:rPr lang="en-US" sz="1200" b="0" baseline="0" dirty="0" smtClean="0">
                <a:solidFill>
                  <a:srgbClr val="595959"/>
                </a:solidFill>
                <a:latin typeface="Arial"/>
                <a:ea typeface="Arial"/>
                <a:cs typeface="Arial"/>
                <a:sym typeface="Arial"/>
              </a:rPr>
              <a:t> </a:t>
            </a:r>
            <a:r>
              <a:rPr lang="en-US" sz="1200" b="0" baseline="0" dirty="0" err="1" smtClean="0">
                <a:solidFill>
                  <a:srgbClr val="595959"/>
                </a:solidFill>
                <a:latin typeface="Arial"/>
                <a:ea typeface="Arial"/>
                <a:cs typeface="Arial"/>
                <a:sym typeface="Arial"/>
              </a:rPr>
              <a:t>wa</a:t>
            </a:r>
            <a:r>
              <a:rPr lang="en-US" sz="1200" b="0" dirty="0" smtClean="0">
                <a:solidFill>
                  <a:srgbClr val="595959"/>
                </a:solidFill>
                <a:latin typeface="Arial"/>
                <a:ea typeface="Arial"/>
                <a:cs typeface="Arial"/>
                <a:sym typeface="Arial"/>
              </a:rPr>
              <a:t> </a:t>
            </a:r>
            <a:r>
              <a:rPr lang="en-US" sz="1200" b="0" dirty="0" err="1" smtClean="0">
                <a:solidFill>
                  <a:srgbClr val="595959"/>
                </a:solidFill>
                <a:latin typeface="Arial"/>
                <a:ea typeface="Arial"/>
                <a:cs typeface="Arial"/>
                <a:sym typeface="Arial"/>
              </a:rPr>
              <a:t>sai</a:t>
            </a:r>
            <a:r>
              <a:rPr lang="en-US" sz="1200" b="0" dirty="0" smtClean="0">
                <a:solidFill>
                  <a:srgbClr val="595959"/>
                </a:solidFill>
                <a:latin typeface="Arial"/>
                <a:ea typeface="Arial"/>
                <a:cs typeface="Arial"/>
                <a:sym typeface="Arial"/>
              </a:rPr>
              <a:t>.</a:t>
            </a:r>
            <a:r>
              <a:rPr lang="en-US" sz="1200" b="0" baseline="0" dirty="0" smtClean="0">
                <a:solidFill>
                  <a:srgbClr val="595959"/>
                </a:solidFill>
                <a:latin typeface="Arial"/>
                <a:ea typeface="Arial"/>
                <a:cs typeface="Arial"/>
                <a:sym typeface="Arial"/>
              </a:rPr>
              <a:t> </a:t>
            </a:r>
            <a:r>
              <a:rPr lang="en-US" sz="1200" b="0" baseline="0" dirty="0" smtClean="0">
                <a:solidFill>
                  <a:srgbClr val="595959"/>
                </a:solidFill>
                <a:latin typeface="Arial"/>
                <a:ea typeface="Arial"/>
                <a:cs typeface="Arial"/>
                <a:sym typeface="Arial"/>
              </a:rPr>
              <a:t>N gun </a:t>
            </a:r>
            <a:r>
              <a:rPr lang="en-US" sz="1200" b="0" baseline="0" dirty="0" smtClean="0">
                <a:solidFill>
                  <a:srgbClr val="595959"/>
                </a:solidFill>
                <a:latin typeface="Arial"/>
                <a:ea typeface="Arial"/>
                <a:cs typeface="Arial"/>
                <a:sym typeface="Arial"/>
              </a:rPr>
              <a:t>jaw </a:t>
            </a:r>
            <a:r>
              <a:rPr lang="en-US" sz="1200" b="0" baseline="0" dirty="0" err="1" smtClean="0">
                <a:solidFill>
                  <a:srgbClr val="595959"/>
                </a:solidFill>
                <a:latin typeface="Arial"/>
                <a:ea typeface="Arial"/>
                <a:cs typeface="Arial"/>
                <a:sym typeface="Arial"/>
              </a:rPr>
              <a:t>shingtau</a:t>
            </a:r>
            <a:r>
              <a:rPr lang="en-US" sz="1200" b="0" baseline="0" dirty="0" smtClean="0">
                <a:solidFill>
                  <a:srgbClr val="595959"/>
                </a:solidFill>
                <a:latin typeface="Arial"/>
                <a:ea typeface="Arial"/>
                <a:cs typeface="Arial"/>
                <a:sym typeface="Arial"/>
              </a:rPr>
              <a:t> </a:t>
            </a:r>
            <a:r>
              <a:rPr lang="en-US" sz="1200" b="0" baseline="0" dirty="0" err="1" smtClean="0">
                <a:solidFill>
                  <a:srgbClr val="595959"/>
                </a:solidFill>
                <a:latin typeface="Arial"/>
                <a:ea typeface="Arial"/>
                <a:cs typeface="Arial"/>
                <a:sym typeface="Arial"/>
              </a:rPr>
              <a:t>ya</a:t>
            </a:r>
            <a:r>
              <a:rPr lang="en-US" sz="1200" b="0" baseline="0" dirty="0" smtClean="0">
                <a:solidFill>
                  <a:srgbClr val="595959"/>
                </a:solidFill>
                <a:latin typeface="Arial"/>
                <a:ea typeface="Arial"/>
                <a:cs typeface="Arial"/>
                <a:sym typeface="Arial"/>
              </a:rPr>
              <a:t> ai </a:t>
            </a:r>
            <a:r>
              <a:rPr lang="en-US" sz="1200" b="0" baseline="0" dirty="0" err="1" smtClean="0">
                <a:solidFill>
                  <a:srgbClr val="595959"/>
                </a:solidFill>
                <a:latin typeface="Arial"/>
                <a:ea typeface="Arial"/>
                <a:cs typeface="Arial"/>
                <a:sym typeface="Arial"/>
              </a:rPr>
              <a:t>matut</a:t>
            </a:r>
            <a:r>
              <a:rPr lang="en-US" sz="1200" b="0" baseline="0" dirty="0" smtClean="0">
                <a:solidFill>
                  <a:srgbClr val="595959"/>
                </a:solidFill>
                <a:latin typeface="Arial"/>
                <a:ea typeface="Arial"/>
                <a:cs typeface="Arial"/>
                <a:sym typeface="Arial"/>
              </a:rPr>
              <a:t> </a:t>
            </a:r>
            <a:r>
              <a:rPr lang="en-US" sz="1200" b="0" baseline="0" dirty="0" err="1" smtClean="0">
                <a:solidFill>
                  <a:srgbClr val="595959"/>
                </a:solidFill>
                <a:latin typeface="Arial"/>
                <a:ea typeface="Arial"/>
                <a:cs typeface="Arial"/>
                <a:sym typeface="Arial"/>
              </a:rPr>
              <a:t>mahkai</a:t>
            </a:r>
            <a:r>
              <a:rPr lang="en-US" sz="1200" b="0" baseline="0" dirty="0" smtClean="0">
                <a:solidFill>
                  <a:srgbClr val="595959"/>
                </a:solidFill>
                <a:latin typeface="Arial"/>
                <a:ea typeface="Arial"/>
                <a:cs typeface="Arial"/>
                <a:sym typeface="Arial"/>
              </a:rPr>
              <a:t> lam </a:t>
            </a:r>
            <a:r>
              <a:rPr lang="en-US" sz="1200" b="0" baseline="0" dirty="0" err="1" smtClean="0">
                <a:solidFill>
                  <a:srgbClr val="595959"/>
                </a:solidFill>
                <a:latin typeface="Arial"/>
                <a:ea typeface="Arial"/>
                <a:cs typeface="Arial"/>
                <a:sym typeface="Arial"/>
              </a:rPr>
              <a:t>ni</a:t>
            </a:r>
            <a:r>
              <a:rPr lang="en-US" sz="1200" b="0" baseline="0" dirty="0" smtClean="0">
                <a:solidFill>
                  <a:srgbClr val="595959"/>
                </a:solidFill>
                <a:latin typeface="Arial"/>
                <a:ea typeface="Arial"/>
                <a:cs typeface="Arial"/>
                <a:sym typeface="Arial"/>
              </a:rPr>
              <a:t> </a:t>
            </a:r>
            <a:r>
              <a:rPr lang="en-US" sz="1200" b="0" baseline="0" dirty="0" err="1" smtClean="0">
                <a:solidFill>
                  <a:srgbClr val="595959"/>
                </a:solidFill>
                <a:latin typeface="Arial"/>
                <a:ea typeface="Arial"/>
                <a:cs typeface="Arial"/>
                <a:sym typeface="Arial"/>
              </a:rPr>
              <a:t>gaw</a:t>
            </a:r>
            <a:r>
              <a:rPr lang="en-US" sz="1200" b="0" baseline="0" dirty="0" smtClean="0">
                <a:solidFill>
                  <a:srgbClr val="595959"/>
                </a:solidFill>
                <a:latin typeface="Arial"/>
                <a:ea typeface="Arial"/>
                <a:cs typeface="Arial"/>
                <a:sym typeface="Arial"/>
              </a:rPr>
              <a:t> </a:t>
            </a:r>
            <a:r>
              <a:rPr lang="en-US" sz="1200" b="0" baseline="0" dirty="0" err="1" smtClean="0">
                <a:solidFill>
                  <a:srgbClr val="595959"/>
                </a:solidFill>
                <a:latin typeface="Arial"/>
                <a:ea typeface="Arial"/>
                <a:cs typeface="Arial"/>
                <a:sym typeface="Arial"/>
              </a:rPr>
              <a:t>gara</a:t>
            </a:r>
            <a:r>
              <a:rPr lang="en-US" sz="1200" b="0" baseline="0" dirty="0" smtClean="0">
                <a:solidFill>
                  <a:srgbClr val="595959"/>
                </a:solidFill>
                <a:latin typeface="Arial"/>
                <a:ea typeface="Arial"/>
                <a:cs typeface="Arial"/>
                <a:sym typeface="Arial"/>
              </a:rPr>
              <a:t> </a:t>
            </a:r>
            <a:r>
              <a:rPr lang="en-US" sz="1200" b="0" baseline="0" dirty="0" err="1" smtClean="0">
                <a:solidFill>
                  <a:srgbClr val="595959"/>
                </a:solidFill>
                <a:latin typeface="Arial"/>
                <a:ea typeface="Arial"/>
                <a:cs typeface="Arial"/>
                <a:sym typeface="Arial"/>
              </a:rPr>
              <a:t>hku</a:t>
            </a:r>
            <a:r>
              <a:rPr lang="en-US" sz="1200" b="0" baseline="0" dirty="0" smtClean="0">
                <a:solidFill>
                  <a:srgbClr val="595959"/>
                </a:solidFill>
                <a:latin typeface="Arial"/>
                <a:ea typeface="Arial"/>
                <a:cs typeface="Arial"/>
                <a:sym typeface="Arial"/>
              </a:rPr>
              <a:t> </a:t>
            </a:r>
            <a:r>
              <a:rPr lang="en-US" sz="1200" b="0" baseline="0" dirty="0" err="1" smtClean="0">
                <a:solidFill>
                  <a:srgbClr val="595959"/>
                </a:solidFill>
                <a:latin typeface="Arial"/>
                <a:ea typeface="Arial"/>
                <a:cs typeface="Arial"/>
                <a:sym typeface="Arial"/>
              </a:rPr>
              <a:t>rai</a:t>
            </a:r>
            <a:r>
              <a:rPr lang="en-US" sz="1200" b="0" baseline="0" dirty="0" smtClean="0">
                <a:solidFill>
                  <a:srgbClr val="595959"/>
                </a:solidFill>
                <a:latin typeface="Arial"/>
                <a:ea typeface="Arial"/>
                <a:cs typeface="Arial"/>
                <a:sym typeface="Arial"/>
              </a:rPr>
              <a:t> n-</a:t>
            </a:r>
            <a:r>
              <a:rPr lang="en-US" sz="1200" b="0" baseline="0" dirty="0" err="1" smtClean="0">
                <a:solidFill>
                  <a:srgbClr val="595959"/>
                </a:solidFill>
                <a:latin typeface="Arial"/>
                <a:ea typeface="Arial"/>
                <a:cs typeface="Arial"/>
                <a:sym typeface="Arial"/>
              </a:rPr>
              <a:t>na</a:t>
            </a:r>
            <a:r>
              <a:rPr lang="en-US" sz="1200" b="0" baseline="0" dirty="0" smtClean="0">
                <a:solidFill>
                  <a:srgbClr val="595959"/>
                </a:solidFill>
                <a:latin typeface="Arial"/>
                <a:ea typeface="Arial"/>
                <a:cs typeface="Arial"/>
                <a:sym typeface="Arial"/>
              </a:rPr>
              <a:t> </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shawng</a:t>
            </a:r>
            <a:r>
              <a:rPr lang="en-GB" sz="1200" b="0" i="0" u="none" strike="noStrike" cap="none" dirty="0" smtClean="0">
                <a:solidFill>
                  <a:schemeClr val="dk1"/>
                </a:solidFill>
                <a:latin typeface="Calibri"/>
                <a:ea typeface="Calibri"/>
                <a:cs typeface="Calibri"/>
                <a:sym typeface="Calibri"/>
              </a:rPr>
              <a:t> lam de </a:t>
            </a:r>
            <a:r>
              <a:rPr lang="en-GB" sz="1200" b="0" i="0" u="none" strike="noStrike" cap="none" dirty="0" err="1" smtClean="0">
                <a:solidFill>
                  <a:schemeClr val="dk1"/>
                </a:solidFill>
                <a:latin typeface="Calibri"/>
                <a:ea typeface="Calibri"/>
                <a:cs typeface="Calibri"/>
                <a:sym typeface="Calibri"/>
              </a:rPr>
              <a:t>magam</a:t>
            </a:r>
            <a:r>
              <a:rPr lang="en-GB" sz="1200" b="0" i="0" u="none" strike="noStrike" cap="none" dirty="0" smtClean="0">
                <a:solidFill>
                  <a:schemeClr val="dk1"/>
                </a:solidFill>
                <a:latin typeface="Calibri"/>
                <a:ea typeface="Calibri"/>
                <a:cs typeface="Calibri"/>
                <a:sym typeface="Calibri"/>
              </a:rPr>
              <a:t> gun </a:t>
            </a:r>
            <a:r>
              <a:rPr lang="en-GB" sz="1200" b="0" i="0" u="none" strike="noStrike" cap="none" dirty="0" err="1" smtClean="0">
                <a:solidFill>
                  <a:schemeClr val="dk1"/>
                </a:solidFill>
                <a:latin typeface="Calibri"/>
                <a:ea typeface="Calibri"/>
                <a:cs typeface="Calibri"/>
                <a:sym typeface="Calibri"/>
              </a:rPr>
              <a:t>hkawm</a:t>
            </a:r>
            <a:r>
              <a:rPr lang="en-GB" sz="1200" b="0" i="0" u="none" strike="noStrike" cap="none" dirty="0" smtClean="0">
                <a:solidFill>
                  <a:schemeClr val="dk1"/>
                </a:solidFill>
                <a:latin typeface="Calibri"/>
                <a:ea typeface="Calibri"/>
                <a:cs typeface="Calibri"/>
                <a:sym typeface="Calibri"/>
              </a:rPr>
              <a:t> </a:t>
            </a:r>
            <a:r>
              <a:rPr lang="en-GB" sz="1200" b="0" i="0" u="none" strike="noStrike" cap="none" dirty="0" err="1" smtClean="0">
                <a:solidFill>
                  <a:schemeClr val="dk1"/>
                </a:solidFill>
                <a:latin typeface="Calibri"/>
                <a:ea typeface="Calibri"/>
                <a:cs typeface="Calibri"/>
                <a:sym typeface="Calibri"/>
              </a:rPr>
              <a:t>sa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nga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anhte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hku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ndai</a:t>
            </a:r>
            <a:r>
              <a:rPr lang="en-GB" sz="1200" b="0" i="0" u="none" strike="noStrike" cap="none" baseline="0" dirty="0" smtClean="0">
                <a:solidFill>
                  <a:schemeClr val="dk1"/>
                </a:solidFill>
                <a:latin typeface="Calibri"/>
                <a:ea typeface="Calibri"/>
                <a:cs typeface="Calibri"/>
                <a:sym typeface="Calibri"/>
              </a:rPr>
              <a:t> kung </a:t>
            </a:r>
            <a:r>
              <a:rPr lang="en-GB" sz="1200" b="0" i="0" u="none" strike="noStrike" cap="none" baseline="0" dirty="0" err="1" smtClean="0">
                <a:solidFill>
                  <a:schemeClr val="dk1"/>
                </a:solidFill>
                <a:latin typeface="Calibri"/>
                <a:ea typeface="Calibri"/>
                <a:cs typeface="Calibri"/>
                <a:sym typeface="Calibri"/>
              </a:rPr>
              <a:t>kayng</a:t>
            </a:r>
            <a:r>
              <a:rPr lang="en-GB" sz="1200" b="0" i="0" u="none" strike="noStrike" cap="none" baseline="0" dirty="0" smtClean="0">
                <a:solidFill>
                  <a:schemeClr val="dk1"/>
                </a:solidFill>
                <a:latin typeface="Calibri"/>
                <a:ea typeface="Calibri"/>
                <a:cs typeface="Calibri"/>
                <a:sym typeface="Calibri"/>
              </a:rPr>
              <a:t> lam </a:t>
            </a:r>
            <a:r>
              <a:rPr lang="en-GB" sz="1200" b="0" i="0" u="none" strike="noStrike" cap="none" baseline="0" dirty="0" err="1" smtClean="0">
                <a:solidFill>
                  <a:schemeClr val="dk1"/>
                </a:solidFill>
                <a:latin typeface="Calibri"/>
                <a:ea typeface="Calibri"/>
                <a:cs typeface="Calibri"/>
                <a:sym typeface="Calibri"/>
              </a:rPr>
              <a:t>hte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shani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shagu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ganawn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mazum</a:t>
            </a:r>
            <a:r>
              <a:rPr lang="en-GB" sz="1200" b="0" i="0" u="none" strike="noStrike" cap="none" baseline="0" dirty="0" smtClean="0">
                <a:solidFill>
                  <a:schemeClr val="dk1"/>
                </a:solidFill>
                <a:latin typeface="Calibri"/>
                <a:ea typeface="Calibri"/>
                <a:cs typeface="Calibri"/>
                <a:sym typeface="Calibri"/>
              </a:rPr>
              <a:t> lam </a:t>
            </a:r>
            <a:r>
              <a:rPr lang="en-GB" sz="1200" b="0" i="0" u="none" strike="noStrike" cap="none" baseline="0" dirty="0" err="1" smtClean="0">
                <a:solidFill>
                  <a:schemeClr val="dk1"/>
                </a:solidFill>
                <a:latin typeface="Calibri"/>
                <a:ea typeface="Calibri"/>
                <a:cs typeface="Calibri"/>
                <a:sym typeface="Calibri"/>
              </a:rPr>
              <a:t>hta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gara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hku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asung</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jashawn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lu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ngu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hpe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hka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ja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wa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Ndai</a:t>
            </a:r>
            <a:r>
              <a:rPr lang="en-US" sz="1200" b="0" i="0" u="none" strike="noStrike" cap="none" baseline="0" dirty="0" smtClean="0">
                <a:solidFill>
                  <a:schemeClr val="dk1"/>
                </a:solidFill>
                <a:latin typeface="Calibri"/>
                <a:ea typeface="Calibri"/>
                <a:cs typeface="Calibri"/>
                <a:sym typeface="Calibri"/>
              </a:rPr>
              <a:t> module </a:t>
            </a:r>
            <a:r>
              <a:rPr lang="en-US" sz="1200" b="0" i="0" u="none" strike="noStrike" cap="none" baseline="0" dirty="0" err="1" smtClean="0">
                <a:solidFill>
                  <a:schemeClr val="dk1"/>
                </a:solidFill>
                <a:latin typeface="Calibri"/>
                <a:ea typeface="Calibri"/>
                <a:cs typeface="Calibri"/>
                <a:sym typeface="Calibri"/>
              </a:rPr>
              <a:t>hpe</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ra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sharawng</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ngu</a:t>
            </a:r>
            <a:r>
              <a:rPr lang="en-US" sz="1200" b="0" i="0" u="none" strike="noStrike" cap="none" baseline="0" dirty="0" smtClean="0">
                <a:solidFill>
                  <a:schemeClr val="dk1"/>
                </a:solidFill>
                <a:latin typeface="Calibri"/>
                <a:ea typeface="Calibri"/>
                <a:cs typeface="Calibri"/>
                <a:sym typeface="Calibri"/>
              </a:rPr>
              <a:t> n-</a:t>
            </a:r>
            <a:r>
              <a:rPr lang="en-US" sz="1200" b="0" i="0" u="none" strike="noStrike" cap="none" baseline="0" dirty="0" err="1" smtClean="0">
                <a:solidFill>
                  <a:schemeClr val="dk1"/>
                </a:solidFill>
                <a:latin typeface="Calibri"/>
                <a:ea typeface="Calibri"/>
                <a:cs typeface="Calibri"/>
                <a:sym typeface="Calibri"/>
              </a:rPr>
              <a:t>na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myit</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mada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ai</a:t>
            </a:r>
            <a:r>
              <a:rPr lang="en-US" sz="1200" b="0" i="0" u="none" strike="noStrike" cap="none" baseline="0" dirty="0" smtClean="0">
                <a:solidFill>
                  <a:schemeClr val="dk1"/>
                </a:solidFill>
                <a:latin typeface="Calibri"/>
                <a:ea typeface="Calibri"/>
                <a:cs typeface="Calibri"/>
                <a:sym typeface="Calibri"/>
              </a:rPr>
              <a:t>. Module (2) a </a:t>
            </a:r>
            <a:r>
              <a:rPr lang="en-US" sz="1200" b="0" i="0" u="none" strike="noStrike" cap="none" baseline="0" dirty="0" err="1" smtClean="0">
                <a:solidFill>
                  <a:schemeClr val="dk1"/>
                </a:solidFill>
                <a:latin typeface="Calibri"/>
                <a:ea typeface="Calibri"/>
                <a:cs typeface="Calibri"/>
                <a:sym typeface="Calibri"/>
              </a:rPr>
              <a:t>matu</a:t>
            </a:r>
            <a:r>
              <a:rPr lang="en-US" sz="1200" b="0" i="0" u="none" strike="noStrike" cap="none" baseline="0" dirty="0" smtClean="0">
                <a:solidFill>
                  <a:schemeClr val="dk1"/>
                </a:solidFill>
                <a:latin typeface="Calibri"/>
                <a:ea typeface="Calibri"/>
                <a:cs typeface="Calibri"/>
                <a:sym typeface="Calibri"/>
              </a:rPr>
              <a:t> san </a:t>
            </a:r>
            <a:r>
              <a:rPr lang="en-US" sz="1200" b="0" i="0" u="none" strike="noStrike" cap="none" baseline="0" dirty="0" err="1" smtClean="0">
                <a:solidFill>
                  <a:schemeClr val="dk1"/>
                </a:solidFill>
                <a:latin typeface="Calibri"/>
                <a:ea typeface="Calibri"/>
                <a:cs typeface="Calibri"/>
                <a:sym typeface="Calibri"/>
              </a:rPr>
              <a:t>jep</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daw</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dan</a:t>
            </a:r>
            <a:r>
              <a:rPr lang="en-US" sz="1200" b="0" i="0" u="none" strike="noStrike" cap="none" baseline="0" dirty="0" smtClean="0">
                <a:solidFill>
                  <a:schemeClr val="dk1"/>
                </a:solidFill>
                <a:latin typeface="Calibri"/>
                <a:ea typeface="Calibri"/>
                <a:cs typeface="Calibri"/>
                <a:sym typeface="Calibri"/>
              </a:rPr>
              <a:t> lam </a:t>
            </a:r>
            <a:r>
              <a:rPr lang="en-US" sz="1200" b="0" i="0" u="none" strike="noStrike" cap="none" baseline="0" dirty="0" err="1" smtClean="0">
                <a:solidFill>
                  <a:schemeClr val="dk1"/>
                </a:solidFill>
                <a:latin typeface="Calibri"/>
                <a:ea typeface="Calibri"/>
                <a:cs typeface="Calibri"/>
                <a:sym typeface="Calibri"/>
              </a:rPr>
              <a:t>ni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galaw</a:t>
            </a:r>
            <a:r>
              <a:rPr lang="en-US" sz="1200" b="0" i="0" u="none" strike="noStrike" cap="none" baseline="0" dirty="0" smtClean="0">
                <a:solidFill>
                  <a:schemeClr val="dk1"/>
                </a:solidFill>
                <a:latin typeface="Calibri"/>
                <a:ea typeface="Calibri"/>
                <a:cs typeface="Calibri"/>
                <a:sym typeface="Calibri"/>
              </a:rPr>
              <a:t> let Module (3) </a:t>
            </a:r>
            <a:r>
              <a:rPr lang="en-US" sz="1200" b="0" i="0" u="none" strike="noStrike" cap="none" baseline="0" dirty="0" err="1" smtClean="0">
                <a:solidFill>
                  <a:schemeClr val="dk1"/>
                </a:solidFill>
                <a:latin typeface="Calibri"/>
                <a:ea typeface="Calibri"/>
                <a:cs typeface="Calibri"/>
                <a:sym typeface="Calibri"/>
              </a:rPr>
              <a:t>hpe</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matut</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hka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ja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ga.</a:t>
            </a:r>
            <a:endParaRPr dirty="0"/>
          </a:p>
          <a:p>
            <a:pPr marL="0" lvl="0" indent="0" algn="l" rtl="0">
              <a:lnSpc>
                <a:spcPct val="100000"/>
              </a:lnSpc>
              <a:spcBef>
                <a:spcPts val="0"/>
              </a:spcBef>
              <a:spcAft>
                <a:spcPts val="0"/>
              </a:spcAft>
              <a:buSzPts val="1400"/>
              <a:buNone/>
            </a:pPr>
            <a:endParaRPr dirty="0"/>
          </a:p>
        </p:txBody>
      </p:sp>
      <p:sp>
        <p:nvSpPr>
          <p:cNvPr id="605" name="Google Shape;605;p5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dirty="0" err="1" smtClean="0">
                <a:latin typeface="Arial"/>
                <a:ea typeface="Arial"/>
                <a:cs typeface="Arial"/>
                <a:sym typeface="Arial"/>
              </a:rPr>
              <a:t>Nau</a:t>
            </a:r>
            <a:r>
              <a:rPr lang="en-GB" sz="1200" b="0" dirty="0" smtClean="0">
                <a:latin typeface="Arial"/>
                <a:ea typeface="Arial"/>
                <a:cs typeface="Arial"/>
                <a:sym typeface="Arial"/>
              </a:rPr>
              <a:t> n-</a:t>
            </a:r>
            <a:r>
              <a:rPr lang="en-GB" sz="1200" b="0" dirty="0" err="1" smtClean="0">
                <a:latin typeface="Arial"/>
                <a:ea typeface="Arial"/>
                <a:cs typeface="Arial"/>
                <a:sym typeface="Arial"/>
              </a:rPr>
              <a:t>na</a:t>
            </a:r>
            <a:r>
              <a:rPr lang="en-GB" sz="1200" b="0" dirty="0" smtClean="0">
                <a:latin typeface="Arial"/>
                <a:ea typeface="Arial"/>
                <a:cs typeface="Arial"/>
                <a:sym typeface="Arial"/>
              </a:rPr>
              <a:t> </a:t>
            </a:r>
            <a:r>
              <a:rPr lang="en-GB" sz="1200" b="0" dirty="0" err="1" smtClean="0">
                <a:latin typeface="Arial"/>
                <a:ea typeface="Arial"/>
                <a:cs typeface="Arial"/>
                <a:sym typeface="Arial"/>
              </a:rPr>
              <a:t>shi</a:t>
            </a:r>
            <a:r>
              <a:rPr lang="en-GB" sz="1200" b="0" dirty="0" smtClean="0">
                <a:latin typeface="Arial"/>
                <a:ea typeface="Arial"/>
                <a:cs typeface="Arial"/>
                <a:sym typeface="Arial"/>
              </a:rPr>
              <a:t> a </a:t>
            </a:r>
            <a:r>
              <a:rPr lang="en-GB" sz="1200" b="0" dirty="0" err="1" smtClean="0">
                <a:latin typeface="Arial"/>
                <a:ea typeface="Arial"/>
                <a:cs typeface="Arial"/>
                <a:sym typeface="Arial"/>
              </a:rPr>
              <a:t>aten</a:t>
            </a:r>
            <a:r>
              <a:rPr lang="en-GB" sz="1200" b="0" dirty="0" smtClean="0">
                <a:latin typeface="Arial"/>
                <a:ea typeface="Arial"/>
                <a:cs typeface="Arial"/>
                <a:sym typeface="Arial"/>
              </a:rPr>
              <a:t> </a:t>
            </a:r>
            <a:r>
              <a:rPr lang="en-GB" sz="1200" b="0" dirty="0" err="1" smtClean="0">
                <a:latin typeface="Arial"/>
                <a:ea typeface="Arial"/>
                <a:cs typeface="Arial"/>
                <a:sym typeface="Arial"/>
              </a:rPr>
              <a:t>hta</a:t>
            </a:r>
            <a:r>
              <a:rPr lang="en-GB" sz="1200" b="0" dirty="0" smtClean="0">
                <a:latin typeface="Arial"/>
                <a:ea typeface="Arial"/>
                <a:cs typeface="Arial"/>
                <a:sym typeface="Arial"/>
              </a:rPr>
              <a:t> </a:t>
            </a:r>
            <a:r>
              <a:rPr lang="en-GB" sz="1200" b="0" dirty="0" err="1" smtClean="0">
                <a:latin typeface="Arial"/>
                <a:ea typeface="Arial"/>
                <a:cs typeface="Arial"/>
                <a:sym typeface="Arial"/>
              </a:rPr>
              <a:t>hkrum</a:t>
            </a:r>
            <a:r>
              <a:rPr lang="en-GB" sz="1200" b="0" dirty="0" smtClean="0">
                <a:latin typeface="Arial"/>
                <a:ea typeface="Arial"/>
                <a:cs typeface="Arial"/>
                <a:sym typeface="Arial"/>
              </a:rPr>
              <a:t> </a:t>
            </a:r>
            <a:r>
              <a:rPr lang="en-GB" sz="1200" b="0" dirty="0" err="1" smtClean="0">
                <a:latin typeface="Arial"/>
                <a:ea typeface="Arial"/>
                <a:cs typeface="Arial"/>
                <a:sym typeface="Arial"/>
              </a:rPr>
              <a:t>zup</a:t>
            </a:r>
            <a:r>
              <a:rPr lang="en-GB" sz="1200" b="0" dirty="0" smtClean="0">
                <a:latin typeface="Arial"/>
                <a:ea typeface="Arial"/>
                <a:cs typeface="Arial"/>
                <a:sym typeface="Arial"/>
              </a:rPr>
              <a:t> </a:t>
            </a:r>
            <a:r>
              <a:rPr lang="en-GB" sz="1200" b="0" dirty="0" err="1" smtClean="0">
                <a:latin typeface="Arial"/>
                <a:ea typeface="Arial"/>
                <a:cs typeface="Arial"/>
                <a:sym typeface="Arial"/>
              </a:rPr>
              <a:t>ga</a:t>
            </a:r>
            <a:r>
              <a:rPr lang="en-GB" sz="1200" b="0" dirty="0" smtClean="0">
                <a:latin typeface="Arial"/>
                <a:ea typeface="Arial"/>
                <a:cs typeface="Arial"/>
                <a:sym typeface="Arial"/>
              </a:rPr>
              <a:t> </a:t>
            </a:r>
            <a:r>
              <a:rPr lang="en-GB" sz="1200" b="0" dirty="0" err="1" smtClean="0">
                <a:latin typeface="Arial"/>
                <a:ea typeface="Arial"/>
                <a:cs typeface="Arial"/>
                <a:sym typeface="Arial"/>
              </a:rPr>
              <a:t>ai</a:t>
            </a:r>
            <a:r>
              <a:rPr lang="en-GB" sz="1200" b="0" dirty="0" smtClean="0">
                <a:latin typeface="Arial"/>
                <a:ea typeface="Arial"/>
                <a:cs typeface="Arial"/>
                <a:sym typeface="Arial"/>
              </a:rPr>
              <a:t> </a:t>
            </a:r>
            <a:r>
              <a:rPr lang="en-GB" sz="1200" b="0" dirty="0" err="1" smtClean="0">
                <a:latin typeface="Arial"/>
                <a:ea typeface="Arial"/>
                <a:cs typeface="Arial"/>
                <a:sym typeface="Arial"/>
              </a:rPr>
              <a:t>masha</a:t>
            </a:r>
            <a:r>
              <a:rPr lang="en-GB" sz="1200" b="0" dirty="0" smtClean="0">
                <a:latin typeface="Arial"/>
                <a:ea typeface="Arial"/>
                <a:cs typeface="Arial"/>
                <a:sym typeface="Arial"/>
              </a:rPr>
              <a:t> </a:t>
            </a:r>
            <a:r>
              <a:rPr lang="en-GB" sz="1200" b="0" dirty="0" err="1" smtClean="0">
                <a:latin typeface="Arial"/>
                <a:ea typeface="Arial"/>
                <a:cs typeface="Arial"/>
                <a:sym typeface="Arial"/>
              </a:rPr>
              <a:t>langai</a:t>
            </a:r>
            <a:r>
              <a:rPr lang="en-GB" sz="1200" b="0" dirty="0" smtClean="0">
                <a:latin typeface="Arial"/>
                <a:ea typeface="Arial"/>
                <a:cs typeface="Arial"/>
                <a:sym typeface="Arial"/>
              </a:rPr>
              <a:t> </a:t>
            </a:r>
            <a:r>
              <a:rPr lang="en-GB" sz="1200" b="0" dirty="0" err="1" smtClean="0">
                <a:latin typeface="Arial"/>
                <a:ea typeface="Arial"/>
                <a:cs typeface="Arial"/>
                <a:sym typeface="Arial"/>
              </a:rPr>
              <a:t>ngai</a:t>
            </a:r>
            <a:r>
              <a:rPr lang="en-GB" sz="1200" b="0" dirty="0" smtClean="0">
                <a:latin typeface="Arial"/>
                <a:ea typeface="Arial"/>
                <a:cs typeface="Arial"/>
                <a:sym typeface="Arial"/>
              </a:rPr>
              <a:t> </a:t>
            </a:r>
            <a:r>
              <a:rPr lang="en-GB" sz="1200" b="0" dirty="0" err="1" smtClean="0">
                <a:latin typeface="Arial"/>
                <a:ea typeface="Arial"/>
                <a:cs typeface="Arial"/>
                <a:sym typeface="Arial"/>
              </a:rPr>
              <a:t>kaw</a:t>
            </a:r>
            <a:r>
              <a:rPr lang="en-GB" sz="1200" b="0" dirty="0" smtClean="0">
                <a:latin typeface="Arial"/>
                <a:ea typeface="Arial"/>
                <a:cs typeface="Arial"/>
                <a:sym typeface="Arial"/>
              </a:rPr>
              <a:t> </a:t>
            </a:r>
            <a:r>
              <a:rPr lang="en-GB" sz="1200" b="0" dirty="0" err="1" smtClean="0">
                <a:latin typeface="Arial"/>
                <a:ea typeface="Arial"/>
                <a:cs typeface="Arial"/>
                <a:sym typeface="Arial"/>
              </a:rPr>
              <a:t>na</a:t>
            </a:r>
            <a:r>
              <a:rPr lang="en-GB" sz="1200" b="0" dirty="0" smtClean="0">
                <a:latin typeface="Arial"/>
                <a:ea typeface="Arial"/>
                <a:cs typeface="Arial"/>
                <a:sym typeface="Arial"/>
              </a:rPr>
              <a:t> </a:t>
            </a:r>
            <a:r>
              <a:rPr lang="en-GB" sz="1200" b="0" dirty="0" err="1" smtClean="0">
                <a:latin typeface="Arial"/>
                <a:ea typeface="Arial"/>
                <a:cs typeface="Arial"/>
                <a:sym typeface="Arial"/>
              </a:rPr>
              <a:t>garum</a:t>
            </a:r>
            <a:r>
              <a:rPr lang="en-GB" sz="1200" b="0" dirty="0" smtClean="0">
                <a:latin typeface="Arial"/>
                <a:ea typeface="Arial"/>
                <a:cs typeface="Arial"/>
                <a:sym typeface="Arial"/>
              </a:rPr>
              <a:t> </a:t>
            </a:r>
            <a:r>
              <a:rPr lang="en-GB" sz="1200" b="0" dirty="0" err="1" smtClean="0">
                <a:latin typeface="Arial"/>
                <a:ea typeface="Arial"/>
                <a:cs typeface="Arial"/>
                <a:sym typeface="Arial"/>
              </a:rPr>
              <a:t>shingtau</a:t>
            </a:r>
            <a:r>
              <a:rPr lang="en-GB" sz="1200" b="0" dirty="0" smtClean="0">
                <a:latin typeface="Arial"/>
                <a:ea typeface="Arial"/>
                <a:cs typeface="Arial"/>
                <a:sym typeface="Arial"/>
              </a:rPr>
              <a:t> lam </a:t>
            </a:r>
            <a:r>
              <a:rPr lang="en-GB" sz="1200" b="0" dirty="0" err="1" smtClean="0">
                <a:latin typeface="Arial"/>
                <a:ea typeface="Arial"/>
                <a:cs typeface="Arial"/>
                <a:sym typeface="Arial"/>
              </a:rPr>
              <a:t>lu</a:t>
            </a:r>
            <a:r>
              <a:rPr lang="en-GB" sz="1200" b="0" dirty="0" smtClean="0">
                <a:latin typeface="Arial"/>
                <a:ea typeface="Arial"/>
                <a:cs typeface="Arial"/>
                <a:sym typeface="Arial"/>
              </a:rPr>
              <a:t> la </a:t>
            </a:r>
            <a:r>
              <a:rPr lang="en-GB" sz="1200" b="0" dirty="0" err="1" smtClean="0">
                <a:latin typeface="Arial"/>
                <a:ea typeface="Arial"/>
                <a:cs typeface="Arial"/>
                <a:sym typeface="Arial"/>
              </a:rPr>
              <a:t>ai</a:t>
            </a:r>
            <a:r>
              <a:rPr lang="en-GB" sz="1200" b="0" dirty="0" smtClean="0">
                <a:latin typeface="Arial"/>
                <a:ea typeface="Arial"/>
                <a:cs typeface="Arial"/>
                <a:sym typeface="Arial"/>
              </a:rPr>
              <a:t> </a:t>
            </a:r>
            <a:r>
              <a:rPr lang="en-GB" sz="1200" b="0" dirty="0" err="1" smtClean="0">
                <a:latin typeface="Arial"/>
                <a:ea typeface="Arial"/>
                <a:cs typeface="Arial"/>
                <a:sym typeface="Arial"/>
              </a:rPr>
              <a:t>ngu</a:t>
            </a:r>
            <a:r>
              <a:rPr lang="en-GB" sz="1200" b="0" dirty="0" smtClean="0">
                <a:latin typeface="Arial"/>
                <a:ea typeface="Arial"/>
                <a:cs typeface="Arial"/>
                <a:sym typeface="Arial"/>
              </a:rPr>
              <a:t> n-</a:t>
            </a:r>
            <a:r>
              <a:rPr lang="en-GB" sz="1200" b="0" dirty="0" err="1" smtClean="0">
                <a:latin typeface="Arial"/>
                <a:ea typeface="Arial"/>
                <a:cs typeface="Arial"/>
                <a:sym typeface="Arial"/>
              </a:rPr>
              <a:t>na</a:t>
            </a:r>
            <a:r>
              <a:rPr lang="en-GB" sz="1200" b="0" dirty="0" smtClean="0">
                <a:latin typeface="Arial"/>
                <a:ea typeface="Arial"/>
                <a:cs typeface="Arial"/>
                <a:sym typeface="Arial"/>
              </a:rPr>
              <a:t> </a:t>
            </a:r>
            <a:r>
              <a:rPr lang="en-GB" sz="1200" b="0" dirty="0" err="1" smtClean="0">
                <a:latin typeface="Arial"/>
                <a:ea typeface="Arial"/>
                <a:cs typeface="Arial"/>
                <a:sym typeface="Arial"/>
              </a:rPr>
              <a:t>hkam</a:t>
            </a:r>
            <a:r>
              <a:rPr lang="en-GB" sz="1200" b="0" dirty="0" smtClean="0">
                <a:latin typeface="Arial"/>
                <a:ea typeface="Arial"/>
                <a:cs typeface="Arial"/>
                <a:sym typeface="Arial"/>
              </a:rPr>
              <a:t> </a:t>
            </a:r>
            <a:r>
              <a:rPr lang="en-GB" sz="1200" b="0" dirty="0" err="1" smtClean="0">
                <a:latin typeface="Arial"/>
                <a:ea typeface="Arial"/>
                <a:cs typeface="Arial"/>
                <a:sym typeface="Arial"/>
              </a:rPr>
              <a:t>sha</a:t>
            </a:r>
            <a:r>
              <a:rPr lang="en-GB" sz="1200" b="0" dirty="0" smtClean="0">
                <a:latin typeface="Arial"/>
                <a:ea typeface="Arial"/>
                <a:cs typeface="Arial"/>
                <a:sym typeface="Arial"/>
              </a:rPr>
              <a:t> </a:t>
            </a:r>
            <a:r>
              <a:rPr lang="en-GB" sz="1200" b="0" dirty="0" err="1" smtClean="0">
                <a:latin typeface="Arial"/>
                <a:ea typeface="Arial"/>
                <a:cs typeface="Arial"/>
                <a:sym typeface="Arial"/>
              </a:rPr>
              <a:t>wa</a:t>
            </a:r>
            <a:r>
              <a:rPr lang="en-GB" sz="1200" b="0" dirty="0" smtClean="0">
                <a:latin typeface="Arial"/>
                <a:ea typeface="Arial"/>
                <a:cs typeface="Arial"/>
                <a:sym typeface="Arial"/>
              </a:rPr>
              <a:t> </a:t>
            </a:r>
            <a:r>
              <a:rPr lang="en-GB" sz="1200" b="0" dirty="0" err="1" smtClean="0">
                <a:latin typeface="Arial"/>
                <a:ea typeface="Arial"/>
                <a:cs typeface="Arial"/>
                <a:sym typeface="Arial"/>
              </a:rPr>
              <a:t>ai</a:t>
            </a:r>
            <a:r>
              <a:rPr lang="en-GB" sz="1200" b="0" dirty="0" smtClean="0">
                <a:latin typeface="Arial"/>
                <a:ea typeface="Arial"/>
                <a:cs typeface="Arial"/>
                <a:sym typeface="Arial"/>
              </a:rPr>
              <a:t> </a:t>
            </a:r>
            <a:r>
              <a:rPr lang="en-GB" sz="1200" b="0" dirty="0" err="1" smtClean="0">
                <a:latin typeface="Arial"/>
                <a:ea typeface="Arial"/>
                <a:cs typeface="Arial"/>
                <a:sym typeface="Arial"/>
              </a:rPr>
              <a:t>aten</a:t>
            </a:r>
            <a:r>
              <a:rPr lang="en-GB" sz="1200" b="0" dirty="0" smtClean="0">
                <a:latin typeface="Arial"/>
                <a:ea typeface="Arial"/>
                <a:cs typeface="Arial"/>
                <a:sym typeface="Arial"/>
              </a:rPr>
              <a:t> </a:t>
            </a:r>
            <a:r>
              <a:rPr lang="en-GB" sz="1200" b="0" dirty="0" err="1" smtClean="0"/>
              <a:t>hpe</a:t>
            </a:r>
            <a:r>
              <a:rPr lang="en-GB" sz="1200" b="0" dirty="0" smtClean="0"/>
              <a:t> </a:t>
            </a:r>
            <a:r>
              <a:rPr lang="en-GB" sz="1200" b="0" dirty="0" err="1" smtClean="0"/>
              <a:t>aten</a:t>
            </a:r>
            <a:r>
              <a:rPr lang="en-GB" sz="1200" b="0" dirty="0" smtClean="0"/>
              <a:t> </a:t>
            </a:r>
            <a:r>
              <a:rPr lang="en-GB" sz="1200" b="0" dirty="0" err="1" smtClean="0"/>
              <a:t>jahkring</a:t>
            </a:r>
            <a:r>
              <a:rPr lang="en-GB" sz="1200" b="0" dirty="0" smtClean="0"/>
              <a:t> la </a:t>
            </a:r>
            <a:r>
              <a:rPr lang="en-GB" sz="1200" b="0" dirty="0" err="1" smtClean="0"/>
              <a:t>na</a:t>
            </a:r>
            <a:r>
              <a:rPr lang="en-GB" sz="1200" b="0" baseline="0" dirty="0" smtClean="0"/>
              <a:t> </a:t>
            </a:r>
            <a:r>
              <a:rPr lang="en-GB" sz="1200" b="0" dirty="0" err="1" smtClean="0"/>
              <a:t>myit</a:t>
            </a:r>
            <a:r>
              <a:rPr lang="en-GB" sz="1200" b="0" dirty="0" smtClean="0"/>
              <a:t>  </a:t>
            </a:r>
            <a:r>
              <a:rPr lang="en-GB" sz="1200" b="0" dirty="0" err="1" smtClean="0"/>
              <a:t>yu</a:t>
            </a:r>
            <a:r>
              <a:rPr lang="en-GB" sz="1200" b="0" dirty="0" smtClean="0"/>
              <a:t> </a:t>
            </a:r>
            <a:r>
              <a:rPr lang="en-GB" sz="1200" b="0" dirty="0" err="1" smtClean="0"/>
              <a:t>ga.</a:t>
            </a:r>
            <a:endParaRPr lang="en-GB" b="0" dirty="0" smtClean="0">
              <a:latin typeface="Arial"/>
              <a:ea typeface="Arial"/>
              <a:cs typeface="Arial"/>
              <a:sym typeface="Arial"/>
            </a:endParaRPr>
          </a:p>
          <a:p>
            <a:pPr marL="0" lvl="0" indent="0" algn="l" rtl="0">
              <a:lnSpc>
                <a:spcPct val="100000"/>
              </a:lnSpc>
              <a:spcBef>
                <a:spcPts val="0"/>
              </a:spcBef>
              <a:spcAft>
                <a:spcPts val="0"/>
              </a:spcAft>
              <a:buSzPts val="1400"/>
              <a:buNone/>
            </a:pPr>
            <a:r>
              <a:rPr lang="en-GB" dirty="0"/>
              <a:t/>
            </a:r>
            <a:br>
              <a:rPr lang="en-GB" dirty="0"/>
            </a:br>
            <a:endParaRPr dirty="0"/>
          </a:p>
        </p:txBody>
      </p:sp>
      <p:sp>
        <p:nvSpPr>
          <p:cNvPr id="170" name="Google Shape;17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dirty="0" smtClean="0"/>
              <a:t>Dai </a:t>
            </a:r>
            <a:r>
              <a:rPr lang="en-GB" sz="1200" b="0" dirty="0" err="1" smtClean="0"/>
              <a:t>masha</a:t>
            </a:r>
            <a:r>
              <a:rPr lang="en-GB" sz="1200" b="0" dirty="0" smtClean="0"/>
              <a:t> </a:t>
            </a:r>
            <a:r>
              <a:rPr lang="en-GB" sz="1200" b="0" dirty="0" err="1" smtClean="0"/>
              <a:t>gaw</a:t>
            </a:r>
            <a:r>
              <a:rPr lang="en-GB" sz="1200" b="0" dirty="0" smtClean="0"/>
              <a:t> </a:t>
            </a:r>
            <a:r>
              <a:rPr lang="en-GB" sz="1200" b="0" dirty="0" err="1" smtClean="0"/>
              <a:t>tinang</a:t>
            </a:r>
            <a:r>
              <a:rPr lang="en-GB" sz="1200" b="0" dirty="0" smtClean="0"/>
              <a:t> </a:t>
            </a:r>
            <a:r>
              <a:rPr lang="en-GB" sz="1200" b="0" dirty="0" err="1" smtClean="0"/>
              <a:t>garum</a:t>
            </a:r>
            <a:r>
              <a:rPr lang="en-GB" sz="1200" b="0" dirty="0" smtClean="0"/>
              <a:t> </a:t>
            </a:r>
            <a:r>
              <a:rPr lang="en-GB" sz="1200" b="0" dirty="0" err="1" smtClean="0"/>
              <a:t>shingtau</a:t>
            </a:r>
            <a:r>
              <a:rPr lang="en-GB" sz="1200" b="0" dirty="0" smtClean="0"/>
              <a:t> </a:t>
            </a:r>
            <a:r>
              <a:rPr lang="en-GB" sz="1200" b="0" dirty="0" err="1" smtClean="0"/>
              <a:t>hkrum</a:t>
            </a:r>
            <a:r>
              <a:rPr lang="en-GB" sz="1200" b="0" dirty="0" smtClean="0"/>
              <a:t> </a:t>
            </a:r>
            <a:r>
              <a:rPr lang="en-GB" sz="1200" b="0" dirty="0" err="1" smtClean="0"/>
              <a:t>ai</a:t>
            </a:r>
            <a:r>
              <a:rPr lang="en-GB" sz="1200" b="0" dirty="0" smtClean="0"/>
              <a:t> </a:t>
            </a:r>
            <a:r>
              <a:rPr lang="en-GB" sz="1200" b="0" dirty="0" err="1" smtClean="0"/>
              <a:t>ngu</a:t>
            </a:r>
            <a:r>
              <a:rPr lang="en-GB" sz="1200" b="0" dirty="0" smtClean="0"/>
              <a:t> n-</a:t>
            </a:r>
            <a:r>
              <a:rPr lang="en-GB" sz="1200" b="0" dirty="0" err="1" smtClean="0"/>
              <a:t>na</a:t>
            </a:r>
            <a:r>
              <a:rPr lang="en-GB" sz="1200" b="0" dirty="0" smtClean="0"/>
              <a:t> </a:t>
            </a:r>
            <a:r>
              <a:rPr lang="en-GB" sz="1200" b="0" dirty="0" err="1" smtClean="0"/>
              <a:t>hkam</a:t>
            </a:r>
            <a:r>
              <a:rPr lang="en-GB" sz="1200" b="0" dirty="0" smtClean="0"/>
              <a:t> </a:t>
            </a:r>
            <a:r>
              <a:rPr lang="en-GB" sz="1200" b="0" dirty="0" err="1" smtClean="0"/>
              <a:t>sha</a:t>
            </a:r>
            <a:r>
              <a:rPr lang="en-GB" sz="1200" b="0" dirty="0" smtClean="0"/>
              <a:t> </a:t>
            </a:r>
            <a:r>
              <a:rPr lang="en-GB" sz="1200" b="0" dirty="0" err="1" smtClean="0"/>
              <a:t>hkra</a:t>
            </a:r>
            <a:r>
              <a:rPr lang="en-GB" sz="1200" b="0" dirty="0" smtClean="0"/>
              <a:t> </a:t>
            </a:r>
            <a:r>
              <a:rPr lang="en-GB" sz="1200" b="0" dirty="0" err="1" smtClean="0"/>
              <a:t>hpa</a:t>
            </a:r>
            <a:r>
              <a:rPr lang="en-GB" sz="1200" b="0" dirty="0" smtClean="0"/>
              <a:t> </a:t>
            </a:r>
            <a:r>
              <a:rPr lang="en-GB" sz="1200" b="0" dirty="0" err="1" smtClean="0"/>
              <a:t>ni</a:t>
            </a:r>
            <a:r>
              <a:rPr lang="en-GB" sz="1200" b="0" dirty="0" smtClean="0"/>
              <a:t> </a:t>
            </a:r>
            <a:r>
              <a:rPr lang="en-GB" sz="1200" b="0" dirty="0" err="1" smtClean="0"/>
              <a:t>galaw</a:t>
            </a:r>
            <a:r>
              <a:rPr lang="en-GB" sz="1200" b="0" dirty="0" smtClean="0"/>
              <a:t> </a:t>
            </a:r>
            <a:r>
              <a:rPr lang="en-GB" sz="1200" b="0" dirty="0" err="1" smtClean="0"/>
              <a:t>wa</a:t>
            </a:r>
            <a:r>
              <a:rPr lang="en-GB" sz="1200" b="0" dirty="0" smtClean="0"/>
              <a:t> </a:t>
            </a:r>
            <a:r>
              <a:rPr lang="en-GB" sz="1200" b="0" dirty="0" err="1" smtClean="0"/>
              <a:t>ai</a:t>
            </a:r>
            <a:r>
              <a:rPr lang="en-GB" sz="1200" b="0" dirty="0" smtClean="0"/>
              <a:t> </a:t>
            </a:r>
            <a:r>
              <a:rPr lang="en-GB" sz="1200" b="0" dirty="0" err="1" smtClean="0"/>
              <a:t>rai</a:t>
            </a:r>
            <a:r>
              <a:rPr lang="en-GB" sz="1200" b="0" dirty="0" smtClean="0"/>
              <a:t>?</a:t>
            </a:r>
            <a:endParaRPr lang="en-GB" sz="1200" b="0" dirty="0" smtClean="0">
              <a:latin typeface="Arial"/>
              <a:ea typeface="Arial"/>
              <a:cs typeface="Arial"/>
              <a:sym typeface="Arial"/>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dirty="0" err="1" smtClean="0">
                <a:solidFill>
                  <a:schemeClr val="dk1"/>
                </a:solidFill>
                <a:latin typeface="Arial"/>
                <a:ea typeface="Arial"/>
                <a:cs typeface="Arial"/>
                <a:sym typeface="Arial"/>
              </a:rPr>
              <a:t>Tinang</a:t>
            </a:r>
            <a:r>
              <a:rPr lang="en-GB" sz="1200" b="0" i="0" u="none" strike="noStrike" cap="none" dirty="0" smtClean="0">
                <a:solidFill>
                  <a:schemeClr val="dk1"/>
                </a:solidFill>
                <a:latin typeface="Arial"/>
                <a:ea typeface="Arial"/>
                <a:cs typeface="Arial"/>
                <a:sym typeface="Arial"/>
              </a:rPr>
              <a:t> </a:t>
            </a:r>
            <a:r>
              <a:rPr lang="en-GB" sz="1200" b="0" i="0" u="none" strike="noStrike" cap="none" dirty="0" err="1" smtClean="0">
                <a:solidFill>
                  <a:schemeClr val="dk1"/>
                </a:solidFill>
                <a:latin typeface="Arial"/>
                <a:ea typeface="Arial"/>
                <a:cs typeface="Arial"/>
                <a:sym typeface="Arial"/>
              </a:rPr>
              <a:t>hpe</a:t>
            </a:r>
            <a:r>
              <a:rPr lang="en-GB" sz="1200" b="0" i="0" u="none" strike="noStrike" cap="none" dirty="0" smtClean="0">
                <a:solidFill>
                  <a:schemeClr val="dk1"/>
                </a:solidFill>
                <a:latin typeface="Arial"/>
                <a:ea typeface="Arial"/>
                <a:cs typeface="Arial"/>
                <a:sym typeface="Arial"/>
              </a:rPr>
              <a:t> </a:t>
            </a:r>
            <a:r>
              <a:rPr lang="en-GB" sz="1200" b="0" i="0" u="none" strike="noStrike" cap="none" dirty="0" err="1" smtClean="0">
                <a:solidFill>
                  <a:schemeClr val="dk1"/>
                </a:solidFill>
                <a:latin typeface="Arial"/>
                <a:ea typeface="Arial"/>
                <a:cs typeface="Arial"/>
                <a:sym typeface="Arial"/>
              </a:rPr>
              <a:t>grau</a:t>
            </a:r>
            <a:r>
              <a:rPr lang="en-GB" sz="1200" b="0" i="0" u="none" strike="noStrike" cap="none" dirty="0" smtClean="0">
                <a:solidFill>
                  <a:schemeClr val="dk1"/>
                </a:solidFill>
                <a:latin typeface="Arial"/>
                <a:ea typeface="Arial"/>
                <a:cs typeface="Arial"/>
                <a:sym typeface="Arial"/>
              </a:rPr>
              <a:t> </a:t>
            </a:r>
            <a:r>
              <a:rPr lang="en-GB" sz="1200" b="0" i="0" u="none" strike="noStrike" cap="none" dirty="0" err="1" smtClean="0">
                <a:solidFill>
                  <a:schemeClr val="dk1"/>
                </a:solidFill>
                <a:latin typeface="Arial"/>
                <a:ea typeface="Arial"/>
                <a:cs typeface="Arial"/>
                <a:sym typeface="Arial"/>
              </a:rPr>
              <a:t>kaja</a:t>
            </a:r>
            <a:r>
              <a:rPr lang="en-GB" sz="1200" b="0" i="0" u="none" strike="noStrike" cap="none" dirty="0" smtClean="0">
                <a:solidFill>
                  <a:schemeClr val="dk1"/>
                </a:solidFill>
                <a:latin typeface="Arial"/>
                <a:ea typeface="Arial"/>
                <a:cs typeface="Arial"/>
                <a:sym typeface="Arial"/>
              </a:rPr>
              <a:t> </a:t>
            </a:r>
            <a:r>
              <a:rPr lang="en-GB" sz="1200" b="0" i="0" u="none" strike="noStrike" cap="none" dirty="0" err="1" smtClean="0">
                <a:solidFill>
                  <a:schemeClr val="dk1"/>
                </a:solidFill>
                <a:latin typeface="Arial"/>
                <a:ea typeface="Arial"/>
                <a:cs typeface="Arial"/>
                <a:sym typeface="Arial"/>
              </a:rPr>
              <a:t>ai</a:t>
            </a:r>
            <a:r>
              <a:rPr lang="en-GB" sz="1200" b="0" i="0" u="none" strike="noStrike" cap="none" dirty="0" smtClean="0">
                <a:solidFill>
                  <a:schemeClr val="dk1"/>
                </a:solidFill>
                <a:latin typeface="Arial"/>
                <a:ea typeface="Arial"/>
                <a:cs typeface="Arial"/>
                <a:sym typeface="Arial"/>
              </a:rPr>
              <a:t> </a:t>
            </a:r>
            <a:r>
              <a:rPr lang="en-GB" sz="1200" b="0" i="0" u="none" strike="noStrike" cap="none" dirty="0" err="1" smtClean="0">
                <a:solidFill>
                  <a:schemeClr val="dk1"/>
                </a:solidFill>
                <a:latin typeface="Arial"/>
                <a:ea typeface="Arial"/>
                <a:cs typeface="Arial"/>
                <a:sym typeface="Arial"/>
              </a:rPr>
              <a:t>myit</a:t>
            </a:r>
            <a:r>
              <a:rPr lang="en-GB" sz="1200" b="0" i="0" u="none" strike="noStrike" cap="none" dirty="0" smtClean="0">
                <a:solidFill>
                  <a:schemeClr val="dk1"/>
                </a:solidFill>
                <a:latin typeface="Arial"/>
                <a:ea typeface="Arial"/>
                <a:cs typeface="Arial"/>
                <a:sym typeface="Arial"/>
              </a:rPr>
              <a:t> </a:t>
            </a:r>
            <a:r>
              <a:rPr lang="en-GB" sz="1200" b="0" i="0" u="none" strike="noStrike" cap="none" dirty="0" err="1" smtClean="0">
                <a:solidFill>
                  <a:schemeClr val="dk1"/>
                </a:solidFill>
                <a:latin typeface="Arial"/>
                <a:ea typeface="Arial"/>
                <a:cs typeface="Arial"/>
                <a:sym typeface="Arial"/>
              </a:rPr>
              <a:t>hkam</a:t>
            </a:r>
            <a:r>
              <a:rPr lang="en-GB" sz="1200" b="0" i="0" u="none" strike="noStrike" cap="none" dirty="0" smtClean="0">
                <a:solidFill>
                  <a:schemeClr val="dk1"/>
                </a:solidFill>
                <a:latin typeface="Arial"/>
                <a:ea typeface="Arial"/>
                <a:cs typeface="Arial"/>
                <a:sym typeface="Arial"/>
              </a:rPr>
              <a:t> </a:t>
            </a:r>
            <a:r>
              <a:rPr lang="en-GB" sz="1200" b="0" i="0" u="none" strike="noStrike" cap="none" dirty="0" err="1" smtClean="0">
                <a:solidFill>
                  <a:schemeClr val="dk1"/>
                </a:solidFill>
                <a:latin typeface="Arial"/>
                <a:ea typeface="Arial"/>
                <a:cs typeface="Arial"/>
                <a:sym typeface="Arial"/>
              </a:rPr>
              <a:t>sha</a:t>
            </a:r>
            <a:r>
              <a:rPr lang="en-GB" sz="1200" b="0" i="0" u="none" strike="noStrike" cap="none" dirty="0" smtClean="0">
                <a:solidFill>
                  <a:schemeClr val="dk1"/>
                </a:solidFill>
                <a:latin typeface="Arial"/>
                <a:ea typeface="Arial"/>
                <a:cs typeface="Arial"/>
                <a:sym typeface="Arial"/>
              </a:rPr>
              <a:t> lam </a:t>
            </a:r>
            <a:r>
              <a:rPr lang="en-GB" sz="1200" b="0" i="0" u="none" strike="noStrike" cap="none" dirty="0" err="1" smtClean="0">
                <a:solidFill>
                  <a:schemeClr val="dk1"/>
                </a:solidFill>
                <a:latin typeface="Arial"/>
                <a:ea typeface="Arial"/>
                <a:cs typeface="Arial"/>
                <a:sym typeface="Arial"/>
              </a:rPr>
              <a:t>lu</a:t>
            </a:r>
            <a:r>
              <a:rPr lang="en-GB" sz="1200" b="0" i="0" u="none" strike="noStrike" cap="none" dirty="0" smtClean="0">
                <a:solidFill>
                  <a:schemeClr val="dk1"/>
                </a:solidFill>
                <a:latin typeface="Arial"/>
                <a:ea typeface="Arial"/>
                <a:cs typeface="Arial"/>
                <a:sym typeface="Arial"/>
              </a:rPr>
              <a:t> </a:t>
            </a:r>
            <a:r>
              <a:rPr lang="en-GB" sz="1200" dirty="0" err="1" smtClean="0">
                <a:solidFill>
                  <a:schemeClr val="dk1"/>
                </a:solidFill>
              </a:rPr>
              <a:t>shangun</a:t>
            </a:r>
            <a:r>
              <a:rPr lang="en-GB" sz="1200" dirty="0" smtClean="0">
                <a:solidFill>
                  <a:schemeClr val="dk1"/>
                </a:solidFill>
              </a:rPr>
              <a:t> </a:t>
            </a:r>
            <a:r>
              <a:rPr lang="en-GB" sz="1200" dirty="0" err="1" smtClean="0">
                <a:solidFill>
                  <a:schemeClr val="dk1"/>
                </a:solidFill>
              </a:rPr>
              <a:t>ai</a:t>
            </a:r>
            <a:r>
              <a:rPr lang="en-GB" sz="1200" dirty="0" smtClean="0">
                <a:solidFill>
                  <a:schemeClr val="dk1"/>
                </a:solidFill>
              </a:rPr>
              <a:t> </a:t>
            </a:r>
            <a:r>
              <a:rPr lang="en-GB" sz="1200" dirty="0" err="1" smtClean="0">
                <a:solidFill>
                  <a:schemeClr val="dk1"/>
                </a:solidFill>
              </a:rPr>
              <a:t>shi</a:t>
            </a:r>
            <a:r>
              <a:rPr lang="en-GB" sz="1200" dirty="0" smtClean="0">
                <a:solidFill>
                  <a:schemeClr val="dk1"/>
                </a:solidFill>
              </a:rPr>
              <a:t> a </a:t>
            </a:r>
            <a:r>
              <a:rPr lang="en-GB" sz="1200" dirty="0" err="1" smtClean="0">
                <a:solidFill>
                  <a:schemeClr val="dk1"/>
                </a:solidFill>
              </a:rPr>
              <a:t>lai</a:t>
            </a:r>
            <a:r>
              <a:rPr lang="en-GB" sz="1200" dirty="0" smtClean="0">
                <a:solidFill>
                  <a:schemeClr val="dk1"/>
                </a:solidFill>
              </a:rPr>
              <a:t> </a:t>
            </a:r>
            <a:r>
              <a:rPr lang="en-GB" sz="1200" dirty="0" err="1" smtClean="0">
                <a:solidFill>
                  <a:schemeClr val="dk1"/>
                </a:solidFill>
              </a:rPr>
              <a:t>nsam</a:t>
            </a:r>
            <a:r>
              <a:rPr lang="en-GB" sz="1200" dirty="0" smtClean="0">
                <a:solidFill>
                  <a:schemeClr val="dk1"/>
                </a:solidFill>
              </a:rPr>
              <a:t> </a:t>
            </a:r>
            <a:r>
              <a:rPr lang="en-GB" sz="1200" dirty="0" err="1" smtClean="0">
                <a:solidFill>
                  <a:schemeClr val="dk1"/>
                </a:solidFill>
              </a:rPr>
              <a:t>ni</a:t>
            </a:r>
            <a:r>
              <a:rPr lang="en-GB" sz="1200" dirty="0" smtClean="0">
                <a:solidFill>
                  <a:schemeClr val="dk1"/>
                </a:solidFill>
              </a:rPr>
              <a:t> </a:t>
            </a:r>
            <a:r>
              <a:rPr lang="en-GB" sz="1200" dirty="0" err="1" smtClean="0">
                <a:solidFill>
                  <a:schemeClr val="dk1"/>
                </a:solidFill>
              </a:rPr>
              <a:t>hpe</a:t>
            </a:r>
            <a:r>
              <a:rPr lang="en-GB" sz="1200" dirty="0" smtClean="0">
                <a:solidFill>
                  <a:schemeClr val="dk1"/>
                </a:solidFill>
              </a:rPr>
              <a:t> </a:t>
            </a:r>
            <a:r>
              <a:rPr lang="en-GB" sz="1200" dirty="0" err="1" smtClean="0">
                <a:solidFill>
                  <a:schemeClr val="dk1"/>
                </a:solidFill>
              </a:rPr>
              <a:t>bai</a:t>
            </a:r>
            <a:r>
              <a:rPr lang="en-GB" sz="1200" dirty="0" smtClean="0">
                <a:solidFill>
                  <a:schemeClr val="dk1"/>
                </a:solidFill>
              </a:rPr>
              <a:t> </a:t>
            </a:r>
            <a:r>
              <a:rPr lang="en-GB" sz="1200" dirty="0" err="1" smtClean="0">
                <a:solidFill>
                  <a:schemeClr val="dk1"/>
                </a:solidFill>
              </a:rPr>
              <a:t>myit</a:t>
            </a:r>
            <a:r>
              <a:rPr lang="en-GB" sz="1200" dirty="0" smtClean="0">
                <a:solidFill>
                  <a:schemeClr val="dk1"/>
                </a:solidFill>
              </a:rPr>
              <a:t> </a:t>
            </a:r>
            <a:r>
              <a:rPr lang="en-GB" sz="1200" dirty="0" err="1" smtClean="0">
                <a:solidFill>
                  <a:schemeClr val="dk1"/>
                </a:solidFill>
              </a:rPr>
              <a:t>yu</a:t>
            </a:r>
            <a:r>
              <a:rPr lang="en-GB" sz="1200" dirty="0" smtClean="0">
                <a:solidFill>
                  <a:schemeClr val="dk1"/>
                </a:solidFill>
              </a:rPr>
              <a:t> u.</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dirty="0" err="1" smtClean="0">
                <a:solidFill>
                  <a:schemeClr val="dk1"/>
                </a:solidFill>
                <a:latin typeface="Arial"/>
                <a:ea typeface="Arial"/>
                <a:cs typeface="Arial"/>
                <a:sym typeface="Arial"/>
              </a:rPr>
              <a:t>Shanhte</a:t>
            </a:r>
            <a:r>
              <a:rPr lang="en-GB" sz="1200" b="0" i="0" u="none" strike="noStrike" cap="none" dirty="0" smtClean="0">
                <a:solidFill>
                  <a:schemeClr val="dk1"/>
                </a:solidFill>
                <a:latin typeface="Arial"/>
                <a:ea typeface="Arial"/>
                <a:cs typeface="Arial"/>
                <a:sym typeface="Arial"/>
              </a:rPr>
              <a:t> </a:t>
            </a:r>
            <a:r>
              <a:rPr lang="en-GB" sz="1200" b="0" i="0" u="none" strike="noStrike" cap="none" dirty="0" err="1" smtClean="0">
                <a:solidFill>
                  <a:schemeClr val="dk1"/>
                </a:solidFill>
                <a:latin typeface="Arial"/>
                <a:ea typeface="Arial"/>
                <a:cs typeface="Arial"/>
                <a:sym typeface="Arial"/>
              </a:rPr>
              <a:t>gaw</a:t>
            </a:r>
            <a:r>
              <a:rPr lang="en-GB" sz="1200" b="0" i="0" u="none" strike="noStrike" cap="none" dirty="0" smtClean="0">
                <a:solidFill>
                  <a:schemeClr val="dk1"/>
                </a:solidFill>
                <a:latin typeface="Arial"/>
                <a:ea typeface="Arial"/>
                <a:cs typeface="Arial"/>
                <a:sym typeface="Arial"/>
              </a:rPr>
              <a:t> </a:t>
            </a:r>
            <a:r>
              <a:rPr lang="en-GB" sz="1200" b="0" i="0" u="none" strike="noStrike" cap="none" dirty="0" err="1" smtClean="0">
                <a:solidFill>
                  <a:schemeClr val="dk1"/>
                </a:solidFill>
                <a:latin typeface="Arial"/>
                <a:ea typeface="Arial"/>
                <a:cs typeface="Arial"/>
                <a:sym typeface="Arial"/>
              </a:rPr>
              <a:t>nang</a:t>
            </a:r>
            <a:r>
              <a:rPr lang="en-GB" sz="1200" b="0" i="0" u="none" strike="noStrike" cap="none" dirty="0" smtClean="0">
                <a:solidFill>
                  <a:schemeClr val="dk1"/>
                </a:solidFill>
                <a:latin typeface="Arial"/>
                <a:ea typeface="Arial"/>
                <a:cs typeface="Arial"/>
                <a:sym typeface="Arial"/>
              </a:rPr>
              <a:t> </a:t>
            </a:r>
            <a:r>
              <a:rPr lang="en-GB" sz="1200" b="0" i="0" u="none" strike="noStrike" cap="none" dirty="0" err="1" smtClean="0">
                <a:solidFill>
                  <a:schemeClr val="dk1"/>
                </a:solidFill>
                <a:latin typeface="Arial"/>
                <a:ea typeface="Arial"/>
                <a:cs typeface="Arial"/>
                <a:sym typeface="Arial"/>
              </a:rPr>
              <a:t>hpe</a:t>
            </a:r>
            <a:r>
              <a:rPr lang="en-GB" sz="1200" b="0" i="0" u="none" strike="noStrike" cap="none" dirty="0" smtClean="0">
                <a:solidFill>
                  <a:schemeClr val="dk1"/>
                </a:solidFill>
                <a:latin typeface="Arial"/>
                <a:ea typeface="Arial"/>
                <a:cs typeface="Arial"/>
                <a:sym typeface="Arial"/>
              </a:rPr>
              <a:t> </a:t>
            </a:r>
            <a:r>
              <a:rPr lang="en-GB" sz="1200" b="0" i="0" u="none" strike="noStrike" cap="none" dirty="0" err="1" smtClean="0">
                <a:solidFill>
                  <a:schemeClr val="dk1"/>
                </a:solidFill>
                <a:latin typeface="Arial"/>
                <a:ea typeface="Arial"/>
                <a:cs typeface="Arial"/>
                <a:sym typeface="Arial"/>
              </a:rPr>
              <a:t>gara</a:t>
            </a:r>
            <a:r>
              <a:rPr lang="en-GB" sz="1200" b="0" i="0" u="none" strike="noStrike" cap="none" baseline="0" dirty="0" smtClean="0">
                <a:solidFill>
                  <a:schemeClr val="dk1"/>
                </a:solidFill>
                <a:latin typeface="Arial"/>
                <a:ea typeface="Arial"/>
                <a:cs typeface="Arial"/>
                <a:sym typeface="Arial"/>
              </a:rPr>
              <a:t> </a:t>
            </a:r>
            <a:r>
              <a:rPr lang="en-GB" sz="1200" b="0" i="0" u="none" strike="noStrike" cap="none" baseline="0" dirty="0" err="1" smtClean="0">
                <a:solidFill>
                  <a:schemeClr val="dk1"/>
                </a:solidFill>
                <a:latin typeface="Arial"/>
                <a:ea typeface="Arial"/>
                <a:cs typeface="Arial"/>
                <a:sym typeface="Arial"/>
              </a:rPr>
              <a:t>hku</a:t>
            </a:r>
            <a:r>
              <a:rPr lang="en-GB" sz="1200" b="0" i="0" u="none" strike="noStrike" cap="none" baseline="0" dirty="0" smtClean="0">
                <a:solidFill>
                  <a:schemeClr val="dk1"/>
                </a:solidFill>
                <a:latin typeface="Arial"/>
                <a:ea typeface="Arial"/>
                <a:cs typeface="Arial"/>
                <a:sym typeface="Arial"/>
              </a:rPr>
              <a:t> </a:t>
            </a:r>
            <a:r>
              <a:rPr lang="en-GB" sz="1200" b="0" i="0" u="none" strike="noStrike" cap="none" baseline="0" dirty="0" err="1" smtClean="0">
                <a:solidFill>
                  <a:schemeClr val="dk1"/>
                </a:solidFill>
                <a:latin typeface="Arial"/>
                <a:ea typeface="Arial"/>
                <a:cs typeface="Arial"/>
                <a:sym typeface="Arial"/>
              </a:rPr>
              <a:t>tsun</a:t>
            </a:r>
            <a:r>
              <a:rPr lang="en-GB" sz="1200" b="0" i="0" u="none" strike="noStrike" cap="none" baseline="0" dirty="0" smtClean="0">
                <a:solidFill>
                  <a:schemeClr val="dk1"/>
                </a:solidFill>
                <a:latin typeface="Arial"/>
                <a:ea typeface="Arial"/>
                <a:cs typeface="Arial"/>
                <a:sym typeface="Arial"/>
              </a:rPr>
              <a:t> </a:t>
            </a:r>
            <a:r>
              <a:rPr lang="en-GB" sz="1200" b="0" i="0" u="none" strike="noStrike" cap="none" baseline="0" dirty="0" err="1" smtClean="0">
                <a:solidFill>
                  <a:schemeClr val="dk1"/>
                </a:solidFill>
                <a:latin typeface="Arial"/>
                <a:ea typeface="Arial"/>
                <a:cs typeface="Arial"/>
                <a:sym typeface="Arial"/>
              </a:rPr>
              <a:t>shaga</a:t>
            </a:r>
            <a:r>
              <a:rPr lang="en-GB" sz="1200" b="0" i="0" u="none" strike="noStrike" cap="none" baseline="0" dirty="0" smtClean="0">
                <a:solidFill>
                  <a:schemeClr val="dk1"/>
                </a:solidFill>
                <a:latin typeface="Arial"/>
                <a:ea typeface="Arial"/>
                <a:cs typeface="Arial"/>
                <a:sym typeface="Arial"/>
              </a:rPr>
              <a:t> </a:t>
            </a:r>
            <a:r>
              <a:rPr lang="en-GB" sz="1200" b="0" i="0" u="none" strike="noStrike" cap="none" baseline="0" dirty="0" err="1" smtClean="0">
                <a:solidFill>
                  <a:schemeClr val="dk1"/>
                </a:solidFill>
                <a:latin typeface="Arial"/>
                <a:ea typeface="Arial"/>
                <a:cs typeface="Arial"/>
                <a:sym typeface="Arial"/>
              </a:rPr>
              <a:t>lai</a:t>
            </a:r>
            <a:r>
              <a:rPr lang="en-GB" sz="1200" b="0" i="0" u="none" strike="noStrike" cap="none" baseline="0" dirty="0" smtClean="0">
                <a:solidFill>
                  <a:schemeClr val="dk1"/>
                </a:solidFill>
                <a:latin typeface="Arial"/>
                <a:ea typeface="Arial"/>
                <a:cs typeface="Arial"/>
                <a:sym typeface="Arial"/>
              </a:rPr>
              <a:t> </a:t>
            </a:r>
            <a:r>
              <a:rPr lang="en-GB" sz="1200" b="0" i="0" u="none" strike="noStrike" cap="none" baseline="0" dirty="0" err="1" smtClean="0">
                <a:solidFill>
                  <a:schemeClr val="dk1"/>
                </a:solidFill>
                <a:latin typeface="Arial"/>
                <a:ea typeface="Arial"/>
                <a:cs typeface="Arial"/>
                <a:sym typeface="Arial"/>
              </a:rPr>
              <a:t>wa</a:t>
            </a:r>
            <a:r>
              <a:rPr lang="en-GB" sz="1200" b="0" i="0" u="none" strike="noStrike" cap="none" baseline="0" dirty="0" smtClean="0">
                <a:solidFill>
                  <a:schemeClr val="dk1"/>
                </a:solidFill>
                <a:latin typeface="Arial"/>
                <a:ea typeface="Arial"/>
                <a:cs typeface="Arial"/>
                <a:sym typeface="Arial"/>
              </a:rPr>
              <a:t> </a:t>
            </a:r>
            <a:r>
              <a:rPr lang="en-GB" sz="1200" b="0" i="0" u="none" strike="noStrike" cap="none" baseline="0" dirty="0" err="1" smtClean="0">
                <a:solidFill>
                  <a:schemeClr val="dk1"/>
                </a:solidFill>
                <a:latin typeface="Arial"/>
                <a:ea typeface="Arial"/>
                <a:cs typeface="Arial"/>
                <a:sym typeface="Arial"/>
              </a:rPr>
              <a:t>ai</a:t>
            </a:r>
            <a:r>
              <a:rPr lang="en-GB" sz="1200" b="0" i="0" u="none" strike="noStrike" cap="none" baseline="0" dirty="0" smtClean="0">
                <a:solidFill>
                  <a:schemeClr val="dk1"/>
                </a:solidFill>
                <a:latin typeface="Arial"/>
                <a:ea typeface="Arial"/>
                <a:cs typeface="Arial"/>
                <a:sym typeface="Arial"/>
              </a:rPr>
              <a:t> </a:t>
            </a:r>
            <a:r>
              <a:rPr lang="en-GB" sz="1200" b="0" i="0" u="none" strike="noStrike" cap="none" baseline="0" dirty="0" err="1" smtClean="0">
                <a:solidFill>
                  <a:schemeClr val="dk1"/>
                </a:solidFill>
                <a:latin typeface="Arial"/>
                <a:ea typeface="Arial"/>
                <a:cs typeface="Arial"/>
                <a:sym typeface="Arial"/>
              </a:rPr>
              <a:t>rai</a:t>
            </a:r>
            <a:r>
              <a:rPr lang="en-GB" sz="1200" b="0" i="0" u="none" strike="noStrike" cap="none" baseline="0" dirty="0" smtClean="0">
                <a:solidFill>
                  <a:schemeClr val="dk1"/>
                </a:solidFill>
                <a:latin typeface="Arial"/>
                <a:ea typeface="Arial"/>
                <a:cs typeface="Arial"/>
                <a:sym typeface="Arial"/>
              </a:rPr>
              <a:t>. </a:t>
            </a:r>
            <a:r>
              <a:rPr lang="en-GB" sz="1200" b="0" i="0" u="none" strike="noStrike" cap="none" baseline="0" dirty="0" err="1" smtClean="0">
                <a:solidFill>
                  <a:schemeClr val="dk1"/>
                </a:solidFill>
                <a:latin typeface="Arial"/>
                <a:ea typeface="Arial"/>
                <a:cs typeface="Arial"/>
                <a:sym typeface="Arial"/>
              </a:rPr>
              <a:t>Shanhte</a:t>
            </a:r>
            <a:r>
              <a:rPr lang="en-GB" sz="1200" b="0" i="0" u="none" strike="noStrike" cap="none" baseline="0" dirty="0" smtClean="0">
                <a:solidFill>
                  <a:schemeClr val="dk1"/>
                </a:solidFill>
                <a:latin typeface="Arial"/>
                <a:ea typeface="Arial"/>
                <a:cs typeface="Arial"/>
                <a:sym typeface="Arial"/>
              </a:rPr>
              <a:t> </a:t>
            </a:r>
            <a:r>
              <a:rPr lang="en-GB" sz="1200" b="0" i="0" u="none" strike="noStrike" cap="none" baseline="0" dirty="0" err="1" smtClean="0">
                <a:solidFill>
                  <a:schemeClr val="dk1"/>
                </a:solidFill>
                <a:latin typeface="Arial"/>
                <a:ea typeface="Arial"/>
                <a:cs typeface="Arial"/>
                <a:sym typeface="Arial"/>
              </a:rPr>
              <a:t>hkum</a:t>
            </a:r>
            <a:r>
              <a:rPr lang="en-GB" sz="1200" b="0" i="0" u="none" strike="noStrike" cap="none" baseline="0" dirty="0" smtClean="0">
                <a:solidFill>
                  <a:schemeClr val="dk1"/>
                </a:solidFill>
                <a:latin typeface="Arial"/>
                <a:ea typeface="Arial"/>
                <a:cs typeface="Arial"/>
                <a:sym typeface="Arial"/>
              </a:rPr>
              <a:t> a </a:t>
            </a:r>
            <a:r>
              <a:rPr lang="en-GB" sz="1200" b="0" i="0" u="none" strike="noStrike" cap="none" baseline="0" dirty="0" err="1" smtClean="0">
                <a:solidFill>
                  <a:schemeClr val="dk1"/>
                </a:solidFill>
                <a:latin typeface="Arial"/>
                <a:ea typeface="Arial"/>
                <a:cs typeface="Arial"/>
                <a:sym typeface="Arial"/>
              </a:rPr>
              <a:t>hkrang</a:t>
            </a:r>
            <a:r>
              <a:rPr lang="en-GB" sz="1200" b="0" i="0" u="none" strike="noStrike" cap="none" baseline="0" dirty="0" smtClean="0">
                <a:solidFill>
                  <a:schemeClr val="dk1"/>
                </a:solidFill>
                <a:latin typeface="Arial"/>
                <a:ea typeface="Arial"/>
                <a:cs typeface="Arial"/>
                <a:sym typeface="Arial"/>
              </a:rPr>
              <a:t> </a:t>
            </a:r>
            <a:r>
              <a:rPr lang="en-GB" sz="1200" b="0" i="0" u="none" strike="noStrike" cap="none" baseline="0" dirty="0" err="1" smtClean="0">
                <a:solidFill>
                  <a:schemeClr val="dk1"/>
                </a:solidFill>
                <a:latin typeface="Arial"/>
                <a:ea typeface="Arial"/>
                <a:cs typeface="Arial"/>
                <a:sym typeface="Arial"/>
              </a:rPr>
              <a:t>lai</a:t>
            </a:r>
            <a:r>
              <a:rPr lang="en-GB" sz="1200" b="0" i="0" u="none" strike="noStrike" cap="none" baseline="0" dirty="0" smtClean="0">
                <a:solidFill>
                  <a:schemeClr val="dk1"/>
                </a:solidFill>
                <a:latin typeface="Arial"/>
                <a:ea typeface="Arial"/>
                <a:cs typeface="Arial"/>
                <a:sym typeface="Arial"/>
              </a:rPr>
              <a:t> </a:t>
            </a:r>
            <a:r>
              <a:rPr lang="en-GB" sz="1200" b="0" i="0" u="none" strike="noStrike" cap="none" baseline="0" dirty="0" err="1" smtClean="0">
                <a:solidFill>
                  <a:schemeClr val="dk1"/>
                </a:solidFill>
                <a:latin typeface="Arial"/>
                <a:ea typeface="Arial"/>
                <a:cs typeface="Arial"/>
                <a:sym typeface="Arial"/>
              </a:rPr>
              <a:t>nsam</a:t>
            </a:r>
            <a:r>
              <a:rPr lang="en-GB" sz="1200" b="0" i="0" u="none" strike="noStrike" cap="none" baseline="0" dirty="0" smtClean="0">
                <a:solidFill>
                  <a:schemeClr val="dk1"/>
                </a:solidFill>
                <a:latin typeface="Arial"/>
                <a:ea typeface="Arial"/>
                <a:cs typeface="Arial"/>
                <a:sym typeface="Arial"/>
              </a:rPr>
              <a:t> </a:t>
            </a:r>
            <a:r>
              <a:rPr lang="en-GB" sz="1200" b="0" i="0" u="none" strike="noStrike" cap="none" baseline="0" dirty="0" err="1" smtClean="0">
                <a:solidFill>
                  <a:schemeClr val="dk1"/>
                </a:solidFill>
                <a:latin typeface="Arial"/>
                <a:ea typeface="Arial"/>
                <a:cs typeface="Arial"/>
                <a:sym typeface="Arial"/>
              </a:rPr>
              <a:t>hpe</a:t>
            </a:r>
            <a:r>
              <a:rPr lang="en-GB" sz="1200" b="0" i="0" u="none" strike="noStrike" cap="none" baseline="0" dirty="0" smtClean="0">
                <a:solidFill>
                  <a:schemeClr val="dk1"/>
                </a:solidFill>
                <a:latin typeface="Arial"/>
                <a:ea typeface="Arial"/>
                <a:cs typeface="Arial"/>
                <a:sym typeface="Arial"/>
              </a:rPr>
              <a:t> </a:t>
            </a:r>
            <a:r>
              <a:rPr lang="en-GB" sz="1200" b="0" i="0" u="none" strike="noStrike" cap="none" baseline="0" dirty="0" err="1" smtClean="0">
                <a:solidFill>
                  <a:schemeClr val="dk1"/>
                </a:solidFill>
                <a:latin typeface="Arial"/>
                <a:ea typeface="Arial"/>
                <a:cs typeface="Arial"/>
                <a:sym typeface="Arial"/>
              </a:rPr>
              <a:t>gara</a:t>
            </a:r>
            <a:r>
              <a:rPr lang="en-GB" sz="1200" b="0" i="0" u="none" strike="noStrike" cap="none" baseline="0" dirty="0" smtClean="0">
                <a:solidFill>
                  <a:schemeClr val="dk1"/>
                </a:solidFill>
                <a:latin typeface="Arial"/>
                <a:ea typeface="Arial"/>
                <a:cs typeface="Arial"/>
                <a:sym typeface="Arial"/>
              </a:rPr>
              <a:t> </a:t>
            </a:r>
            <a:r>
              <a:rPr lang="en-GB" sz="1200" b="0" i="0" u="none" strike="noStrike" cap="none" baseline="0" dirty="0" err="1" smtClean="0">
                <a:solidFill>
                  <a:schemeClr val="dk1"/>
                </a:solidFill>
                <a:latin typeface="Arial"/>
                <a:ea typeface="Arial"/>
                <a:cs typeface="Arial"/>
                <a:sym typeface="Arial"/>
              </a:rPr>
              <a:t>hku</a:t>
            </a:r>
            <a:r>
              <a:rPr lang="en-GB" sz="1200" b="0" i="0" u="none" strike="noStrike" cap="none" baseline="0" dirty="0" smtClean="0">
                <a:solidFill>
                  <a:schemeClr val="dk1"/>
                </a:solidFill>
                <a:latin typeface="Arial"/>
                <a:ea typeface="Arial"/>
                <a:cs typeface="Arial"/>
                <a:sym typeface="Arial"/>
              </a:rPr>
              <a:t> da ma </a:t>
            </a:r>
            <a:r>
              <a:rPr lang="en-GB" sz="1200" b="0" i="0" u="none" strike="noStrike" cap="none" baseline="0" dirty="0" err="1" smtClean="0">
                <a:solidFill>
                  <a:schemeClr val="dk1"/>
                </a:solidFill>
                <a:latin typeface="Arial"/>
                <a:ea typeface="Arial"/>
                <a:cs typeface="Arial"/>
                <a:sym typeface="Arial"/>
              </a:rPr>
              <a:t>ai</a:t>
            </a:r>
            <a:r>
              <a:rPr lang="en-GB" sz="1200" b="0" i="0" u="none" strike="noStrike" cap="none" baseline="0" dirty="0" smtClean="0">
                <a:solidFill>
                  <a:schemeClr val="dk1"/>
                </a:solidFill>
                <a:latin typeface="Arial"/>
                <a:ea typeface="Arial"/>
                <a:cs typeface="Arial"/>
                <a:sym typeface="Arial"/>
              </a:rPr>
              <a:t> </a:t>
            </a:r>
            <a:r>
              <a:rPr lang="en-GB" sz="1200" b="0" i="0" u="none" strike="noStrike" cap="none" baseline="0" dirty="0" err="1" smtClean="0">
                <a:solidFill>
                  <a:schemeClr val="dk1"/>
                </a:solidFill>
                <a:latin typeface="Arial"/>
                <a:ea typeface="Arial"/>
                <a:cs typeface="Arial"/>
                <a:sym typeface="Arial"/>
              </a:rPr>
              <a:t>rai</a:t>
            </a:r>
            <a:r>
              <a:rPr lang="en-GB" sz="1200" b="0" i="0" u="none" strike="noStrike" cap="none" baseline="0" dirty="0" smtClean="0">
                <a:solidFill>
                  <a:schemeClr val="dk1"/>
                </a:solidFill>
                <a:latin typeface="Arial"/>
                <a:ea typeface="Arial"/>
                <a:cs typeface="Arial"/>
                <a:sym typeface="Arial"/>
              </a:rPr>
              <a:t>?</a:t>
            </a:r>
            <a:endParaRPr lang="en-GB" sz="1200" b="0" i="0" u="none" strike="noStrike" cap="none" dirty="0" smtClean="0">
              <a:solidFill>
                <a:schemeClr val="dk1"/>
              </a:solidFill>
              <a:latin typeface="Arial"/>
              <a:ea typeface="Arial"/>
              <a:cs typeface="Arial"/>
              <a:sym typeface="Arial"/>
            </a:endParaRPr>
          </a:p>
        </p:txBody>
      </p:sp>
      <p:sp>
        <p:nvSpPr>
          <p:cNvPr id="179" name="Google Shape;179;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err="1" smtClean="0">
                <a:latin typeface="Arial"/>
                <a:ea typeface="Arial"/>
                <a:cs typeface="Arial"/>
                <a:sym typeface="Arial"/>
              </a:rPr>
              <a:t>Matut</a:t>
            </a:r>
            <a:r>
              <a:rPr lang="en-GB" sz="1200" dirty="0" smtClean="0">
                <a:latin typeface="Arial"/>
                <a:ea typeface="Arial"/>
                <a:cs typeface="Arial"/>
                <a:sym typeface="Arial"/>
              </a:rPr>
              <a:t> </a:t>
            </a:r>
            <a:r>
              <a:rPr lang="en-GB" sz="1200" dirty="0" err="1" smtClean="0">
                <a:latin typeface="Arial"/>
                <a:ea typeface="Arial"/>
                <a:cs typeface="Arial"/>
                <a:sym typeface="Arial"/>
              </a:rPr>
              <a:t>mahkai</a:t>
            </a:r>
            <a:r>
              <a:rPr lang="en-GB" sz="1200" dirty="0" smtClean="0">
                <a:latin typeface="Arial"/>
                <a:ea typeface="Arial"/>
                <a:cs typeface="Arial"/>
                <a:sym typeface="Arial"/>
              </a:rPr>
              <a:t> </a:t>
            </a:r>
            <a:r>
              <a:rPr lang="en-GB" sz="1200" dirty="0" err="1" smtClean="0">
                <a:latin typeface="Arial"/>
                <a:ea typeface="Arial"/>
                <a:cs typeface="Arial"/>
                <a:sym typeface="Arial"/>
              </a:rPr>
              <a:t>tsun</a:t>
            </a:r>
            <a:r>
              <a:rPr lang="en-GB" sz="1200" dirty="0" smtClean="0">
                <a:latin typeface="Arial"/>
                <a:ea typeface="Arial"/>
                <a:cs typeface="Arial"/>
                <a:sym typeface="Arial"/>
              </a:rPr>
              <a:t> </a:t>
            </a:r>
            <a:r>
              <a:rPr lang="en-GB" sz="1200" dirty="0" err="1" smtClean="0">
                <a:latin typeface="Arial"/>
                <a:ea typeface="Arial"/>
                <a:cs typeface="Arial"/>
                <a:sym typeface="Arial"/>
              </a:rPr>
              <a:t>shaga</a:t>
            </a:r>
            <a:r>
              <a:rPr lang="en-GB" sz="1200" dirty="0" smtClean="0">
                <a:latin typeface="Arial"/>
                <a:ea typeface="Arial"/>
                <a:cs typeface="Arial"/>
                <a:sym typeface="Arial"/>
              </a:rPr>
              <a:t> </a:t>
            </a:r>
            <a:r>
              <a:rPr lang="en-GB" sz="1200" dirty="0" err="1" smtClean="0">
                <a:latin typeface="Arial"/>
                <a:ea typeface="Arial"/>
                <a:cs typeface="Arial"/>
                <a:sym typeface="Arial"/>
              </a:rPr>
              <a:t>ai</a:t>
            </a:r>
            <a:r>
              <a:rPr lang="en-GB" sz="1200" dirty="0" smtClean="0">
                <a:latin typeface="Arial"/>
                <a:ea typeface="Arial"/>
                <a:cs typeface="Arial"/>
                <a:sym typeface="Arial"/>
              </a:rPr>
              <a:t> </a:t>
            </a:r>
            <a:r>
              <a:rPr lang="en-GB" sz="1200" dirty="0" err="1" smtClean="0">
                <a:latin typeface="Arial"/>
                <a:ea typeface="Arial"/>
                <a:cs typeface="Arial"/>
                <a:sym typeface="Arial"/>
              </a:rPr>
              <a:t>hta</a:t>
            </a:r>
            <a:r>
              <a:rPr lang="en-GB" sz="1200" dirty="0" smtClean="0">
                <a:latin typeface="Arial"/>
                <a:ea typeface="Arial"/>
                <a:cs typeface="Arial"/>
                <a:sym typeface="Arial"/>
              </a:rPr>
              <a:t> </a:t>
            </a:r>
            <a:r>
              <a:rPr lang="en-GB" sz="1200" dirty="0" err="1" smtClean="0">
                <a:latin typeface="Arial"/>
                <a:ea typeface="Arial"/>
                <a:cs typeface="Arial"/>
                <a:sym typeface="Arial"/>
              </a:rPr>
              <a:t>kungkyang</a:t>
            </a:r>
            <a:r>
              <a:rPr lang="en-GB" sz="1200" dirty="0" smtClean="0">
                <a:latin typeface="Arial"/>
                <a:ea typeface="Arial"/>
                <a:cs typeface="Arial"/>
                <a:sym typeface="Arial"/>
              </a:rPr>
              <a:t> </a:t>
            </a:r>
            <a:r>
              <a:rPr lang="en-GB" sz="1200" dirty="0" err="1" smtClean="0">
                <a:latin typeface="Arial"/>
                <a:ea typeface="Arial"/>
                <a:cs typeface="Arial"/>
                <a:sym typeface="Arial"/>
              </a:rPr>
              <a:t>ai</a:t>
            </a:r>
            <a:r>
              <a:rPr lang="en-GB" sz="1200" dirty="0" smtClean="0">
                <a:latin typeface="Arial"/>
                <a:ea typeface="Arial"/>
                <a:cs typeface="Arial"/>
                <a:sym typeface="Arial"/>
              </a:rPr>
              <a:t> lam </a:t>
            </a:r>
            <a:r>
              <a:rPr lang="en-GB" sz="1200" dirty="0" err="1" smtClean="0"/>
              <a:t>gaw</a:t>
            </a:r>
            <a:r>
              <a:rPr lang="en-GB" sz="1200" dirty="0" smtClean="0"/>
              <a:t> </a:t>
            </a:r>
            <a:r>
              <a:rPr lang="en-GB" sz="1200" dirty="0" err="1" smtClean="0"/>
              <a:t>anhte</a:t>
            </a:r>
            <a:r>
              <a:rPr lang="en-GB" sz="1200" dirty="0" smtClean="0"/>
              <a:t> a </a:t>
            </a:r>
            <a:r>
              <a:rPr lang="en-GB" sz="1200" dirty="0" err="1" smtClean="0"/>
              <a:t>prat</a:t>
            </a:r>
            <a:r>
              <a:rPr lang="en-GB" sz="1200" dirty="0" smtClean="0"/>
              <a:t> </a:t>
            </a:r>
            <a:r>
              <a:rPr lang="en-GB" sz="1200" dirty="0" err="1" smtClean="0"/>
              <a:t>asak</a:t>
            </a:r>
            <a:r>
              <a:rPr lang="en-GB" sz="1200" dirty="0" smtClean="0"/>
              <a:t> </a:t>
            </a:r>
            <a:r>
              <a:rPr lang="en-GB" sz="1200" dirty="0" err="1" smtClean="0"/>
              <a:t>hkrung</a:t>
            </a:r>
            <a:r>
              <a:rPr lang="en-GB" sz="1200" dirty="0" smtClean="0"/>
              <a:t> lam, </a:t>
            </a:r>
            <a:r>
              <a:rPr lang="en-GB" sz="1200" dirty="0" err="1" smtClean="0"/>
              <a:t>masha</a:t>
            </a:r>
            <a:r>
              <a:rPr lang="en-GB" sz="1200" dirty="0" smtClean="0"/>
              <a:t> </a:t>
            </a:r>
            <a:r>
              <a:rPr lang="en-GB" sz="1200" dirty="0" err="1" smtClean="0"/>
              <a:t>ni</a:t>
            </a:r>
            <a:r>
              <a:rPr lang="en-GB" sz="1200" dirty="0" smtClean="0"/>
              <a:t> </a:t>
            </a:r>
            <a:r>
              <a:rPr lang="en-GB" sz="1200" dirty="0" err="1" smtClean="0"/>
              <a:t>hte</a:t>
            </a:r>
            <a:r>
              <a:rPr lang="en-GB" sz="1200" dirty="0" smtClean="0"/>
              <a:t> </a:t>
            </a:r>
            <a:r>
              <a:rPr lang="en-GB" sz="1200" dirty="0" err="1" smtClean="0"/>
              <a:t>matut</a:t>
            </a:r>
            <a:r>
              <a:rPr lang="en-GB" sz="1200" dirty="0" smtClean="0"/>
              <a:t> </a:t>
            </a:r>
            <a:r>
              <a:rPr lang="en-GB" sz="1200" dirty="0" err="1" smtClean="0"/>
              <a:t>mahkai</a:t>
            </a:r>
            <a:r>
              <a:rPr lang="en-GB" sz="1200" dirty="0" smtClean="0"/>
              <a:t> </a:t>
            </a:r>
            <a:r>
              <a:rPr lang="en-GB" sz="1200" dirty="0" err="1" smtClean="0"/>
              <a:t>ai</a:t>
            </a:r>
            <a:r>
              <a:rPr lang="en-GB" sz="1200" dirty="0" smtClean="0"/>
              <a:t> lam </a:t>
            </a:r>
            <a:r>
              <a:rPr lang="en-GB" sz="1200" dirty="0" err="1" smtClean="0"/>
              <a:t>hta</a:t>
            </a:r>
            <a:r>
              <a:rPr lang="en-GB" sz="1200" dirty="0" smtClean="0"/>
              <a:t> </a:t>
            </a:r>
            <a:r>
              <a:rPr lang="en-GB" sz="1200" dirty="0" err="1" smtClean="0"/>
              <a:t>akyak</a:t>
            </a:r>
            <a:r>
              <a:rPr lang="en-GB" sz="1200" dirty="0" smtClean="0"/>
              <a:t> </a:t>
            </a:r>
            <a:r>
              <a:rPr lang="en-GB" sz="1200" dirty="0" err="1" smtClean="0"/>
              <a:t>ai</a:t>
            </a:r>
            <a:r>
              <a:rPr lang="en-GB" sz="1200" dirty="0" smtClean="0"/>
              <a:t> </a:t>
            </a:r>
            <a:r>
              <a:rPr lang="en-GB" sz="1200" dirty="0" err="1" smtClean="0"/>
              <a:t>dawsang</a:t>
            </a:r>
            <a:r>
              <a:rPr lang="en-GB" sz="1200" dirty="0" smtClean="0"/>
              <a:t> </a:t>
            </a:r>
            <a:r>
              <a:rPr lang="en-GB" sz="1200" dirty="0" err="1" smtClean="0"/>
              <a:t>rai</a:t>
            </a:r>
            <a:r>
              <a:rPr lang="en-GB" sz="1200" baseline="0" dirty="0" smtClean="0"/>
              <a:t> </a:t>
            </a:r>
            <a:r>
              <a:rPr lang="en-GB" sz="1200" dirty="0" err="1" smtClean="0"/>
              <a:t>nga</a:t>
            </a:r>
            <a:r>
              <a:rPr lang="en-GB" sz="1200" dirty="0" smtClean="0"/>
              <a:t> </a:t>
            </a:r>
            <a:r>
              <a:rPr lang="en-GB" sz="1200" dirty="0" err="1" smtClean="0"/>
              <a:t>ai</a:t>
            </a:r>
            <a:r>
              <a:rPr lang="en-GB" sz="1200" dirty="0" smtClean="0"/>
              <a:t>. Dai </a:t>
            </a:r>
            <a:r>
              <a:rPr lang="en-GB" sz="1200" dirty="0" err="1" smtClean="0"/>
              <a:t>hpe</a:t>
            </a:r>
            <a:r>
              <a:rPr lang="en-GB" sz="1200" dirty="0" smtClean="0"/>
              <a:t> </a:t>
            </a:r>
            <a:r>
              <a:rPr lang="en-GB" sz="1200" dirty="0" err="1" smtClean="0"/>
              <a:t>kalang</a:t>
            </a:r>
            <a:r>
              <a:rPr lang="en-GB" sz="1200" dirty="0" smtClean="0"/>
              <a:t> </a:t>
            </a:r>
            <a:r>
              <a:rPr lang="en-GB" sz="1200" dirty="0" err="1" smtClean="0"/>
              <a:t>marang</a:t>
            </a:r>
            <a:r>
              <a:rPr lang="en-GB" sz="1200" dirty="0" smtClean="0"/>
              <a:t> </a:t>
            </a:r>
            <a:r>
              <a:rPr lang="en-GB" sz="1200" dirty="0" err="1" smtClean="0"/>
              <a:t>malap</a:t>
            </a:r>
            <a:r>
              <a:rPr lang="en-GB" sz="1200" dirty="0" smtClean="0"/>
              <a:t> </a:t>
            </a:r>
            <a:r>
              <a:rPr lang="en-GB" sz="1200" dirty="0" err="1" smtClean="0"/>
              <a:t>mali</a:t>
            </a:r>
            <a:r>
              <a:rPr lang="en-GB" sz="1200" dirty="0" smtClean="0"/>
              <a:t> </a:t>
            </a:r>
            <a:r>
              <a:rPr lang="en-GB" sz="1200" dirty="0" err="1" smtClean="0"/>
              <a:t>rai</a:t>
            </a:r>
            <a:r>
              <a:rPr lang="en-GB" sz="1200" dirty="0" smtClean="0"/>
              <a:t> </a:t>
            </a:r>
            <a:r>
              <a:rPr lang="en-GB" sz="1200" dirty="0" err="1" smtClean="0"/>
              <a:t>chye</a:t>
            </a:r>
            <a:r>
              <a:rPr lang="en-GB" sz="1200" dirty="0" smtClean="0"/>
              <a:t> </a:t>
            </a:r>
            <a:r>
              <a:rPr lang="en-GB" sz="1200" dirty="0" err="1" smtClean="0"/>
              <a:t>nga</a:t>
            </a:r>
            <a:r>
              <a:rPr lang="en-GB" sz="1200" dirty="0" smtClean="0"/>
              <a:t> </a:t>
            </a:r>
            <a:r>
              <a:rPr lang="en-GB" sz="1200" dirty="0" err="1" smtClean="0"/>
              <a:t>ai</a:t>
            </a:r>
            <a:r>
              <a:rPr lang="en-GB" sz="1200" dirty="0" smtClean="0"/>
              <a:t>.</a:t>
            </a:r>
            <a:r>
              <a:rPr lang="en-GB" sz="1200" baseline="0" dirty="0" smtClean="0"/>
              <a:t> Dai </a:t>
            </a:r>
            <a:r>
              <a:rPr lang="en-GB" sz="1200" baseline="0" dirty="0" err="1" smtClean="0"/>
              <a:t>majaw</a:t>
            </a:r>
            <a:r>
              <a:rPr lang="en-GB" sz="1200" baseline="0" dirty="0" smtClean="0"/>
              <a:t> </a:t>
            </a:r>
            <a:r>
              <a:rPr lang="en-GB" sz="1200" baseline="0" dirty="0" err="1" smtClean="0"/>
              <a:t>lahta</a:t>
            </a:r>
            <a:r>
              <a:rPr lang="en-GB" sz="1200" baseline="0" dirty="0" smtClean="0"/>
              <a:t> </a:t>
            </a:r>
            <a:r>
              <a:rPr lang="en-GB" sz="1200" baseline="0" dirty="0" err="1" smtClean="0"/>
              <a:t>na</a:t>
            </a:r>
            <a:r>
              <a:rPr lang="en-GB" sz="1200" baseline="0" dirty="0" smtClean="0"/>
              <a:t> lam </a:t>
            </a:r>
            <a:r>
              <a:rPr lang="en-GB" sz="1200" baseline="0" dirty="0" err="1" smtClean="0"/>
              <a:t>ni</a:t>
            </a:r>
            <a:r>
              <a:rPr lang="en-GB" sz="1200" baseline="0" dirty="0" smtClean="0"/>
              <a:t> </a:t>
            </a:r>
            <a:r>
              <a:rPr lang="en-GB" sz="1200" baseline="0" dirty="0" err="1" smtClean="0"/>
              <a:t>hpe</a:t>
            </a:r>
            <a:r>
              <a:rPr lang="en-GB" sz="1200" baseline="0" dirty="0" smtClean="0"/>
              <a:t>   kung </a:t>
            </a:r>
            <a:r>
              <a:rPr lang="en-GB" sz="1200" baseline="0" dirty="0" err="1" smtClean="0"/>
              <a:t>kyang</a:t>
            </a:r>
            <a:r>
              <a:rPr lang="en-GB" sz="1200" baseline="0" dirty="0" smtClean="0"/>
              <a:t> </a:t>
            </a:r>
            <a:r>
              <a:rPr lang="en-GB" sz="1200" baseline="0" dirty="0" err="1" smtClean="0"/>
              <a:t>ai</a:t>
            </a:r>
            <a:r>
              <a:rPr lang="en-GB" sz="1200" baseline="0" dirty="0" smtClean="0"/>
              <a:t> lam </a:t>
            </a:r>
            <a:r>
              <a:rPr lang="en-GB" sz="1200" baseline="0" dirty="0" err="1" smtClean="0"/>
              <a:t>hte</a:t>
            </a:r>
            <a:r>
              <a:rPr lang="en-GB" sz="1200" baseline="0" dirty="0" smtClean="0"/>
              <a:t> </a:t>
            </a:r>
            <a:r>
              <a:rPr lang="en-GB" sz="1200" baseline="0" dirty="0" err="1" smtClean="0"/>
              <a:t>atsawm</a:t>
            </a:r>
            <a:r>
              <a:rPr lang="en-GB" sz="1200" baseline="0" dirty="0" smtClean="0"/>
              <a:t> </a:t>
            </a:r>
            <a:r>
              <a:rPr lang="en-GB" sz="1200" baseline="0" dirty="0" err="1" smtClean="0"/>
              <a:t>sha</a:t>
            </a:r>
            <a:r>
              <a:rPr lang="en-GB" sz="1200" baseline="0" dirty="0" smtClean="0"/>
              <a:t> </a:t>
            </a:r>
            <a:r>
              <a:rPr lang="en-GB" sz="1200" baseline="0" dirty="0" err="1" smtClean="0"/>
              <a:t>asung</a:t>
            </a:r>
            <a:r>
              <a:rPr lang="en-GB" sz="1200" baseline="0" dirty="0" smtClean="0"/>
              <a:t> </a:t>
            </a:r>
            <a:r>
              <a:rPr lang="en-GB" sz="1200" baseline="0" dirty="0" err="1" smtClean="0"/>
              <a:t>jashawng</a:t>
            </a:r>
            <a:r>
              <a:rPr lang="en-GB" sz="1200" baseline="0" dirty="0" smtClean="0"/>
              <a:t> </a:t>
            </a:r>
            <a:r>
              <a:rPr lang="en-GB" sz="1200" baseline="0" dirty="0" err="1" smtClean="0"/>
              <a:t>chye</a:t>
            </a:r>
            <a:r>
              <a:rPr lang="en-GB" sz="1200" baseline="0" dirty="0" smtClean="0"/>
              <a:t> </a:t>
            </a:r>
            <a:r>
              <a:rPr lang="en-GB" sz="1200" baseline="0" dirty="0" err="1" smtClean="0"/>
              <a:t>na</a:t>
            </a:r>
            <a:r>
              <a:rPr lang="en-GB" sz="1200" baseline="0" dirty="0" smtClean="0"/>
              <a:t> </a:t>
            </a:r>
            <a:r>
              <a:rPr lang="en-GB" sz="1200" baseline="0" dirty="0" err="1" smtClean="0"/>
              <a:t>ahkyak</a:t>
            </a:r>
            <a:r>
              <a:rPr lang="en-GB" sz="1200" baseline="0" dirty="0" smtClean="0"/>
              <a:t> </a:t>
            </a:r>
            <a:r>
              <a:rPr lang="en-GB" sz="1200" baseline="0" dirty="0" err="1" smtClean="0"/>
              <a:t>ai</a:t>
            </a:r>
            <a:r>
              <a:rPr lang="en-GB" sz="1200" baseline="0" dirty="0" smtClean="0"/>
              <a:t>.</a:t>
            </a:r>
            <a:r>
              <a:rPr lang="en-GB" sz="1200" dirty="0" smtClean="0"/>
              <a:t> </a:t>
            </a:r>
            <a:r>
              <a:rPr lang="en-GB" sz="1200" dirty="0" err="1" smtClean="0"/>
              <a:t>Grau</a:t>
            </a:r>
            <a:r>
              <a:rPr lang="en-GB" sz="1200" dirty="0" smtClean="0"/>
              <a:t> n-</a:t>
            </a:r>
            <a:r>
              <a:rPr lang="en-GB" sz="1200" dirty="0" err="1" smtClean="0"/>
              <a:t>na</a:t>
            </a:r>
            <a:r>
              <a:rPr lang="en-GB" sz="1200" dirty="0" smtClean="0"/>
              <a:t>, </a:t>
            </a:r>
            <a:r>
              <a:rPr lang="en-GB" sz="1200" dirty="0" err="1" smtClean="0"/>
              <a:t>myit</a:t>
            </a:r>
            <a:r>
              <a:rPr lang="en-GB" sz="1200" dirty="0" smtClean="0"/>
              <a:t> </a:t>
            </a:r>
            <a:r>
              <a:rPr lang="en-GB" sz="1200" dirty="0" err="1" smtClean="0"/>
              <a:t>tsam</a:t>
            </a:r>
            <a:r>
              <a:rPr lang="en-GB" sz="1200" dirty="0" smtClean="0"/>
              <a:t> </a:t>
            </a:r>
            <a:r>
              <a:rPr lang="en-GB" sz="1200" dirty="0" err="1" smtClean="0"/>
              <a:t>pu</a:t>
            </a:r>
            <a:r>
              <a:rPr lang="en-GB" sz="1200" dirty="0" smtClean="0"/>
              <a:t> </a:t>
            </a:r>
            <a:r>
              <a:rPr lang="en-GB" sz="1200" dirty="0" err="1" smtClean="0"/>
              <a:t>ba</a:t>
            </a:r>
            <a:r>
              <a:rPr lang="en-GB" sz="1200" dirty="0" smtClean="0"/>
              <a:t> lam </a:t>
            </a:r>
            <a:r>
              <a:rPr lang="en-GB" sz="1200" dirty="0" err="1" smtClean="0"/>
              <a:t>hkam</a:t>
            </a:r>
            <a:r>
              <a:rPr lang="en-GB" sz="1200" dirty="0" smtClean="0"/>
              <a:t> </a:t>
            </a:r>
            <a:r>
              <a:rPr lang="en-GB" sz="1200" dirty="0" err="1" smtClean="0"/>
              <a:t>sha</a:t>
            </a:r>
            <a:r>
              <a:rPr lang="en-GB" sz="1200" dirty="0" smtClean="0"/>
              <a:t> </a:t>
            </a:r>
            <a:r>
              <a:rPr lang="en-GB" sz="1200" dirty="0" err="1" smtClean="0"/>
              <a:t>nga</a:t>
            </a:r>
            <a:r>
              <a:rPr lang="en-GB" sz="1200" dirty="0" smtClean="0"/>
              <a:t> </a:t>
            </a:r>
            <a:r>
              <a:rPr lang="en-GB" sz="1200" dirty="0" err="1" smtClean="0"/>
              <a:t>ai</a:t>
            </a:r>
            <a:r>
              <a:rPr lang="en-GB" sz="1200" dirty="0" smtClean="0"/>
              <a:t> </a:t>
            </a:r>
            <a:r>
              <a:rPr lang="en-GB" sz="1200" dirty="0" err="1" smtClean="0"/>
              <a:t>ni</a:t>
            </a:r>
            <a:r>
              <a:rPr lang="en-GB" sz="1200" dirty="0" smtClean="0"/>
              <a:t> </a:t>
            </a:r>
            <a:r>
              <a:rPr lang="en-GB" sz="1200" dirty="0" err="1" smtClean="0"/>
              <a:t>hpe</a:t>
            </a:r>
            <a:r>
              <a:rPr lang="en-GB" sz="1200" dirty="0" smtClean="0"/>
              <a:t> </a:t>
            </a:r>
            <a:r>
              <a:rPr lang="en-GB" sz="1200" dirty="0" err="1" smtClean="0"/>
              <a:t>garum</a:t>
            </a:r>
            <a:r>
              <a:rPr lang="en-GB" sz="1200" dirty="0" smtClean="0"/>
              <a:t> </a:t>
            </a:r>
            <a:r>
              <a:rPr lang="en-GB" sz="1200" dirty="0" err="1" smtClean="0"/>
              <a:t>shingtau</a:t>
            </a:r>
            <a:r>
              <a:rPr lang="en-GB" sz="1200" dirty="0" smtClean="0"/>
              <a:t> </a:t>
            </a:r>
            <a:r>
              <a:rPr lang="en-GB" sz="1200" dirty="0" err="1" smtClean="0"/>
              <a:t>nga</a:t>
            </a:r>
            <a:r>
              <a:rPr lang="en-GB" sz="1200" dirty="0" smtClean="0"/>
              <a:t> </a:t>
            </a:r>
            <a:r>
              <a:rPr lang="en-GB" sz="1200" dirty="0" err="1" smtClean="0"/>
              <a:t>ai</a:t>
            </a:r>
            <a:r>
              <a:rPr lang="en-GB" sz="1200" dirty="0" smtClean="0"/>
              <a:t> </a:t>
            </a:r>
            <a:r>
              <a:rPr lang="en-GB" sz="1200" dirty="0" err="1" smtClean="0"/>
              <a:t>aten</a:t>
            </a:r>
            <a:r>
              <a:rPr lang="en-GB" sz="1200" dirty="0" smtClean="0"/>
              <a:t> </a:t>
            </a:r>
            <a:r>
              <a:rPr lang="en-GB" sz="1200" dirty="0" err="1" smtClean="0"/>
              <a:t>hta</a:t>
            </a:r>
            <a:r>
              <a:rPr lang="en-GB" sz="1200" dirty="0" smtClean="0"/>
              <a:t> </a:t>
            </a:r>
            <a:r>
              <a:rPr lang="en-GB" sz="1200" dirty="0" err="1" smtClean="0"/>
              <a:t>byin</a:t>
            </a:r>
            <a:r>
              <a:rPr lang="en-GB" sz="1200" dirty="0" smtClean="0"/>
              <a:t> </a:t>
            </a:r>
            <a:r>
              <a:rPr lang="en-GB" sz="1200" dirty="0" err="1" smtClean="0"/>
              <a:t>chye</a:t>
            </a:r>
            <a:r>
              <a:rPr lang="en-GB" sz="1200" dirty="0" smtClean="0"/>
              <a:t> </a:t>
            </a:r>
            <a:r>
              <a:rPr lang="en-GB" sz="1200" dirty="0" err="1" smtClean="0"/>
              <a:t>ai</a:t>
            </a:r>
            <a:r>
              <a:rPr lang="en-GB" sz="1200" dirty="0" smtClean="0"/>
              <a:t>. </a:t>
            </a:r>
            <a:endParaRPr sz="1200" b="0" i="0" u="none" strike="noStrike" cap="none"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GB" dirty="0"/>
              <a:t/>
            </a:r>
            <a:br>
              <a:rPr lang="en-GB" dirty="0"/>
            </a:br>
            <a:endParaRPr dirty="0"/>
          </a:p>
        </p:txBody>
      </p:sp>
      <p:sp>
        <p:nvSpPr>
          <p:cNvPr id="189" name="Google Shape;18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dirty="0" smtClean="0">
                <a:latin typeface="Arial"/>
                <a:ea typeface="Arial"/>
                <a:cs typeface="Arial"/>
                <a:sym typeface="Arial"/>
              </a:rPr>
              <a:t>Mai </a:t>
            </a:r>
            <a:r>
              <a:rPr lang="en-GB" sz="1200" b="0" dirty="0" err="1" smtClean="0">
                <a:latin typeface="Arial"/>
                <a:ea typeface="Arial"/>
                <a:cs typeface="Arial"/>
                <a:sym typeface="Arial"/>
              </a:rPr>
              <a:t>kaja</a:t>
            </a:r>
            <a:r>
              <a:rPr lang="en-GB" sz="1200" b="0" dirty="0" smtClean="0">
                <a:latin typeface="Arial"/>
                <a:ea typeface="Arial"/>
                <a:cs typeface="Arial"/>
                <a:sym typeface="Arial"/>
              </a:rPr>
              <a:t> </a:t>
            </a:r>
            <a:r>
              <a:rPr lang="en-GB" sz="1200" b="0" dirty="0" err="1" smtClean="0">
                <a:latin typeface="Arial"/>
                <a:ea typeface="Arial"/>
                <a:cs typeface="Arial"/>
                <a:sym typeface="Arial"/>
              </a:rPr>
              <a:t>ai</a:t>
            </a:r>
            <a:r>
              <a:rPr lang="en-GB" sz="1200" b="0" dirty="0" smtClean="0">
                <a:latin typeface="Arial"/>
                <a:ea typeface="Arial"/>
                <a:cs typeface="Arial"/>
                <a:sym typeface="Arial"/>
              </a:rPr>
              <a:t> </a:t>
            </a:r>
            <a:r>
              <a:rPr lang="en-GB" sz="1200" b="0" dirty="0" err="1" smtClean="0">
                <a:latin typeface="Arial"/>
                <a:ea typeface="Arial"/>
                <a:cs typeface="Arial"/>
                <a:sym typeface="Arial"/>
              </a:rPr>
              <a:t>matut</a:t>
            </a:r>
            <a:r>
              <a:rPr lang="en-GB" sz="1200" b="0" dirty="0" smtClean="0">
                <a:latin typeface="Arial"/>
                <a:ea typeface="Arial"/>
                <a:cs typeface="Arial"/>
                <a:sym typeface="Arial"/>
              </a:rPr>
              <a:t> </a:t>
            </a:r>
            <a:r>
              <a:rPr lang="en-GB" sz="1200" b="0" dirty="0" err="1" smtClean="0">
                <a:latin typeface="Arial"/>
                <a:ea typeface="Arial"/>
                <a:cs typeface="Arial"/>
                <a:sym typeface="Arial"/>
              </a:rPr>
              <a:t>mahkai</a:t>
            </a:r>
            <a:r>
              <a:rPr lang="en-GB" sz="1200" b="0" dirty="0" smtClean="0">
                <a:latin typeface="Arial"/>
                <a:ea typeface="Arial"/>
                <a:cs typeface="Arial"/>
                <a:sym typeface="Arial"/>
              </a:rPr>
              <a:t> </a:t>
            </a:r>
            <a:r>
              <a:rPr lang="en-GB" sz="1200" b="0" dirty="0" err="1" smtClean="0">
                <a:latin typeface="Arial"/>
                <a:ea typeface="Arial"/>
                <a:cs typeface="Arial"/>
                <a:sym typeface="Arial"/>
              </a:rPr>
              <a:t>tsun</a:t>
            </a:r>
            <a:r>
              <a:rPr lang="en-GB" sz="1200" b="0" dirty="0" smtClean="0">
                <a:latin typeface="Arial"/>
                <a:ea typeface="Arial"/>
                <a:cs typeface="Arial"/>
                <a:sym typeface="Arial"/>
              </a:rPr>
              <a:t> </a:t>
            </a:r>
            <a:r>
              <a:rPr lang="en-GB" sz="1200" b="0" dirty="0" err="1" smtClean="0">
                <a:latin typeface="Arial"/>
                <a:ea typeface="Arial"/>
                <a:cs typeface="Arial"/>
                <a:sym typeface="Arial"/>
              </a:rPr>
              <a:t>shaga</a:t>
            </a:r>
            <a:r>
              <a:rPr lang="en-GB" sz="1200" b="0" dirty="0" smtClean="0">
                <a:latin typeface="Arial"/>
                <a:ea typeface="Arial"/>
                <a:cs typeface="Arial"/>
                <a:sym typeface="Arial"/>
              </a:rPr>
              <a:t> lam </a:t>
            </a:r>
            <a:r>
              <a:rPr lang="en-GB" sz="1200" b="0" dirty="0" err="1" smtClean="0">
                <a:latin typeface="Arial"/>
                <a:ea typeface="Arial"/>
                <a:cs typeface="Arial"/>
                <a:sym typeface="Arial"/>
              </a:rPr>
              <a:t>hta</a:t>
            </a:r>
            <a:r>
              <a:rPr lang="en-GB" sz="1200" b="0" dirty="0" smtClean="0">
                <a:latin typeface="Arial"/>
                <a:ea typeface="Arial"/>
                <a:cs typeface="Arial"/>
                <a:sym typeface="Arial"/>
              </a:rPr>
              <a:t> </a:t>
            </a:r>
            <a:r>
              <a:rPr lang="en-GB" sz="1200" b="0" dirty="0" err="1" smtClean="0">
                <a:latin typeface="Arial"/>
                <a:ea typeface="Arial"/>
                <a:cs typeface="Arial"/>
                <a:sym typeface="Arial"/>
              </a:rPr>
              <a:t>tinang</a:t>
            </a:r>
            <a:r>
              <a:rPr lang="en-GB" sz="1200" b="0" dirty="0" smtClean="0">
                <a:latin typeface="Arial"/>
                <a:ea typeface="Arial"/>
                <a:cs typeface="Arial"/>
                <a:sym typeface="Arial"/>
              </a:rPr>
              <a:t> </a:t>
            </a:r>
            <a:r>
              <a:rPr lang="en-GB" sz="1200" b="0" dirty="0" err="1" smtClean="0">
                <a:latin typeface="Arial"/>
                <a:ea typeface="Arial"/>
                <a:cs typeface="Arial"/>
                <a:sym typeface="Arial"/>
              </a:rPr>
              <a:t>tsun</a:t>
            </a:r>
            <a:r>
              <a:rPr lang="en-GB" sz="1200" b="0" dirty="0" smtClean="0">
                <a:latin typeface="Arial"/>
                <a:ea typeface="Arial"/>
                <a:cs typeface="Arial"/>
                <a:sym typeface="Arial"/>
              </a:rPr>
              <a:t> </a:t>
            </a:r>
            <a:r>
              <a:rPr lang="en-GB" sz="1200" b="0" dirty="0" err="1" smtClean="0">
                <a:latin typeface="Arial"/>
                <a:ea typeface="Arial"/>
                <a:cs typeface="Arial"/>
                <a:sym typeface="Arial"/>
              </a:rPr>
              <a:t>shaga</a:t>
            </a:r>
            <a:r>
              <a:rPr lang="en-GB" sz="1200" b="0" dirty="0" smtClean="0">
                <a:latin typeface="Arial"/>
                <a:ea typeface="Arial"/>
                <a:cs typeface="Arial"/>
                <a:sym typeface="Arial"/>
              </a:rPr>
              <a:t> </a:t>
            </a:r>
            <a:r>
              <a:rPr lang="en-GB" sz="1200" b="0" dirty="0" err="1" smtClean="0">
                <a:latin typeface="Arial"/>
                <a:ea typeface="Arial"/>
                <a:cs typeface="Arial"/>
                <a:sym typeface="Arial"/>
              </a:rPr>
              <a:t>ai</a:t>
            </a:r>
            <a:r>
              <a:rPr lang="en-GB" sz="1200" b="0" dirty="0" smtClean="0">
                <a:latin typeface="Arial"/>
                <a:ea typeface="Arial"/>
                <a:cs typeface="Arial"/>
                <a:sym typeface="Arial"/>
              </a:rPr>
              <a:t> </a:t>
            </a:r>
            <a:r>
              <a:rPr lang="en-GB" sz="1200" b="0" dirty="0" err="1" smtClean="0">
                <a:latin typeface="Arial"/>
                <a:ea typeface="Arial"/>
                <a:cs typeface="Arial"/>
                <a:sym typeface="Arial"/>
              </a:rPr>
              <a:t>ga</a:t>
            </a:r>
            <a:r>
              <a:rPr lang="en-GB" sz="1200" b="0" dirty="0" smtClean="0">
                <a:latin typeface="Arial"/>
                <a:ea typeface="Arial"/>
                <a:cs typeface="Arial"/>
                <a:sym typeface="Arial"/>
              </a:rPr>
              <a:t> </a:t>
            </a:r>
            <a:r>
              <a:rPr lang="en-GB" sz="1200" b="0" dirty="0" err="1" smtClean="0">
                <a:latin typeface="Arial"/>
                <a:ea typeface="Arial"/>
                <a:cs typeface="Arial"/>
                <a:sym typeface="Arial"/>
              </a:rPr>
              <a:t>hpe</a:t>
            </a:r>
            <a:r>
              <a:rPr lang="en-GB" sz="1200" b="0" dirty="0" smtClean="0">
                <a:latin typeface="Arial"/>
                <a:ea typeface="Arial"/>
                <a:cs typeface="Arial"/>
                <a:sym typeface="Arial"/>
              </a:rPr>
              <a:t> </a:t>
            </a:r>
            <a:r>
              <a:rPr lang="en-GB" sz="1200" b="0" dirty="0" err="1" smtClean="0">
                <a:latin typeface="Arial"/>
                <a:ea typeface="Arial"/>
                <a:cs typeface="Arial"/>
                <a:sym typeface="Arial"/>
              </a:rPr>
              <a:t>sh</a:t>
            </a:r>
            <a:r>
              <a:rPr lang="en-GB" sz="1200" b="0" dirty="0" err="1" smtClean="0"/>
              <a:t>a</a:t>
            </a:r>
            <a:r>
              <a:rPr lang="en-GB" sz="1200" b="0" dirty="0" smtClean="0"/>
              <a:t> </a:t>
            </a:r>
            <a:r>
              <a:rPr lang="en-GB" sz="1200" b="0" dirty="0" err="1" smtClean="0">
                <a:latin typeface="Arial"/>
                <a:ea typeface="Arial"/>
                <a:cs typeface="Arial"/>
                <a:sym typeface="Arial"/>
              </a:rPr>
              <a:t>madung</a:t>
            </a:r>
            <a:r>
              <a:rPr lang="en-GB" sz="1200" b="0" dirty="0" smtClean="0">
                <a:latin typeface="Arial"/>
                <a:ea typeface="Arial"/>
                <a:cs typeface="Arial"/>
                <a:sym typeface="Arial"/>
              </a:rPr>
              <a:t> da </a:t>
            </a:r>
            <a:r>
              <a:rPr lang="en-GB" sz="1200" b="0" dirty="0" err="1" smtClean="0">
                <a:latin typeface="Arial"/>
                <a:ea typeface="Arial"/>
                <a:cs typeface="Arial"/>
                <a:sym typeface="Arial"/>
              </a:rPr>
              <a:t>nmai</a:t>
            </a:r>
            <a:r>
              <a:rPr lang="en-GB" sz="1200" b="0" dirty="0" smtClean="0">
                <a:latin typeface="Arial"/>
                <a:ea typeface="Arial"/>
                <a:cs typeface="Arial"/>
                <a:sym typeface="Arial"/>
              </a:rPr>
              <a:t> </a:t>
            </a:r>
            <a:r>
              <a:rPr lang="en-GB" sz="1200" b="0" dirty="0" err="1" smtClean="0">
                <a:latin typeface="Arial"/>
                <a:ea typeface="Arial"/>
                <a:cs typeface="Arial"/>
                <a:sym typeface="Arial"/>
              </a:rPr>
              <a:t>nga</a:t>
            </a:r>
            <a:r>
              <a:rPr lang="en-GB" sz="1200" b="0" dirty="0" smtClean="0">
                <a:latin typeface="Arial"/>
                <a:ea typeface="Arial"/>
                <a:cs typeface="Arial"/>
                <a:sym typeface="Arial"/>
              </a:rPr>
              <a:t> </a:t>
            </a:r>
            <a:r>
              <a:rPr lang="en-GB" sz="1200" b="0" dirty="0" err="1" smtClean="0">
                <a:latin typeface="Arial"/>
                <a:ea typeface="Arial"/>
                <a:cs typeface="Arial"/>
                <a:sym typeface="Arial"/>
              </a:rPr>
              <a:t>ai</a:t>
            </a:r>
            <a:r>
              <a:rPr lang="en-GB" sz="1200" b="0" dirty="0" smtClean="0">
                <a:latin typeface="Arial"/>
                <a:ea typeface="Arial"/>
                <a:cs typeface="Arial"/>
                <a:sym typeface="Arial"/>
              </a:rPr>
              <a:t>. </a:t>
            </a:r>
            <a:r>
              <a:rPr lang="en-GB" sz="1200" b="0" dirty="0" err="1" smtClean="0">
                <a:latin typeface="Arial"/>
                <a:ea typeface="Arial"/>
                <a:cs typeface="Arial"/>
                <a:sym typeface="Arial"/>
              </a:rPr>
              <a:t>Tinang</a:t>
            </a:r>
            <a:r>
              <a:rPr lang="en-GB" sz="1200" b="0" dirty="0" smtClean="0">
                <a:latin typeface="Arial"/>
                <a:ea typeface="Arial"/>
                <a:cs typeface="Arial"/>
                <a:sym typeface="Arial"/>
              </a:rPr>
              <a:t> </a:t>
            </a:r>
            <a:r>
              <a:rPr lang="en-GB" sz="1200" b="0" dirty="0" err="1" smtClean="0">
                <a:latin typeface="Arial"/>
                <a:ea typeface="Arial"/>
                <a:cs typeface="Arial"/>
                <a:sym typeface="Arial"/>
              </a:rPr>
              <a:t>maju</a:t>
            </a:r>
            <a:r>
              <a:rPr lang="en-GB" sz="1200" b="0" dirty="0" smtClean="0">
                <a:latin typeface="Arial"/>
                <a:ea typeface="Arial"/>
                <a:cs typeface="Arial"/>
                <a:sym typeface="Arial"/>
              </a:rPr>
              <a:t> </a:t>
            </a:r>
            <a:r>
              <a:rPr lang="en-GB" sz="1200" b="0" dirty="0" err="1" smtClean="0">
                <a:latin typeface="Arial"/>
                <a:ea typeface="Arial"/>
                <a:cs typeface="Arial"/>
                <a:sym typeface="Arial"/>
              </a:rPr>
              <a:t>jung</a:t>
            </a:r>
            <a:r>
              <a:rPr lang="en-GB" sz="1200" b="0" dirty="0" smtClean="0">
                <a:latin typeface="Arial"/>
                <a:ea typeface="Arial"/>
                <a:cs typeface="Arial"/>
                <a:sym typeface="Arial"/>
              </a:rPr>
              <a:t> </a:t>
            </a:r>
            <a:r>
              <a:rPr lang="en-GB" sz="1200" b="0" dirty="0" err="1" smtClean="0">
                <a:latin typeface="Arial"/>
                <a:ea typeface="Arial"/>
                <a:cs typeface="Arial"/>
                <a:sym typeface="Arial"/>
              </a:rPr>
              <a:t>ra</a:t>
            </a:r>
            <a:r>
              <a:rPr lang="en-GB" sz="1200" b="0" dirty="0" smtClean="0">
                <a:latin typeface="Arial"/>
                <a:ea typeface="Arial"/>
                <a:cs typeface="Arial"/>
                <a:sym typeface="Arial"/>
              </a:rPr>
              <a:t> </a:t>
            </a:r>
            <a:r>
              <a:rPr lang="en-GB" sz="1200" b="0" dirty="0" err="1" smtClean="0">
                <a:latin typeface="Arial"/>
                <a:ea typeface="Arial"/>
                <a:cs typeface="Arial"/>
                <a:sym typeface="Arial"/>
              </a:rPr>
              <a:t>na</a:t>
            </a:r>
            <a:r>
              <a:rPr lang="en-GB" sz="1200" b="0" dirty="0" smtClean="0">
                <a:latin typeface="Arial"/>
                <a:ea typeface="Arial"/>
                <a:cs typeface="Arial"/>
                <a:sym typeface="Arial"/>
              </a:rPr>
              <a:t> </a:t>
            </a:r>
            <a:r>
              <a:rPr lang="en-GB" sz="1200" b="0" dirty="0" err="1" smtClean="0">
                <a:latin typeface="Arial"/>
                <a:ea typeface="Arial"/>
                <a:cs typeface="Arial"/>
                <a:sym typeface="Arial"/>
              </a:rPr>
              <a:t>kaga</a:t>
            </a:r>
            <a:r>
              <a:rPr lang="en-GB" sz="1200" b="0" dirty="0" smtClean="0"/>
              <a:t> </a:t>
            </a:r>
            <a:r>
              <a:rPr lang="en-GB" sz="1200" b="0" dirty="0" err="1" smtClean="0"/>
              <a:t>lamang</a:t>
            </a:r>
            <a:r>
              <a:rPr lang="en-GB" sz="1200" b="0" dirty="0" smtClean="0"/>
              <a:t> </a:t>
            </a:r>
            <a:r>
              <a:rPr lang="en-GB" sz="1200" b="0" dirty="0" err="1" smtClean="0"/>
              <a:t>ni</a:t>
            </a:r>
            <a:r>
              <a:rPr lang="en-GB" sz="1200" b="0" dirty="0" smtClean="0"/>
              <a:t> </a:t>
            </a:r>
            <a:r>
              <a:rPr lang="en-GB" sz="1200" b="0" dirty="0" err="1" smtClean="0"/>
              <a:t>nga</a:t>
            </a:r>
            <a:r>
              <a:rPr lang="en-GB" sz="1200" b="0" dirty="0" smtClean="0"/>
              <a:t> </a:t>
            </a:r>
            <a:r>
              <a:rPr lang="en-GB" sz="1200" b="0" dirty="0" err="1" smtClean="0"/>
              <a:t>ai</a:t>
            </a:r>
            <a:r>
              <a:rPr lang="en-GB" sz="1200" b="0" dirty="0" smtClean="0"/>
              <a:t>. </a:t>
            </a:r>
            <a:r>
              <a:rPr lang="en-GB" sz="1200" b="0" dirty="0" err="1" smtClean="0"/>
              <a:t>Tinang</a:t>
            </a:r>
            <a:r>
              <a:rPr lang="en-GB" sz="1200" b="0" dirty="0" smtClean="0"/>
              <a:t> a </a:t>
            </a:r>
            <a:r>
              <a:rPr lang="en-GB" sz="1200" b="0" dirty="0" err="1" smtClean="0"/>
              <a:t>nsen</a:t>
            </a:r>
            <a:r>
              <a:rPr lang="en-GB" sz="1200" b="0" dirty="0" smtClean="0"/>
              <a:t>, </a:t>
            </a:r>
            <a:r>
              <a:rPr lang="en-GB" sz="1200" b="0" dirty="0" err="1" smtClean="0"/>
              <a:t>lai</a:t>
            </a:r>
            <a:r>
              <a:rPr lang="en-GB" sz="1200" b="0" dirty="0" smtClean="0"/>
              <a:t> </a:t>
            </a:r>
            <a:r>
              <a:rPr lang="en-GB" sz="1200" b="0" dirty="0" err="1" smtClean="0"/>
              <a:t>nsam</a:t>
            </a:r>
            <a:r>
              <a:rPr lang="en-GB" sz="1200" b="0" dirty="0" smtClean="0"/>
              <a:t> </a:t>
            </a:r>
            <a:r>
              <a:rPr lang="en-GB" sz="1200" b="0" dirty="0" err="1" smtClean="0"/>
              <a:t>hte</a:t>
            </a:r>
            <a:r>
              <a:rPr lang="en-GB" sz="1200" b="0" dirty="0" smtClean="0"/>
              <a:t>  </a:t>
            </a:r>
            <a:r>
              <a:rPr lang="en-GB" sz="1200" b="0" dirty="0" err="1" smtClean="0"/>
              <a:t>shachyen</a:t>
            </a:r>
            <a:r>
              <a:rPr lang="en-GB" sz="1200" b="0" dirty="0" smtClean="0"/>
              <a:t> </a:t>
            </a:r>
            <a:r>
              <a:rPr lang="en-GB" sz="1200" b="0" dirty="0" err="1" smtClean="0"/>
              <a:t>shaga</a:t>
            </a:r>
            <a:r>
              <a:rPr lang="en-GB" sz="1200" b="0" dirty="0" smtClean="0"/>
              <a:t> </a:t>
            </a:r>
            <a:r>
              <a:rPr lang="en-GB" sz="1200" b="0" dirty="0" err="1" smtClean="0"/>
              <a:t>ai</a:t>
            </a:r>
            <a:r>
              <a:rPr lang="en-GB" sz="1200" b="0" dirty="0" smtClean="0"/>
              <a:t> lam </a:t>
            </a:r>
            <a:r>
              <a:rPr lang="en-GB" sz="1200" b="0" dirty="0" err="1" smtClean="0"/>
              <a:t>ni</a:t>
            </a:r>
            <a:r>
              <a:rPr lang="en-GB" sz="1200" b="0" dirty="0" smtClean="0"/>
              <a:t> </a:t>
            </a:r>
            <a:r>
              <a:rPr lang="en-GB" sz="1200" b="0" dirty="0" err="1" smtClean="0"/>
              <a:t>mung</a:t>
            </a:r>
            <a:r>
              <a:rPr lang="en-GB" sz="1200" b="0" dirty="0" smtClean="0"/>
              <a:t> </a:t>
            </a:r>
            <a:r>
              <a:rPr lang="en-GB" sz="1200" b="0" dirty="0" err="1" smtClean="0"/>
              <a:t>ahkyak</a:t>
            </a:r>
            <a:r>
              <a:rPr lang="en-GB" sz="1200" b="0" dirty="0" smtClean="0"/>
              <a:t> </a:t>
            </a:r>
            <a:r>
              <a:rPr lang="en-GB" sz="1200" b="0" dirty="0" err="1" smtClean="0"/>
              <a:t>nga</a:t>
            </a:r>
            <a:r>
              <a:rPr lang="en-GB" sz="1200" b="0" dirty="0" smtClean="0"/>
              <a:t> </a:t>
            </a:r>
            <a:r>
              <a:rPr lang="en-GB" sz="1200" b="0" dirty="0" err="1" smtClean="0"/>
              <a:t>ai</a:t>
            </a:r>
            <a:r>
              <a:rPr lang="en-GB" sz="1200" b="0" dirty="0" smtClean="0"/>
              <a:t>.</a:t>
            </a:r>
            <a:endParaRPr lang="en-GB" sz="1200" b="0" dirty="0" smtClean="0">
              <a:latin typeface="Arial"/>
              <a:ea typeface="Arial"/>
              <a:cs typeface="Arial"/>
              <a:sym typeface="Arial"/>
            </a:endParaRPr>
          </a:p>
        </p:txBody>
      </p:sp>
      <p:sp>
        <p:nvSpPr>
          <p:cNvPr id="197" name="Google Shape;19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6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6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8" name="Google Shape;18;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7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7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7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7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7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7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7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7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0"/>
        <p:cNvGrpSpPr/>
        <p:nvPr/>
      </p:nvGrpSpPr>
      <p:grpSpPr>
        <a:xfrm>
          <a:off x="0" y="0"/>
          <a:ext cx="0" cy="0"/>
          <a:chOff x="0" y="0"/>
          <a:chExt cx="0" cy="0"/>
        </a:xfrm>
      </p:grpSpPr>
      <p:sp>
        <p:nvSpPr>
          <p:cNvPr id="91" name="Google Shape;91;p6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6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Clr>
                <a:srgbClr val="888888"/>
              </a:buClr>
              <a:buSzPts val="2400"/>
              <a:buNone/>
              <a:defRPr sz="2400">
                <a:solidFill>
                  <a:srgbClr val="888888"/>
                </a:solidFill>
              </a:defRPr>
            </a:lvl1pPr>
            <a:lvl2pPr marL="914400" lvl="1" indent="-228600" algn="l">
              <a:lnSpc>
                <a:spcPct val="110000"/>
              </a:lnSpc>
              <a:spcBef>
                <a:spcPts val="500"/>
              </a:spcBef>
              <a:spcAft>
                <a:spcPts val="0"/>
              </a:spcAft>
              <a:buClr>
                <a:srgbClr val="888888"/>
              </a:buClr>
              <a:buSzPts val="2000"/>
              <a:buNone/>
              <a:defRPr sz="2000">
                <a:solidFill>
                  <a:srgbClr val="888888"/>
                </a:solidFill>
              </a:defRPr>
            </a:lvl2pPr>
            <a:lvl3pPr marL="1371600" lvl="2" indent="-228600" algn="l">
              <a:lnSpc>
                <a:spcPct val="110000"/>
              </a:lnSpc>
              <a:spcBef>
                <a:spcPts val="500"/>
              </a:spcBef>
              <a:spcAft>
                <a:spcPts val="0"/>
              </a:spcAft>
              <a:buClr>
                <a:srgbClr val="888888"/>
              </a:buClr>
              <a:buSzPts val="1800"/>
              <a:buNone/>
              <a:defRPr sz="1800">
                <a:solidFill>
                  <a:srgbClr val="888888"/>
                </a:solidFill>
              </a:defRPr>
            </a:lvl3pPr>
            <a:lvl4pPr marL="1828800" lvl="3" indent="-228600" algn="l">
              <a:lnSpc>
                <a:spcPct val="110000"/>
              </a:lnSpc>
              <a:spcBef>
                <a:spcPts val="500"/>
              </a:spcBef>
              <a:spcAft>
                <a:spcPts val="0"/>
              </a:spcAft>
              <a:buClr>
                <a:srgbClr val="888888"/>
              </a:buClr>
              <a:buSzPts val="1600"/>
              <a:buNone/>
              <a:defRPr sz="1600">
                <a:solidFill>
                  <a:srgbClr val="888888"/>
                </a:solidFill>
              </a:defRPr>
            </a:lvl4pPr>
            <a:lvl5pPr marL="2286000" lvl="4" indent="-228600" algn="l">
              <a:lnSpc>
                <a:spcPct val="11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93" name="Google Shape;93;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6"/>
        <p:cNvGrpSpPr/>
        <p:nvPr/>
      </p:nvGrpSpPr>
      <p:grpSpPr>
        <a:xfrm>
          <a:off x="0" y="0"/>
          <a:ext cx="0" cy="0"/>
          <a:chOff x="0" y="0"/>
          <a:chExt cx="0" cy="0"/>
        </a:xfrm>
      </p:grpSpPr>
      <p:sp>
        <p:nvSpPr>
          <p:cNvPr id="97" name="Google Shape;97;p64" descr="Tag=AccentColor&#10;Flavor=Light&#10;Target=FillAndLine"/>
          <p:cNvSpPr/>
          <p:nvPr/>
        </p:nvSpPr>
        <p:spPr>
          <a:xfrm>
            <a:off x="838200" y="4736883"/>
            <a:ext cx="4243589" cy="27432"/>
          </a:xfrm>
          <a:custGeom>
            <a:avLst/>
            <a:gdLst/>
            <a:ahLst/>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dk1"/>
          </a:solidFill>
          <a:ln w="381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98" name="Google Shape;98;p64"/>
          <p:cNvSpPr txBox="1">
            <a:spLocks noGrp="1"/>
          </p:cNvSpPr>
          <p:nvPr>
            <p:ph type="ctrTitle"/>
          </p:nvPr>
        </p:nvSpPr>
        <p:spPr>
          <a:xfrm>
            <a:off x="841248" y="448056"/>
            <a:ext cx="10515600" cy="406908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9600"/>
              <a:buFont typeface="Arial"/>
              <a:buNone/>
              <a:defRPr sz="9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64"/>
          <p:cNvSpPr txBox="1">
            <a:spLocks noGrp="1"/>
          </p:cNvSpPr>
          <p:nvPr>
            <p:ph type="subTitle" idx="1"/>
          </p:nvPr>
        </p:nvSpPr>
        <p:spPr>
          <a:xfrm>
            <a:off x="841248" y="4983480"/>
            <a:ext cx="10515600" cy="1124712"/>
          </a:xfrm>
          <a:prstGeom prst="rect">
            <a:avLst/>
          </a:prstGeom>
          <a:noFill/>
          <a:ln>
            <a:noFill/>
          </a:ln>
        </p:spPr>
        <p:txBody>
          <a:bodyPr spcFirstLastPara="1" wrap="square" lIns="91425" tIns="45700" rIns="91425" bIns="45700" anchor="t" anchorCtr="0">
            <a:normAutofit/>
          </a:bodyPr>
          <a:lstStyle>
            <a:lvl1pPr lvl="0" algn="l">
              <a:lnSpc>
                <a:spcPct val="110000"/>
              </a:lnSpc>
              <a:spcBef>
                <a:spcPts val="1000"/>
              </a:spcBef>
              <a:spcAft>
                <a:spcPts val="0"/>
              </a:spcAft>
              <a:buClr>
                <a:schemeClr val="dk1"/>
              </a:buClr>
              <a:buSzPts val="2800"/>
              <a:buNone/>
              <a:defRPr sz="2800"/>
            </a:lvl1pPr>
            <a:lvl2pPr lvl="1" algn="ctr">
              <a:lnSpc>
                <a:spcPct val="110000"/>
              </a:lnSpc>
              <a:spcBef>
                <a:spcPts val="500"/>
              </a:spcBef>
              <a:spcAft>
                <a:spcPts val="0"/>
              </a:spcAft>
              <a:buClr>
                <a:schemeClr val="dk1"/>
              </a:buClr>
              <a:buSzPts val="2000"/>
              <a:buNone/>
              <a:defRPr sz="2000"/>
            </a:lvl2pPr>
            <a:lvl3pPr lvl="2" algn="ctr">
              <a:lnSpc>
                <a:spcPct val="110000"/>
              </a:lnSpc>
              <a:spcBef>
                <a:spcPts val="500"/>
              </a:spcBef>
              <a:spcAft>
                <a:spcPts val="0"/>
              </a:spcAft>
              <a:buClr>
                <a:schemeClr val="dk1"/>
              </a:buClr>
              <a:buSzPts val="1800"/>
              <a:buNone/>
              <a:defRPr sz="1800"/>
            </a:lvl3pPr>
            <a:lvl4pPr lvl="3" algn="ctr">
              <a:lnSpc>
                <a:spcPct val="110000"/>
              </a:lnSpc>
              <a:spcBef>
                <a:spcPts val="500"/>
              </a:spcBef>
              <a:spcAft>
                <a:spcPts val="0"/>
              </a:spcAft>
              <a:buClr>
                <a:schemeClr val="dk1"/>
              </a:buClr>
              <a:buSzPts val="1600"/>
              <a:buNone/>
              <a:defRPr sz="1600"/>
            </a:lvl4pPr>
            <a:lvl5pPr lvl="4" algn="ctr">
              <a:lnSpc>
                <a:spcPct val="11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0" name="Google Shape;100;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3"/>
        <p:cNvGrpSpPr/>
        <p:nvPr/>
      </p:nvGrpSpPr>
      <p:grpSpPr>
        <a:xfrm>
          <a:off x="0" y="0"/>
          <a:ext cx="0" cy="0"/>
          <a:chOff x="0" y="0"/>
          <a:chExt cx="0" cy="0"/>
        </a:xfrm>
      </p:grpSpPr>
      <p:sp>
        <p:nvSpPr>
          <p:cNvPr id="104" name="Google Shape;104;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3"/>
        <p:cNvGrpSpPr/>
        <p:nvPr/>
      </p:nvGrpSpPr>
      <p:grpSpPr>
        <a:xfrm>
          <a:off x="0" y="0"/>
          <a:ext cx="0" cy="0"/>
          <a:chOff x="0" y="0"/>
          <a:chExt cx="0" cy="0"/>
        </a:xfrm>
      </p:grpSpPr>
      <p:sp>
        <p:nvSpPr>
          <p:cNvPr id="114" name="Google Shape;114;p66" descr="Tag=AccentColor&#10;Flavor=Light&#10;Target=FillAndLine"/>
          <p:cNvSpPr/>
          <p:nvPr/>
        </p:nvSpPr>
        <p:spPr>
          <a:xfrm>
            <a:off x="838200" y="4736883"/>
            <a:ext cx="4243589" cy="27432"/>
          </a:xfrm>
          <a:custGeom>
            <a:avLst/>
            <a:gdLst/>
            <a:ahLst/>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lt1"/>
          </a:solidFill>
          <a:ln w="381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5" name="Google Shape;115;p66"/>
          <p:cNvSpPr txBox="1">
            <a:spLocks noGrp="1"/>
          </p:cNvSpPr>
          <p:nvPr>
            <p:ph type="ctrTitle"/>
          </p:nvPr>
        </p:nvSpPr>
        <p:spPr>
          <a:xfrm>
            <a:off x="841248" y="448056"/>
            <a:ext cx="10515600" cy="406908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lt1"/>
              </a:buClr>
              <a:buSzPts val="9600"/>
              <a:buFont typeface="Arial"/>
              <a:buNone/>
              <a:defRPr sz="9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66"/>
          <p:cNvSpPr txBox="1">
            <a:spLocks noGrp="1"/>
          </p:cNvSpPr>
          <p:nvPr>
            <p:ph type="subTitle" idx="1"/>
          </p:nvPr>
        </p:nvSpPr>
        <p:spPr>
          <a:xfrm>
            <a:off x="841248" y="4983480"/>
            <a:ext cx="10515600" cy="1124712"/>
          </a:xfrm>
          <a:prstGeom prst="rect">
            <a:avLst/>
          </a:prstGeom>
          <a:noFill/>
          <a:ln>
            <a:noFill/>
          </a:ln>
        </p:spPr>
        <p:txBody>
          <a:bodyPr spcFirstLastPara="1" wrap="square" lIns="91425" tIns="45700" rIns="91425" bIns="45700" anchor="t" anchorCtr="0">
            <a:normAutofit/>
          </a:bodyPr>
          <a:lstStyle>
            <a:lvl1pPr lvl="0" algn="l">
              <a:lnSpc>
                <a:spcPct val="110000"/>
              </a:lnSpc>
              <a:spcBef>
                <a:spcPts val="1000"/>
              </a:spcBef>
              <a:spcAft>
                <a:spcPts val="0"/>
              </a:spcAft>
              <a:buClr>
                <a:schemeClr val="lt1"/>
              </a:buClr>
              <a:buSzPts val="2800"/>
              <a:buNone/>
              <a:defRPr sz="2800"/>
            </a:lvl1pPr>
            <a:lvl2pPr lvl="1" algn="ctr">
              <a:lnSpc>
                <a:spcPct val="110000"/>
              </a:lnSpc>
              <a:spcBef>
                <a:spcPts val="500"/>
              </a:spcBef>
              <a:spcAft>
                <a:spcPts val="0"/>
              </a:spcAft>
              <a:buClr>
                <a:schemeClr val="lt1"/>
              </a:buClr>
              <a:buSzPts val="2000"/>
              <a:buNone/>
              <a:defRPr sz="2000"/>
            </a:lvl2pPr>
            <a:lvl3pPr lvl="2" algn="ctr">
              <a:lnSpc>
                <a:spcPct val="110000"/>
              </a:lnSpc>
              <a:spcBef>
                <a:spcPts val="500"/>
              </a:spcBef>
              <a:spcAft>
                <a:spcPts val="0"/>
              </a:spcAft>
              <a:buClr>
                <a:schemeClr val="lt1"/>
              </a:buClr>
              <a:buSzPts val="1800"/>
              <a:buNone/>
              <a:defRPr sz="1800"/>
            </a:lvl3pPr>
            <a:lvl4pPr lvl="3" algn="ctr">
              <a:lnSpc>
                <a:spcPct val="110000"/>
              </a:lnSpc>
              <a:spcBef>
                <a:spcPts val="500"/>
              </a:spcBef>
              <a:spcAft>
                <a:spcPts val="0"/>
              </a:spcAft>
              <a:buClr>
                <a:schemeClr val="lt1"/>
              </a:buClr>
              <a:buSzPts val="1600"/>
              <a:buNone/>
              <a:defRPr sz="1600"/>
            </a:lvl4pPr>
            <a:lvl5pPr lvl="4" algn="ctr">
              <a:lnSpc>
                <a:spcPct val="11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117" name="Google Shape;117;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6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6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 name="Google Shape;24;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
        <p:cNvGrpSpPr/>
        <p:nvPr/>
      </p:nvGrpSpPr>
      <p:grpSpPr>
        <a:xfrm>
          <a:off x="0" y="0"/>
          <a:ext cx="0" cy="0"/>
          <a:chOff x="0" y="0"/>
          <a:chExt cx="0" cy="0"/>
        </a:xfrm>
      </p:grpSpPr>
      <p:sp>
        <p:nvSpPr>
          <p:cNvPr id="28" name="Google Shape;28;p6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6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6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7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7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7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7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7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7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74"/>
          <p:cNvSpPr>
            <a:spLocks noGrp="1"/>
          </p:cNvSpPr>
          <p:nvPr>
            <p:ph type="pic" idx="2"/>
          </p:nvPr>
        </p:nvSpPr>
        <p:spPr>
          <a:xfrm>
            <a:off x="5183188" y="987425"/>
            <a:ext cx="6172200" cy="4873625"/>
          </a:xfrm>
          <a:prstGeom prst="rect">
            <a:avLst/>
          </a:prstGeom>
          <a:noFill/>
          <a:ln>
            <a:noFill/>
          </a:ln>
        </p:spPr>
      </p:sp>
      <p:sp>
        <p:nvSpPr>
          <p:cNvPr id="68" name="Google Shape;68;p7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5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6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chemeClr val="dk1"/>
              </a:buClr>
              <a:buSzPts val="5400"/>
              <a:buFont typeface="Arial"/>
              <a:buNone/>
              <a:defRPr sz="5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6" name="Google Shape;86;p6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10000"/>
              </a:lnSpc>
              <a:spcBef>
                <a:spcPts val="100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1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1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1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1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7" name="Google Shape;87;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6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8" name="Google Shape;88;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6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9" name="Google Shape;89;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7"/>
        <p:cNvGrpSpPr/>
        <p:nvPr/>
      </p:nvGrpSpPr>
      <p:grpSpPr>
        <a:xfrm>
          <a:off x="0" y="0"/>
          <a:ext cx="0" cy="0"/>
          <a:chOff x="0" y="0"/>
          <a:chExt cx="0" cy="0"/>
        </a:xfrm>
      </p:grpSpPr>
      <p:sp>
        <p:nvSpPr>
          <p:cNvPr id="108" name="Google Shape;108;p6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chemeClr val="lt1"/>
              </a:buClr>
              <a:buSzPts val="5400"/>
              <a:buFont typeface="Arial"/>
              <a:buNone/>
              <a:defRPr sz="5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9" name="Google Shape;109;p6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10000"/>
              </a:lnSpc>
              <a:spcBef>
                <a:spcPts val="1000"/>
              </a:spcBef>
              <a:spcAft>
                <a:spcPts val="0"/>
              </a:spcAft>
              <a:buClr>
                <a:schemeClr val="lt1"/>
              </a:buClr>
              <a:buSzPts val="3200"/>
              <a:buFont typeface="Arial"/>
              <a:buChar char="•"/>
              <a:defRPr sz="3200" b="0" i="0" u="none" strike="noStrike" cap="none">
                <a:solidFill>
                  <a:schemeClr val="lt1"/>
                </a:solidFill>
                <a:latin typeface="Arial"/>
                <a:ea typeface="Arial"/>
                <a:cs typeface="Arial"/>
                <a:sym typeface="Arial"/>
              </a:defRPr>
            </a:lvl1pPr>
            <a:lvl2pPr marL="914400" marR="0" lvl="1" indent="-406400" algn="l" rtl="0">
              <a:lnSpc>
                <a:spcPct val="110000"/>
              </a:lnSpc>
              <a:spcBef>
                <a:spcPts val="50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lnSpc>
                <a:spcPct val="11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lnSpc>
                <a:spcPct val="11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lnSpc>
                <a:spcPct val="11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endParaRPr/>
          </a:p>
        </p:txBody>
      </p:sp>
      <p:sp>
        <p:nvSpPr>
          <p:cNvPr id="110" name="Google Shape;110;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9pPr>
          </a:lstStyle>
          <a:p>
            <a:endParaRPr/>
          </a:p>
        </p:txBody>
      </p:sp>
      <p:sp>
        <p:nvSpPr>
          <p:cNvPr id="111" name="Google Shape;111;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9pPr>
          </a:lstStyle>
          <a:p>
            <a:endParaRPr/>
          </a:p>
        </p:txBody>
      </p:sp>
      <p:sp>
        <p:nvSpPr>
          <p:cNvPr id="112" name="Google Shape;112;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6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hyperlink" Target="https://creativecommons.org/licenses/by/3.0/" TargetMode="External"/><Relationship Id="rId4" Type="http://schemas.openxmlformats.org/officeDocument/2006/relationships/hyperlink" Target="https://www.deviantart.com/lizard-socks/art/Conversation-483009293"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hyperlink" Target="https://psychosocialskills.teachable.com/"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s://creativecommons.org/licenses/by-nc-sa/3.0/" TargetMode="External"/><Relationship Id="rId4" Type="http://schemas.openxmlformats.org/officeDocument/2006/relationships/hyperlink" Target="https://app.mhpss.net/resource/basic-psychosocial-skills-a-guide-for-covid-"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hyperlink" Target="https://creativecommons.org/licenses/by-sa/3.0/" TargetMode="External"/><Relationship Id="rId4" Type="http://schemas.openxmlformats.org/officeDocument/2006/relationships/hyperlink" Target="https://en.wikipedia.org/wiki/File:Hello_in_different_languages_word_cloud.jpe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hyperlink" Target="https://creativecommons.org/licenses/by/3.0/" TargetMode="External"/><Relationship Id="rId4" Type="http://schemas.openxmlformats.org/officeDocument/2006/relationships/hyperlink" Target="https://www.flickr.com/photos/ky_olsen/3133347219"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hyperlink" Target="https://creativecommons.org/licenses/by/3.0/" TargetMode="External"/><Relationship Id="rId4" Type="http://schemas.openxmlformats.org/officeDocument/2006/relationships/hyperlink" Target="https://www.flickr.com/photos/ky_olsen/3133347219"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4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5.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8.xml"/><Relationship Id="rId1" Type="http://schemas.openxmlformats.org/officeDocument/2006/relationships/slideLayout" Target="../slideLayouts/slideLayout14.xml"/><Relationship Id="rId4" Type="http://schemas.openxmlformats.org/officeDocument/2006/relationships/image" Target="../media/image35.png"/></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9.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0.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
          <p:cNvSpPr txBox="1">
            <a:spLocks noGrp="1"/>
          </p:cNvSpPr>
          <p:nvPr>
            <p:ph type="title"/>
          </p:nvPr>
        </p:nvSpPr>
        <p:spPr>
          <a:xfrm>
            <a:off x="176463" y="741187"/>
            <a:ext cx="12015537" cy="2212186"/>
          </a:xfrm>
          <a:prstGeom prst="rect">
            <a:avLst/>
          </a:prstGeom>
          <a:noFill/>
          <a:ln>
            <a:noFill/>
          </a:ln>
        </p:spPr>
        <p:txBody>
          <a:bodyPr spcFirstLastPara="1" wrap="square" lIns="91425" tIns="45700" rIns="91425" bIns="45700" anchor="b" anchorCtr="0">
            <a:noAutofit/>
          </a:bodyPr>
          <a:lstStyle/>
          <a:p>
            <a:pPr lvl="0">
              <a:lnSpc>
                <a:spcPct val="100000"/>
              </a:lnSpc>
              <a:buClr>
                <a:srgbClr val="002060"/>
              </a:buClr>
              <a:buSzPts val="6600"/>
            </a:pPr>
            <a:r>
              <a:rPr lang="en-US" sz="4800" b="1" dirty="0" err="1">
                <a:solidFill>
                  <a:srgbClr val="002060"/>
                </a:solidFill>
                <a:sym typeface="Arial"/>
              </a:rPr>
              <a:t>Myit</a:t>
            </a:r>
            <a:r>
              <a:rPr lang="en-US" sz="4800" b="1" dirty="0">
                <a:solidFill>
                  <a:srgbClr val="002060"/>
                </a:solidFill>
                <a:sym typeface="Arial"/>
              </a:rPr>
              <a:t> </a:t>
            </a:r>
            <a:r>
              <a:rPr lang="en-US" sz="4800" b="1" dirty="0" err="1">
                <a:solidFill>
                  <a:srgbClr val="002060"/>
                </a:solidFill>
                <a:sym typeface="Arial"/>
              </a:rPr>
              <a:t>hte</a:t>
            </a:r>
            <a:r>
              <a:rPr lang="en-US" sz="4800" b="1" dirty="0">
                <a:solidFill>
                  <a:srgbClr val="002060"/>
                </a:solidFill>
                <a:sym typeface="Arial"/>
              </a:rPr>
              <a:t> </a:t>
            </a:r>
            <a:r>
              <a:rPr lang="en-US" sz="4800" b="1" dirty="0" err="1">
                <a:solidFill>
                  <a:srgbClr val="002060"/>
                </a:solidFill>
                <a:sym typeface="Arial"/>
              </a:rPr>
              <a:t>seng</a:t>
            </a:r>
            <a:r>
              <a:rPr lang="en-US" sz="4800" b="1" dirty="0">
                <a:solidFill>
                  <a:srgbClr val="002060"/>
                </a:solidFill>
                <a:sym typeface="Arial"/>
              </a:rPr>
              <a:t> </a:t>
            </a:r>
            <a:r>
              <a:rPr lang="en-US" sz="4800" b="1" dirty="0" smtClean="0">
                <a:solidFill>
                  <a:srgbClr val="002060"/>
                </a:solidFill>
                <a:sym typeface="Arial"/>
              </a:rPr>
              <a:t>n-</a:t>
            </a:r>
            <a:r>
              <a:rPr lang="en-US" sz="4800" b="1" dirty="0" err="1" smtClean="0">
                <a:solidFill>
                  <a:srgbClr val="002060"/>
                </a:solidFill>
                <a:sym typeface="Arial"/>
              </a:rPr>
              <a:t>na</a:t>
            </a:r>
            <a:r>
              <a:rPr lang="en-US" sz="4800" b="1" dirty="0" smtClean="0">
                <a:solidFill>
                  <a:srgbClr val="002060"/>
                </a:solidFill>
                <a:sym typeface="Arial"/>
              </a:rPr>
              <a:t> </a:t>
            </a:r>
            <a:r>
              <a:rPr lang="en-US" sz="4800" b="1" dirty="0" err="1" smtClean="0">
                <a:solidFill>
                  <a:srgbClr val="002060"/>
                </a:solidFill>
                <a:sym typeface="Arial"/>
              </a:rPr>
              <a:t>garum</a:t>
            </a:r>
            <a:r>
              <a:rPr lang="en-US" sz="4800" b="1" dirty="0" smtClean="0">
                <a:solidFill>
                  <a:srgbClr val="002060"/>
                </a:solidFill>
                <a:sym typeface="Arial"/>
              </a:rPr>
              <a:t> </a:t>
            </a:r>
            <a:r>
              <a:rPr lang="en-US" sz="4800" b="1" dirty="0" err="1">
                <a:solidFill>
                  <a:srgbClr val="002060"/>
                </a:solidFill>
                <a:sym typeface="Arial"/>
              </a:rPr>
              <a:t>shingtau</a:t>
            </a:r>
            <a:r>
              <a:rPr lang="en-US" sz="4800" b="1" dirty="0">
                <a:solidFill>
                  <a:srgbClr val="002060"/>
                </a:solidFill>
                <a:sym typeface="Arial"/>
              </a:rPr>
              <a:t> </a:t>
            </a:r>
            <a:r>
              <a:rPr lang="en-US" sz="4800" b="1" dirty="0" err="1">
                <a:solidFill>
                  <a:srgbClr val="002060"/>
                </a:solidFill>
                <a:sym typeface="Arial"/>
              </a:rPr>
              <a:t>ya</a:t>
            </a:r>
            <a:r>
              <a:rPr lang="en-US" sz="4800" b="1" dirty="0">
                <a:solidFill>
                  <a:srgbClr val="002060"/>
                </a:solidFill>
                <a:sym typeface="Arial"/>
              </a:rPr>
              <a:t> ai lam.</a:t>
            </a:r>
            <a:br>
              <a:rPr lang="en-US" sz="4800" b="1" dirty="0">
                <a:solidFill>
                  <a:srgbClr val="002060"/>
                </a:solidFill>
                <a:sym typeface="Arial"/>
              </a:rPr>
            </a:br>
            <a:r>
              <a:rPr lang="en-US" sz="4800" b="1" dirty="0">
                <a:solidFill>
                  <a:srgbClr val="002060"/>
                </a:solidFill>
                <a:sym typeface="Arial"/>
              </a:rPr>
              <a:t/>
            </a:r>
            <a:br>
              <a:rPr lang="en-US" sz="4800" b="1" dirty="0">
                <a:solidFill>
                  <a:srgbClr val="002060"/>
                </a:solidFill>
                <a:sym typeface="Arial"/>
              </a:rPr>
            </a:br>
            <a:r>
              <a:rPr lang="en-US" sz="4000" b="1" dirty="0" err="1" smtClean="0">
                <a:solidFill>
                  <a:srgbClr val="002060"/>
                </a:solidFill>
                <a:latin typeface="Arial"/>
                <a:ea typeface="Arial"/>
                <a:cs typeface="Arial"/>
                <a:sym typeface="Arial"/>
              </a:rPr>
              <a:t>Ning</a:t>
            </a:r>
            <a:r>
              <a:rPr lang="en-US" sz="4000" b="1" dirty="0" err="1" smtClean="0">
                <a:solidFill>
                  <a:srgbClr val="002060"/>
                </a:solidFill>
              </a:rPr>
              <a:t>pawt</a:t>
            </a:r>
            <a:r>
              <a:rPr lang="en-US" sz="4000" b="1" dirty="0" smtClean="0">
                <a:solidFill>
                  <a:srgbClr val="002060"/>
                </a:solidFill>
              </a:rPr>
              <a:t> </a:t>
            </a:r>
            <a:r>
              <a:rPr lang="en-US" sz="4000" b="1" dirty="0" err="1">
                <a:solidFill>
                  <a:srgbClr val="002060"/>
                </a:solidFill>
              </a:rPr>
              <a:t>madung</a:t>
            </a:r>
            <a:r>
              <a:rPr lang="en-US" sz="4000" b="1" dirty="0">
                <a:solidFill>
                  <a:srgbClr val="002060"/>
                </a:solidFill>
              </a:rPr>
              <a:t> </a:t>
            </a:r>
            <a:r>
              <a:rPr lang="en-US" sz="4000" b="1" dirty="0" err="1">
                <a:solidFill>
                  <a:srgbClr val="002060"/>
                </a:solidFill>
              </a:rPr>
              <a:t>kungkyang</a:t>
            </a:r>
            <a:r>
              <a:rPr lang="en-US" sz="4000" b="1" dirty="0">
                <a:solidFill>
                  <a:srgbClr val="002060"/>
                </a:solidFill>
              </a:rPr>
              <a:t> </a:t>
            </a:r>
            <a:r>
              <a:rPr lang="en-US" sz="4000" b="1" dirty="0" err="1" smtClean="0">
                <a:solidFill>
                  <a:srgbClr val="002060"/>
                </a:solidFill>
              </a:rPr>
              <a:t>ai</a:t>
            </a:r>
            <a:r>
              <a:rPr lang="en-US" sz="4000" b="1" dirty="0" smtClean="0">
                <a:solidFill>
                  <a:srgbClr val="002060"/>
                </a:solidFill>
              </a:rPr>
              <a:t> lam</a:t>
            </a:r>
            <a:r>
              <a:rPr lang="en-US" sz="4000" b="1" dirty="0">
                <a:solidFill>
                  <a:srgbClr val="002060"/>
                </a:solidFill>
              </a:rPr>
              <a:t>+</a:t>
            </a:r>
            <a:endParaRPr sz="4000" dirty="0">
              <a:latin typeface="Arial"/>
              <a:ea typeface="Arial"/>
              <a:cs typeface="Arial"/>
              <a:sym typeface="Arial"/>
            </a:endParaRPr>
          </a:p>
        </p:txBody>
      </p:sp>
      <p:sp>
        <p:nvSpPr>
          <p:cNvPr id="126" name="Google Shape;126;p2"/>
          <p:cNvSpPr txBox="1">
            <a:spLocks noGrp="1"/>
          </p:cNvSpPr>
          <p:nvPr>
            <p:ph type="body" idx="1"/>
          </p:nvPr>
        </p:nvSpPr>
        <p:spPr>
          <a:xfrm>
            <a:off x="286419" y="3720950"/>
            <a:ext cx="10515600" cy="3153019"/>
          </a:xfrm>
          <a:prstGeom prst="rect">
            <a:avLst/>
          </a:prstGeom>
          <a:noFill/>
          <a:ln>
            <a:noFill/>
          </a:ln>
        </p:spPr>
        <p:txBody>
          <a:bodyPr spcFirstLastPara="1" wrap="square" lIns="91425" tIns="45700" rIns="91425" bIns="45700" anchor="t" anchorCtr="0">
            <a:normAutofit/>
          </a:bodyPr>
          <a:lstStyle/>
          <a:p>
            <a:pPr marL="0" lvl="0" indent="0">
              <a:lnSpc>
                <a:spcPct val="150000"/>
              </a:lnSpc>
              <a:spcBef>
                <a:spcPts val="0"/>
              </a:spcBef>
              <a:buClr>
                <a:srgbClr val="595959"/>
              </a:buClr>
              <a:buSzPts val="2800"/>
            </a:pPr>
            <a:r>
              <a:rPr lang="en-US" sz="3400" b="1" dirty="0" err="1">
                <a:solidFill>
                  <a:srgbClr val="595959"/>
                </a:solidFill>
                <a:latin typeface="Arial"/>
                <a:ea typeface="Arial"/>
                <a:cs typeface="Arial"/>
                <a:sym typeface="Arial"/>
              </a:rPr>
              <a:t>Myen</a:t>
            </a:r>
            <a:r>
              <a:rPr lang="en-US" sz="3400" b="1" dirty="0">
                <a:solidFill>
                  <a:srgbClr val="595959"/>
                </a:solidFill>
                <a:latin typeface="Arial"/>
                <a:ea typeface="Arial"/>
                <a:cs typeface="Arial"/>
                <a:sym typeface="Arial"/>
              </a:rPr>
              <a:t> </a:t>
            </a:r>
            <a:r>
              <a:rPr lang="en-US" sz="3400" b="1" dirty="0" err="1">
                <a:solidFill>
                  <a:srgbClr val="595959"/>
                </a:solidFill>
                <a:latin typeface="Arial"/>
                <a:ea typeface="Arial"/>
                <a:cs typeface="Arial"/>
                <a:sym typeface="Arial"/>
              </a:rPr>
              <a:t>mung</a:t>
            </a:r>
            <a:r>
              <a:rPr lang="en-US" sz="3400" b="1" dirty="0">
                <a:solidFill>
                  <a:srgbClr val="595959"/>
                </a:solidFill>
                <a:latin typeface="Arial"/>
                <a:ea typeface="Arial"/>
                <a:cs typeface="Arial"/>
                <a:sym typeface="Arial"/>
              </a:rPr>
              <a:t> </a:t>
            </a:r>
            <a:r>
              <a:rPr lang="en-US" sz="3400" b="1" dirty="0" err="1">
                <a:solidFill>
                  <a:srgbClr val="595959"/>
                </a:solidFill>
                <a:latin typeface="Arial"/>
                <a:ea typeface="Arial"/>
                <a:cs typeface="Arial"/>
                <a:sym typeface="Arial"/>
              </a:rPr>
              <a:t>kaw</a:t>
            </a:r>
            <a:r>
              <a:rPr lang="en-US" sz="3400" b="1" dirty="0">
                <a:solidFill>
                  <a:srgbClr val="595959"/>
                </a:solidFill>
                <a:latin typeface="Arial"/>
                <a:ea typeface="Arial"/>
                <a:cs typeface="Arial"/>
                <a:sym typeface="Arial"/>
              </a:rPr>
              <a:t> </a:t>
            </a:r>
            <a:r>
              <a:rPr lang="en-US" sz="3400" b="1" dirty="0" err="1">
                <a:solidFill>
                  <a:srgbClr val="595959"/>
                </a:solidFill>
                <a:latin typeface="Arial"/>
                <a:ea typeface="Arial"/>
                <a:cs typeface="Arial"/>
                <a:sym typeface="Arial"/>
              </a:rPr>
              <a:t>na</a:t>
            </a:r>
            <a:r>
              <a:rPr lang="en-US" sz="3400" b="1" dirty="0">
                <a:solidFill>
                  <a:srgbClr val="595959"/>
                </a:solidFill>
                <a:latin typeface="Arial"/>
                <a:ea typeface="Arial"/>
                <a:cs typeface="Arial"/>
                <a:sym typeface="Arial"/>
              </a:rPr>
              <a:t> </a:t>
            </a:r>
            <a:r>
              <a:rPr lang="en-US" sz="3400" b="1" dirty="0" err="1">
                <a:solidFill>
                  <a:srgbClr val="595959"/>
                </a:solidFill>
                <a:latin typeface="Arial"/>
                <a:ea typeface="Arial"/>
                <a:cs typeface="Arial"/>
                <a:sym typeface="Arial"/>
              </a:rPr>
              <a:t>shawng</a:t>
            </a:r>
            <a:r>
              <a:rPr lang="en-US" sz="3400" b="1" dirty="0">
                <a:solidFill>
                  <a:srgbClr val="595959"/>
                </a:solidFill>
                <a:latin typeface="Arial"/>
                <a:ea typeface="Arial"/>
                <a:cs typeface="Arial"/>
                <a:sym typeface="Arial"/>
              </a:rPr>
              <a:t> lam </a:t>
            </a:r>
            <a:r>
              <a:rPr lang="en-US" sz="3400" b="1" dirty="0" err="1" smtClean="0">
                <a:solidFill>
                  <a:srgbClr val="595959"/>
                </a:solidFill>
                <a:latin typeface="Arial"/>
                <a:ea typeface="Arial"/>
                <a:cs typeface="Arial"/>
                <a:sym typeface="Arial"/>
              </a:rPr>
              <a:t>hta</a:t>
            </a:r>
            <a:r>
              <a:rPr lang="en-US" sz="3400" b="1" dirty="0" smtClean="0">
                <a:solidFill>
                  <a:srgbClr val="595959"/>
                </a:solidFill>
                <a:latin typeface="Arial"/>
                <a:ea typeface="Arial"/>
                <a:cs typeface="Arial"/>
                <a:sym typeface="Arial"/>
              </a:rPr>
              <a:t> </a:t>
            </a:r>
            <a:r>
              <a:rPr lang="en-US" sz="3400" b="1" dirty="0" err="1">
                <a:solidFill>
                  <a:srgbClr val="595959"/>
                </a:solidFill>
                <a:latin typeface="Arial"/>
                <a:ea typeface="Arial"/>
                <a:cs typeface="Arial"/>
                <a:sym typeface="Arial"/>
              </a:rPr>
              <a:t>galaw</a:t>
            </a:r>
            <a:r>
              <a:rPr lang="en-US" sz="3400" b="1" dirty="0">
                <a:solidFill>
                  <a:srgbClr val="595959"/>
                </a:solidFill>
                <a:latin typeface="Arial"/>
                <a:ea typeface="Arial"/>
                <a:cs typeface="Arial"/>
                <a:sym typeface="Arial"/>
              </a:rPr>
              <a:t> </a:t>
            </a:r>
            <a:r>
              <a:rPr lang="en-US" sz="3400" b="1" dirty="0" err="1">
                <a:solidFill>
                  <a:srgbClr val="595959"/>
                </a:solidFill>
                <a:latin typeface="Arial"/>
                <a:ea typeface="Arial"/>
                <a:cs typeface="Arial"/>
                <a:sym typeface="Arial"/>
              </a:rPr>
              <a:t>hkawm</a:t>
            </a:r>
            <a:r>
              <a:rPr lang="en-US" sz="3400" b="1" dirty="0">
                <a:solidFill>
                  <a:srgbClr val="595959"/>
                </a:solidFill>
                <a:latin typeface="Arial"/>
                <a:ea typeface="Arial"/>
                <a:cs typeface="Arial"/>
                <a:sym typeface="Arial"/>
              </a:rPr>
              <a:t> </a:t>
            </a:r>
            <a:r>
              <a:rPr lang="en-US" sz="3400" b="1" dirty="0" err="1">
                <a:solidFill>
                  <a:srgbClr val="595959"/>
                </a:solidFill>
                <a:latin typeface="Arial"/>
                <a:ea typeface="Arial"/>
                <a:cs typeface="Arial"/>
                <a:sym typeface="Arial"/>
              </a:rPr>
              <a:t>sa</a:t>
            </a:r>
            <a:r>
              <a:rPr lang="en-US" sz="3400" b="1" dirty="0">
                <a:solidFill>
                  <a:srgbClr val="595959"/>
                </a:solidFill>
                <a:latin typeface="Arial"/>
                <a:ea typeface="Arial"/>
                <a:cs typeface="Arial"/>
                <a:sym typeface="Arial"/>
              </a:rPr>
              <a:t> </a:t>
            </a:r>
            <a:r>
              <a:rPr lang="en-US" sz="3400" b="1" dirty="0" err="1">
                <a:solidFill>
                  <a:srgbClr val="595959"/>
                </a:solidFill>
                <a:latin typeface="Arial"/>
                <a:ea typeface="Arial"/>
                <a:cs typeface="Arial"/>
                <a:sym typeface="Arial"/>
              </a:rPr>
              <a:t>nga</a:t>
            </a:r>
            <a:r>
              <a:rPr lang="en-US" sz="3400" b="1" dirty="0">
                <a:solidFill>
                  <a:srgbClr val="595959"/>
                </a:solidFill>
                <a:latin typeface="Arial"/>
                <a:ea typeface="Arial"/>
                <a:cs typeface="Arial"/>
                <a:sym typeface="Arial"/>
              </a:rPr>
              <a:t> ai </a:t>
            </a:r>
            <a:r>
              <a:rPr lang="en-US" sz="3400" b="1" dirty="0" err="1">
                <a:solidFill>
                  <a:srgbClr val="595959"/>
                </a:solidFill>
                <a:latin typeface="Arial"/>
                <a:ea typeface="Arial"/>
                <a:cs typeface="Arial"/>
                <a:sym typeface="Arial"/>
              </a:rPr>
              <a:t>magam</a:t>
            </a:r>
            <a:r>
              <a:rPr lang="en-US" sz="3400" b="1" dirty="0">
                <a:solidFill>
                  <a:srgbClr val="595959"/>
                </a:solidFill>
                <a:latin typeface="Arial"/>
                <a:ea typeface="Arial"/>
                <a:cs typeface="Arial"/>
                <a:sym typeface="Arial"/>
              </a:rPr>
              <a:t> gun </a:t>
            </a:r>
            <a:r>
              <a:rPr lang="en-US" sz="3400" b="1" dirty="0" err="1">
                <a:solidFill>
                  <a:srgbClr val="595959"/>
                </a:solidFill>
                <a:latin typeface="Arial"/>
                <a:ea typeface="Arial"/>
                <a:cs typeface="Arial"/>
                <a:sym typeface="Arial"/>
              </a:rPr>
              <a:t>ni</a:t>
            </a:r>
            <a:r>
              <a:rPr lang="en-US" sz="3400" b="1" dirty="0">
                <a:solidFill>
                  <a:srgbClr val="595959"/>
                </a:solidFill>
                <a:latin typeface="Arial"/>
                <a:ea typeface="Arial"/>
                <a:cs typeface="Arial"/>
                <a:sym typeface="Arial"/>
              </a:rPr>
              <a:t> a </a:t>
            </a:r>
            <a:r>
              <a:rPr lang="en-US" sz="3400" b="1" dirty="0" err="1">
                <a:solidFill>
                  <a:srgbClr val="595959"/>
                </a:solidFill>
                <a:latin typeface="Arial"/>
                <a:ea typeface="Arial"/>
                <a:cs typeface="Arial"/>
                <a:sym typeface="Arial"/>
              </a:rPr>
              <a:t>matu</a:t>
            </a:r>
            <a:r>
              <a:rPr lang="en-US" sz="3400" b="1" dirty="0">
                <a:solidFill>
                  <a:srgbClr val="595959"/>
                </a:solidFill>
                <a:latin typeface="Arial"/>
                <a:ea typeface="Arial"/>
                <a:cs typeface="Arial"/>
                <a:sym typeface="Arial"/>
              </a:rPr>
              <a:t> </a:t>
            </a:r>
            <a:r>
              <a:rPr lang="en-US" sz="3400" b="1" dirty="0" err="1">
                <a:solidFill>
                  <a:srgbClr val="595959"/>
                </a:solidFill>
                <a:latin typeface="Arial"/>
                <a:ea typeface="Arial"/>
                <a:cs typeface="Arial"/>
                <a:sym typeface="Arial"/>
              </a:rPr>
              <a:t>nhtoi</a:t>
            </a:r>
            <a:r>
              <a:rPr lang="en-US" sz="3400" b="1" dirty="0">
                <a:solidFill>
                  <a:srgbClr val="595959"/>
                </a:solidFill>
                <a:latin typeface="Arial"/>
                <a:ea typeface="Arial"/>
                <a:cs typeface="Arial"/>
                <a:sym typeface="Arial"/>
              </a:rPr>
              <a:t> </a:t>
            </a:r>
            <a:r>
              <a:rPr lang="en-US" sz="3400" b="1" dirty="0" err="1">
                <a:solidFill>
                  <a:srgbClr val="595959"/>
                </a:solidFill>
                <a:latin typeface="Arial"/>
                <a:ea typeface="Arial"/>
                <a:cs typeface="Arial"/>
                <a:sym typeface="Arial"/>
              </a:rPr>
              <a:t>kadun</a:t>
            </a:r>
            <a:r>
              <a:rPr lang="en-US" sz="3400" b="1" dirty="0">
                <a:solidFill>
                  <a:srgbClr val="595959"/>
                </a:solidFill>
                <a:latin typeface="Arial"/>
                <a:ea typeface="Arial"/>
                <a:cs typeface="Arial"/>
                <a:sym typeface="Arial"/>
              </a:rPr>
              <a:t> </a:t>
            </a:r>
            <a:r>
              <a:rPr lang="en-US" sz="3400" b="1" dirty="0" err="1">
                <a:solidFill>
                  <a:srgbClr val="595959"/>
                </a:solidFill>
                <a:latin typeface="Arial"/>
                <a:ea typeface="Arial"/>
                <a:cs typeface="Arial"/>
                <a:sym typeface="Arial"/>
              </a:rPr>
              <a:t>sharin</a:t>
            </a:r>
            <a:r>
              <a:rPr lang="en-US" sz="3400" b="1" dirty="0">
                <a:solidFill>
                  <a:srgbClr val="595959"/>
                </a:solidFill>
                <a:latin typeface="Arial"/>
                <a:ea typeface="Arial"/>
                <a:cs typeface="Arial"/>
                <a:sym typeface="Arial"/>
              </a:rPr>
              <a:t> </a:t>
            </a:r>
            <a:r>
              <a:rPr lang="en-US" sz="3400" b="1" dirty="0" err="1">
                <a:solidFill>
                  <a:srgbClr val="595959"/>
                </a:solidFill>
                <a:latin typeface="Arial"/>
                <a:ea typeface="Arial"/>
                <a:cs typeface="Arial"/>
                <a:sym typeface="Arial"/>
              </a:rPr>
              <a:t>hpawng</a:t>
            </a:r>
            <a:endParaRPr lang="en-US" sz="3000" dirty="0">
              <a:latin typeface="Arial"/>
              <a:ea typeface="Arial"/>
              <a:cs typeface="Arial"/>
              <a:sym typeface="Arial"/>
            </a:endParaRPr>
          </a:p>
        </p:txBody>
      </p:sp>
      <p:pic>
        <p:nvPicPr>
          <p:cNvPr id="127" name="Google Shape;127;p2" descr="A picture containing logo&#10;&#10;Description automatically generated"/>
          <p:cNvPicPr preferRelativeResize="0"/>
          <p:nvPr/>
        </p:nvPicPr>
        <p:blipFill rotWithShape="1">
          <a:blip r:embed="rId3">
            <a:alphaModFix/>
          </a:blip>
          <a:srcRect/>
          <a:stretch/>
        </p:blipFill>
        <p:spPr>
          <a:xfrm>
            <a:off x="9541574" y="5091235"/>
            <a:ext cx="1805876" cy="99841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7"/>
        <p:cNvGrpSpPr/>
        <p:nvPr/>
      </p:nvGrpSpPr>
      <p:grpSpPr>
        <a:xfrm>
          <a:off x="0" y="0"/>
          <a:ext cx="0" cy="0"/>
          <a:chOff x="0" y="0"/>
          <a:chExt cx="0" cy="0"/>
        </a:xfrm>
      </p:grpSpPr>
      <p:sp>
        <p:nvSpPr>
          <p:cNvPr id="208" name="Google Shape;208;p10"/>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9" name="Google Shape;209;p10"/>
          <p:cNvSpPr txBox="1">
            <a:spLocks noGrp="1"/>
          </p:cNvSpPr>
          <p:nvPr>
            <p:ph type="subTitle" idx="1"/>
          </p:nvPr>
        </p:nvSpPr>
        <p:spPr>
          <a:xfrm>
            <a:off x="265050" y="3998050"/>
            <a:ext cx="5046600" cy="18840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2000"/>
              <a:buNone/>
            </a:pPr>
            <a:r>
              <a:rPr lang="en-GB" sz="2200" b="1" dirty="0" err="1" smtClean="0">
                <a:latin typeface="Arial"/>
                <a:ea typeface="Arial"/>
                <a:cs typeface="Arial"/>
                <a:sym typeface="Arial"/>
              </a:rPr>
              <a:t>Tinang</a:t>
            </a:r>
            <a:r>
              <a:rPr lang="en-GB" sz="2200" b="1" dirty="0" smtClean="0">
                <a:latin typeface="Arial"/>
                <a:ea typeface="Arial"/>
                <a:cs typeface="Arial"/>
                <a:sym typeface="Arial"/>
              </a:rPr>
              <a:t> </a:t>
            </a:r>
            <a:r>
              <a:rPr lang="en-GB" sz="2200" b="1" dirty="0" err="1" smtClean="0">
                <a:latin typeface="Arial"/>
                <a:ea typeface="Arial"/>
                <a:cs typeface="Arial"/>
                <a:sym typeface="Arial"/>
              </a:rPr>
              <a:t>hkum</a:t>
            </a:r>
            <a:r>
              <a:rPr lang="en-GB" sz="2200" b="1" dirty="0" smtClean="0">
                <a:latin typeface="Arial"/>
                <a:ea typeface="Arial"/>
                <a:cs typeface="Arial"/>
                <a:sym typeface="Arial"/>
              </a:rPr>
              <a:t> </a:t>
            </a:r>
            <a:r>
              <a:rPr lang="en-GB" sz="2200" b="1" dirty="0" err="1" smtClean="0">
                <a:latin typeface="Arial"/>
                <a:ea typeface="Arial"/>
                <a:cs typeface="Arial"/>
                <a:sym typeface="Arial"/>
              </a:rPr>
              <a:t>tinang</a:t>
            </a:r>
            <a:r>
              <a:rPr lang="en-GB" sz="2200" b="1" dirty="0" smtClean="0">
                <a:latin typeface="Arial"/>
                <a:ea typeface="Arial"/>
                <a:cs typeface="Arial"/>
                <a:sym typeface="Arial"/>
              </a:rPr>
              <a:t> </a:t>
            </a:r>
            <a:r>
              <a:rPr lang="en-GB" sz="2200" b="1" dirty="0" err="1" smtClean="0">
                <a:latin typeface="Arial"/>
                <a:ea typeface="Arial"/>
                <a:cs typeface="Arial"/>
                <a:sym typeface="Arial"/>
              </a:rPr>
              <a:t>shachyen</a:t>
            </a:r>
            <a:r>
              <a:rPr lang="en-GB" sz="2200" b="1" dirty="0" smtClean="0">
                <a:latin typeface="Arial"/>
                <a:ea typeface="Arial"/>
                <a:cs typeface="Arial"/>
                <a:sym typeface="Arial"/>
              </a:rPr>
              <a:t> </a:t>
            </a:r>
            <a:r>
              <a:rPr lang="en-GB" sz="2200" b="1" dirty="0" err="1" smtClean="0">
                <a:latin typeface="Arial"/>
                <a:ea typeface="Arial"/>
                <a:cs typeface="Arial"/>
                <a:sym typeface="Arial"/>
              </a:rPr>
              <a:t>shaga</a:t>
            </a:r>
            <a:r>
              <a:rPr lang="en-GB" sz="2200" b="1" dirty="0" smtClean="0">
                <a:latin typeface="Arial"/>
                <a:ea typeface="Arial"/>
                <a:cs typeface="Arial"/>
                <a:sym typeface="Arial"/>
              </a:rPr>
              <a:t> lam </a:t>
            </a:r>
            <a:r>
              <a:rPr lang="en-GB" sz="2200" b="1" dirty="0" err="1" smtClean="0">
                <a:latin typeface="Arial"/>
                <a:ea typeface="Arial"/>
                <a:cs typeface="Arial"/>
                <a:sym typeface="Arial"/>
              </a:rPr>
              <a:t>gaw</a:t>
            </a:r>
            <a:r>
              <a:rPr lang="en-GB" sz="2200" b="1" dirty="0" smtClean="0">
                <a:latin typeface="Arial"/>
                <a:ea typeface="Arial"/>
                <a:cs typeface="Arial"/>
                <a:sym typeface="Arial"/>
              </a:rPr>
              <a:t> </a:t>
            </a:r>
            <a:r>
              <a:rPr lang="en-GB" sz="2200" b="1" dirty="0" err="1" smtClean="0">
                <a:latin typeface="Arial"/>
                <a:ea typeface="Arial"/>
                <a:cs typeface="Arial"/>
                <a:sym typeface="Arial"/>
              </a:rPr>
              <a:t>masha</a:t>
            </a:r>
            <a:r>
              <a:rPr lang="en-GB" sz="2200" b="1" dirty="0" smtClean="0">
                <a:latin typeface="Arial"/>
                <a:ea typeface="Arial"/>
                <a:cs typeface="Arial"/>
                <a:sym typeface="Arial"/>
              </a:rPr>
              <a:t> </a:t>
            </a:r>
            <a:r>
              <a:rPr lang="en-GB" sz="2200" b="1" dirty="0" err="1" smtClean="0">
                <a:latin typeface="Arial"/>
                <a:ea typeface="Arial"/>
                <a:cs typeface="Arial"/>
                <a:sym typeface="Arial"/>
              </a:rPr>
              <a:t>ni</a:t>
            </a:r>
            <a:r>
              <a:rPr lang="en-GB" sz="2200" b="1" dirty="0" smtClean="0">
                <a:latin typeface="Arial"/>
                <a:ea typeface="Arial"/>
                <a:cs typeface="Arial"/>
                <a:sym typeface="Arial"/>
              </a:rPr>
              <a:t> </a:t>
            </a:r>
            <a:r>
              <a:rPr lang="en-GB" sz="2200" b="1" dirty="0" err="1" smtClean="0">
                <a:latin typeface="Arial"/>
                <a:ea typeface="Arial"/>
                <a:cs typeface="Arial"/>
                <a:sym typeface="Arial"/>
              </a:rPr>
              <a:t>tinang</a:t>
            </a:r>
            <a:r>
              <a:rPr lang="en-GB" sz="2200" b="1" dirty="0" smtClean="0">
                <a:latin typeface="Arial"/>
                <a:ea typeface="Arial"/>
                <a:cs typeface="Arial"/>
                <a:sym typeface="Arial"/>
              </a:rPr>
              <a:t> a n-</a:t>
            </a:r>
            <a:r>
              <a:rPr lang="en-GB" sz="2200" b="1" dirty="0" err="1" smtClean="0">
                <a:latin typeface="Arial"/>
                <a:ea typeface="Arial"/>
                <a:cs typeface="Arial"/>
                <a:sym typeface="Arial"/>
              </a:rPr>
              <a:t>tsa</a:t>
            </a:r>
            <a:r>
              <a:rPr lang="en-GB" sz="2200" b="1" dirty="0" smtClean="0">
                <a:latin typeface="Arial"/>
                <a:ea typeface="Arial"/>
                <a:cs typeface="Arial"/>
                <a:sym typeface="Arial"/>
              </a:rPr>
              <a:t>  </a:t>
            </a:r>
            <a:r>
              <a:rPr lang="en-GB" sz="2200" b="1" dirty="0" err="1" smtClean="0">
                <a:latin typeface="Arial"/>
                <a:ea typeface="Arial"/>
                <a:cs typeface="Arial"/>
                <a:sym typeface="Arial"/>
              </a:rPr>
              <a:t>hti</a:t>
            </a:r>
            <a:r>
              <a:rPr lang="en-GB" sz="2200" b="1" dirty="0" smtClean="0">
                <a:latin typeface="Arial"/>
                <a:ea typeface="Arial"/>
                <a:cs typeface="Arial"/>
                <a:sym typeface="Arial"/>
              </a:rPr>
              <a:t> </a:t>
            </a:r>
            <a:r>
              <a:rPr lang="en-GB" sz="2200" b="1" dirty="0" err="1" smtClean="0">
                <a:latin typeface="Arial"/>
                <a:ea typeface="Arial"/>
                <a:cs typeface="Arial"/>
                <a:sym typeface="Arial"/>
              </a:rPr>
              <a:t>htang</a:t>
            </a:r>
            <a:r>
              <a:rPr lang="en-GB" sz="2200" b="1" dirty="0" smtClean="0">
                <a:latin typeface="Arial"/>
                <a:ea typeface="Arial"/>
                <a:cs typeface="Arial"/>
                <a:sym typeface="Arial"/>
              </a:rPr>
              <a:t> </a:t>
            </a:r>
            <a:r>
              <a:rPr lang="en-GB" sz="2200" b="1" dirty="0" err="1" smtClean="0">
                <a:latin typeface="Arial"/>
                <a:ea typeface="Arial"/>
                <a:cs typeface="Arial"/>
                <a:sym typeface="Arial"/>
              </a:rPr>
              <a:t>na</a:t>
            </a:r>
            <a:r>
              <a:rPr lang="en-GB" sz="2200" b="1" dirty="0" smtClean="0">
                <a:latin typeface="Arial"/>
                <a:ea typeface="Arial"/>
                <a:cs typeface="Arial"/>
                <a:sym typeface="Arial"/>
              </a:rPr>
              <a:t> lam </a:t>
            </a:r>
            <a:r>
              <a:rPr lang="en-GB" sz="2200" b="1" dirty="0" err="1" smtClean="0">
                <a:latin typeface="Arial"/>
                <a:ea typeface="Arial"/>
                <a:cs typeface="Arial"/>
                <a:sym typeface="Arial"/>
              </a:rPr>
              <a:t>hta</a:t>
            </a:r>
            <a:r>
              <a:rPr lang="en-GB" sz="2200" b="1" dirty="0" smtClean="0">
                <a:latin typeface="Arial"/>
                <a:ea typeface="Arial"/>
                <a:cs typeface="Arial"/>
                <a:sym typeface="Arial"/>
              </a:rPr>
              <a:t> </a:t>
            </a:r>
            <a:r>
              <a:rPr lang="en-GB" sz="2200" b="1" dirty="0" err="1" smtClean="0">
                <a:latin typeface="Arial"/>
                <a:ea typeface="Arial"/>
                <a:cs typeface="Arial"/>
                <a:sym typeface="Arial"/>
              </a:rPr>
              <a:t>akyu</a:t>
            </a:r>
            <a:r>
              <a:rPr lang="en-GB" sz="2200" b="1" dirty="0" smtClean="0">
                <a:latin typeface="Arial"/>
                <a:ea typeface="Arial"/>
                <a:cs typeface="Arial"/>
                <a:sym typeface="Arial"/>
              </a:rPr>
              <a:t> </a:t>
            </a:r>
            <a:r>
              <a:rPr lang="en-GB" sz="2200" b="1" dirty="0" err="1" smtClean="0">
                <a:latin typeface="Arial"/>
                <a:ea typeface="Arial"/>
                <a:cs typeface="Arial"/>
                <a:sym typeface="Arial"/>
              </a:rPr>
              <a:t>nga</a:t>
            </a:r>
            <a:r>
              <a:rPr lang="en-GB" sz="2200" b="1" dirty="0" smtClean="0">
                <a:latin typeface="Arial"/>
                <a:ea typeface="Arial"/>
                <a:cs typeface="Arial"/>
                <a:sym typeface="Arial"/>
              </a:rPr>
              <a:t> </a:t>
            </a:r>
            <a:r>
              <a:rPr lang="en-GB" sz="2200" b="1" dirty="0" err="1" smtClean="0">
                <a:latin typeface="Arial"/>
                <a:ea typeface="Arial"/>
                <a:cs typeface="Arial"/>
                <a:sym typeface="Arial"/>
              </a:rPr>
              <a:t>na</a:t>
            </a:r>
            <a:r>
              <a:rPr lang="en-GB" sz="2200" b="1" dirty="0" smtClean="0">
                <a:latin typeface="Arial"/>
                <a:ea typeface="Arial"/>
                <a:cs typeface="Arial"/>
                <a:sym typeface="Arial"/>
              </a:rPr>
              <a:t> </a:t>
            </a:r>
            <a:r>
              <a:rPr lang="en-GB" sz="2200" b="1" dirty="0" err="1" smtClean="0">
                <a:latin typeface="Arial"/>
                <a:ea typeface="Arial"/>
                <a:cs typeface="Arial"/>
                <a:sym typeface="Arial"/>
              </a:rPr>
              <a:t>rai</a:t>
            </a:r>
            <a:r>
              <a:rPr lang="en-GB" sz="2200" b="1" dirty="0" smtClean="0">
                <a:latin typeface="Arial"/>
                <a:ea typeface="Arial"/>
                <a:cs typeface="Arial"/>
                <a:sym typeface="Arial"/>
              </a:rPr>
              <a:t> </a:t>
            </a:r>
            <a:r>
              <a:rPr lang="en-GB" sz="2200" b="1" dirty="0" err="1" smtClean="0">
                <a:latin typeface="Arial"/>
                <a:ea typeface="Arial"/>
                <a:cs typeface="Arial"/>
                <a:sym typeface="Arial"/>
              </a:rPr>
              <a:t>nga</a:t>
            </a:r>
            <a:r>
              <a:rPr lang="en-GB" sz="2200" b="1" dirty="0" smtClean="0">
                <a:latin typeface="Arial"/>
                <a:ea typeface="Arial"/>
                <a:cs typeface="Arial"/>
                <a:sym typeface="Arial"/>
              </a:rPr>
              <a:t> </a:t>
            </a:r>
            <a:r>
              <a:rPr lang="en-GB" sz="2200" b="1" dirty="0" err="1" smtClean="0"/>
              <a:t>ai</a:t>
            </a:r>
            <a:r>
              <a:rPr lang="en-GB" sz="2200" b="1" dirty="0" smtClean="0"/>
              <a:t>.</a:t>
            </a:r>
            <a:endParaRPr sz="2200" b="1" dirty="0">
              <a:latin typeface="Arial"/>
              <a:ea typeface="Arial"/>
              <a:cs typeface="Arial"/>
              <a:sym typeface="Arial"/>
            </a:endParaRPr>
          </a:p>
        </p:txBody>
      </p:sp>
      <p:sp>
        <p:nvSpPr>
          <p:cNvPr id="210" name="Google Shape;210;p10"/>
          <p:cNvSpPr/>
          <p:nvPr/>
        </p:nvSpPr>
        <p:spPr>
          <a:xfrm>
            <a:off x="918491" y="3686253"/>
            <a:ext cx="3474720" cy="27432"/>
          </a:xfrm>
          <a:custGeom>
            <a:avLst/>
            <a:gdLst/>
            <a:ahLst/>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D0D455"/>
          </a:solidFill>
          <a:ln w="38100" cap="rnd" cmpd="sng">
            <a:solidFill>
              <a:srgbClr val="D0D45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11" name="Google Shape;211;p10" descr="Two people sitting at a desk&#10;&#10;Description automatically generated with low confidence"/>
          <p:cNvPicPr preferRelativeResize="0"/>
          <p:nvPr/>
        </p:nvPicPr>
        <p:blipFill rotWithShape="1">
          <a:blip r:embed="rId3">
            <a:alphaModFix/>
          </a:blip>
          <a:srcRect l="27006" r="6040" b="-1"/>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9">
                                            <p:txEl>
                                              <p:pRg st="0" end="0"/>
                                            </p:txEl>
                                          </p:spTgt>
                                        </p:tgtEl>
                                        <p:attrNameLst>
                                          <p:attrName>style.visibility</p:attrName>
                                        </p:attrNameLst>
                                      </p:cBhvr>
                                      <p:to>
                                        <p:strVal val="visible"/>
                                      </p:to>
                                    </p:set>
                                    <p:animEffect transition="in" filter="fade">
                                      <p:cBhvr>
                                        <p:cTn id="7" dur="500"/>
                                        <p:tgtEl>
                                          <p:spTgt spid="20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2ACC9"/>
        </a:solidFill>
        <a:effectLst/>
      </p:bgPr>
    </p:bg>
    <p:spTree>
      <p:nvGrpSpPr>
        <p:cNvPr id="1" name="Shape 216"/>
        <p:cNvGrpSpPr/>
        <p:nvPr/>
      </p:nvGrpSpPr>
      <p:grpSpPr>
        <a:xfrm>
          <a:off x="0" y="0"/>
          <a:ext cx="0" cy="0"/>
          <a:chOff x="0" y="0"/>
          <a:chExt cx="0" cy="0"/>
        </a:xfrm>
      </p:grpSpPr>
      <p:sp>
        <p:nvSpPr>
          <p:cNvPr id="217" name="Google Shape;217;p11"/>
          <p:cNvSpPr/>
          <p:nvPr/>
        </p:nvSpPr>
        <p:spPr>
          <a:xfrm>
            <a:off x="838199" y="1709928"/>
            <a:ext cx="10515600" cy="27432"/>
          </a:xfrm>
          <a:custGeom>
            <a:avLst/>
            <a:gdLst/>
            <a:ahLst/>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dk1"/>
          </a:solidFill>
          <a:ln w="381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18" name="Google Shape;218;p11"/>
          <p:cNvSpPr/>
          <p:nvPr/>
        </p:nvSpPr>
        <p:spPr>
          <a:xfrm>
            <a:off x="0" y="0"/>
            <a:ext cx="12188952" cy="6858000"/>
          </a:xfrm>
          <a:prstGeom prst="rect">
            <a:avLst/>
          </a:prstGeom>
          <a:solidFill>
            <a:srgbClr val="D2ACC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9" name="Google Shape;219;p11"/>
          <p:cNvSpPr txBox="1">
            <a:spLocks noGrp="1"/>
          </p:cNvSpPr>
          <p:nvPr>
            <p:ph type="ctrTitle"/>
          </p:nvPr>
        </p:nvSpPr>
        <p:spPr>
          <a:xfrm>
            <a:off x="331076" y="325369"/>
            <a:ext cx="5281448" cy="1609757"/>
          </a:xfrm>
          <a:prstGeom prst="rect">
            <a:avLst/>
          </a:prstGeom>
          <a:noFill/>
          <a:ln>
            <a:noFill/>
          </a:ln>
        </p:spPr>
        <p:txBody>
          <a:bodyPr spcFirstLastPara="1" wrap="square" lIns="91425" tIns="45700" rIns="91425" bIns="45700" anchor="b" anchorCtr="0">
            <a:noAutofit/>
          </a:bodyPr>
          <a:lstStyle/>
          <a:p>
            <a:pPr marL="0" lvl="0" indent="0" algn="l" rtl="0">
              <a:lnSpc>
                <a:spcPct val="150000"/>
              </a:lnSpc>
              <a:spcBef>
                <a:spcPts val="0"/>
              </a:spcBef>
              <a:spcAft>
                <a:spcPts val="0"/>
              </a:spcAft>
              <a:buClr>
                <a:schemeClr val="dk1"/>
              </a:buClr>
              <a:buSzPts val="4271"/>
              <a:buFont typeface="Arial"/>
              <a:buNone/>
            </a:pPr>
            <a:r>
              <a:rPr lang="en-GB" sz="3200" b="1" dirty="0" err="1" smtClean="0">
                <a:latin typeface="Arial"/>
                <a:ea typeface="Arial"/>
                <a:cs typeface="Arial"/>
                <a:sym typeface="Arial"/>
              </a:rPr>
              <a:t>Lawu</a:t>
            </a:r>
            <a:r>
              <a:rPr lang="en-GB" sz="3200" b="1" dirty="0" smtClean="0">
                <a:latin typeface="Arial"/>
                <a:ea typeface="Arial"/>
                <a:cs typeface="Arial"/>
                <a:sym typeface="Arial"/>
              </a:rPr>
              <a:t> </a:t>
            </a:r>
            <a:r>
              <a:rPr lang="en-GB" sz="3200" b="1" dirty="0" err="1" smtClean="0">
                <a:latin typeface="Arial"/>
                <a:ea typeface="Arial"/>
                <a:cs typeface="Arial"/>
                <a:sym typeface="Arial"/>
              </a:rPr>
              <a:t>na</a:t>
            </a:r>
            <a:r>
              <a:rPr lang="en-GB" sz="3200" b="1" dirty="0" smtClean="0">
                <a:latin typeface="Arial"/>
                <a:ea typeface="Arial"/>
                <a:cs typeface="Arial"/>
                <a:sym typeface="Arial"/>
              </a:rPr>
              <a:t> lam </a:t>
            </a:r>
            <a:r>
              <a:rPr lang="en-GB" sz="3200" b="1" dirty="0" err="1" smtClean="0">
                <a:latin typeface="Arial"/>
                <a:ea typeface="Arial"/>
                <a:cs typeface="Arial"/>
                <a:sym typeface="Arial"/>
              </a:rPr>
              <a:t>ni</a:t>
            </a:r>
            <a:r>
              <a:rPr lang="en-GB" sz="3200" b="1" dirty="0" smtClean="0">
                <a:latin typeface="Arial"/>
                <a:ea typeface="Arial"/>
                <a:cs typeface="Arial"/>
                <a:sym typeface="Arial"/>
              </a:rPr>
              <a:t> a n </a:t>
            </a:r>
            <a:r>
              <a:rPr lang="en-GB" sz="3200" b="1" dirty="0" err="1" smtClean="0">
                <a:latin typeface="Arial"/>
                <a:ea typeface="Arial"/>
                <a:cs typeface="Arial"/>
                <a:sym typeface="Arial"/>
              </a:rPr>
              <a:t>tsa</a:t>
            </a:r>
            <a:r>
              <a:rPr lang="en-GB" sz="3200" b="1" dirty="0" smtClean="0">
                <a:latin typeface="Arial"/>
                <a:ea typeface="Arial"/>
                <a:cs typeface="Arial"/>
                <a:sym typeface="Arial"/>
              </a:rPr>
              <a:t> </a:t>
            </a:r>
            <a:r>
              <a:rPr lang="en-GB" sz="3200" b="1" dirty="0" err="1" smtClean="0">
                <a:latin typeface="Arial"/>
                <a:ea typeface="Arial"/>
                <a:cs typeface="Arial"/>
                <a:sym typeface="Arial"/>
              </a:rPr>
              <a:t>hta</a:t>
            </a:r>
            <a:r>
              <a:rPr lang="en-GB" sz="3200" b="1" dirty="0" smtClean="0">
                <a:latin typeface="Arial"/>
                <a:ea typeface="Arial"/>
                <a:cs typeface="Arial"/>
                <a:sym typeface="Arial"/>
              </a:rPr>
              <a:t> </a:t>
            </a:r>
            <a:r>
              <a:rPr lang="en-GB" sz="3200" b="1" dirty="0" err="1" smtClean="0">
                <a:latin typeface="Arial"/>
                <a:ea typeface="Arial"/>
                <a:cs typeface="Arial"/>
                <a:sym typeface="Arial"/>
              </a:rPr>
              <a:t>madung</a:t>
            </a:r>
            <a:r>
              <a:rPr lang="en-GB" sz="3200" b="1" dirty="0" smtClean="0">
                <a:latin typeface="Arial"/>
                <a:ea typeface="Arial"/>
                <a:cs typeface="Arial"/>
                <a:sym typeface="Arial"/>
              </a:rPr>
              <a:t> </a:t>
            </a:r>
            <a:r>
              <a:rPr lang="en-GB" sz="3200" b="1" dirty="0" err="1" smtClean="0">
                <a:latin typeface="Arial"/>
                <a:ea typeface="Arial"/>
                <a:cs typeface="Arial"/>
                <a:sym typeface="Arial"/>
              </a:rPr>
              <a:t>nga</a:t>
            </a:r>
            <a:r>
              <a:rPr lang="en-GB" sz="3200" b="1" dirty="0" smtClean="0">
                <a:latin typeface="Arial"/>
                <a:ea typeface="Arial"/>
                <a:cs typeface="Arial"/>
                <a:sym typeface="Arial"/>
              </a:rPr>
              <a:t> </a:t>
            </a:r>
            <a:r>
              <a:rPr lang="en-GB" sz="3200" b="1" dirty="0" err="1" smtClean="0">
                <a:latin typeface="Arial"/>
                <a:ea typeface="Arial"/>
                <a:cs typeface="Arial"/>
                <a:sym typeface="Arial"/>
              </a:rPr>
              <a:t>ai</a:t>
            </a:r>
            <a:r>
              <a:rPr lang="en-GB" sz="3200" b="1" dirty="0" smtClean="0">
                <a:latin typeface="Arial"/>
                <a:ea typeface="Arial"/>
                <a:cs typeface="Arial"/>
                <a:sym typeface="Arial"/>
              </a:rPr>
              <a:t>.</a:t>
            </a:r>
            <a:endParaRPr sz="3200" dirty="0">
              <a:latin typeface="Arial"/>
              <a:ea typeface="Arial"/>
              <a:cs typeface="Arial"/>
              <a:sym typeface="Arial"/>
            </a:endParaRPr>
          </a:p>
        </p:txBody>
      </p:sp>
      <p:sp>
        <p:nvSpPr>
          <p:cNvPr id="220" name="Google Shape;220;p11"/>
          <p:cNvSpPr/>
          <p:nvPr/>
        </p:nvSpPr>
        <p:spPr>
          <a:xfrm>
            <a:off x="751173" y="1947827"/>
            <a:ext cx="3931920" cy="27432"/>
          </a:xfrm>
          <a:custGeom>
            <a:avLst/>
            <a:gdLst/>
            <a:ahLst/>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DFA650"/>
          </a:solidFill>
          <a:ln w="38100" cap="rnd" cmpd="sng">
            <a:solidFill>
              <a:srgbClr val="DFA6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1" name="Google Shape;221;p11"/>
          <p:cNvSpPr txBox="1">
            <a:spLocks noGrp="1"/>
          </p:cNvSpPr>
          <p:nvPr>
            <p:ph type="subTitle" idx="1"/>
          </p:nvPr>
        </p:nvSpPr>
        <p:spPr>
          <a:xfrm>
            <a:off x="1" y="1995165"/>
            <a:ext cx="5501639" cy="4195959"/>
          </a:xfrm>
          <a:prstGeom prst="rect">
            <a:avLst/>
          </a:prstGeom>
          <a:noFill/>
          <a:ln>
            <a:noFill/>
          </a:ln>
        </p:spPr>
        <p:txBody>
          <a:bodyPr spcFirstLastPara="1" wrap="square" lIns="91425" tIns="45700" rIns="91425" bIns="45700" anchor="t" anchorCtr="0">
            <a:noAutofit/>
          </a:bodyPr>
          <a:lstStyle/>
          <a:p>
            <a:pPr marL="228600" lvl="0" indent="-228600" algn="l" rtl="0">
              <a:lnSpc>
                <a:spcPct val="170000"/>
              </a:lnSpc>
              <a:spcBef>
                <a:spcPts val="0"/>
              </a:spcBef>
              <a:spcAft>
                <a:spcPts val="0"/>
              </a:spcAft>
              <a:buClr>
                <a:schemeClr val="dk1"/>
              </a:buClr>
              <a:buSzPts val="2400"/>
              <a:buFont typeface="Arial"/>
              <a:buChar char="•"/>
            </a:pPr>
            <a:r>
              <a:rPr lang="en-US" sz="2400" dirty="0" err="1" smtClean="0">
                <a:latin typeface="Arial"/>
                <a:ea typeface="Arial"/>
                <a:cs typeface="Arial"/>
                <a:sym typeface="Arial"/>
              </a:rPr>
              <a:t>Tinang</a:t>
            </a:r>
            <a:r>
              <a:rPr lang="en-US" sz="2400" dirty="0" smtClean="0">
                <a:latin typeface="Arial"/>
                <a:ea typeface="Arial"/>
                <a:cs typeface="Arial"/>
                <a:sym typeface="Arial"/>
              </a:rPr>
              <a:t> </a:t>
            </a:r>
            <a:r>
              <a:rPr lang="en-US" sz="2400" dirty="0" err="1" smtClean="0">
                <a:latin typeface="Arial"/>
                <a:ea typeface="Arial"/>
                <a:cs typeface="Arial"/>
                <a:sym typeface="Arial"/>
              </a:rPr>
              <a:t>gaw</a:t>
            </a:r>
            <a:r>
              <a:rPr lang="en-US" sz="2400" dirty="0" smtClean="0">
                <a:latin typeface="Arial"/>
                <a:ea typeface="Arial"/>
                <a:cs typeface="Arial"/>
                <a:sym typeface="Arial"/>
              </a:rPr>
              <a:t> </a:t>
            </a:r>
            <a:r>
              <a:rPr lang="en-US" sz="2400" dirty="0" err="1" smtClean="0">
                <a:latin typeface="Arial"/>
                <a:ea typeface="Arial"/>
                <a:cs typeface="Arial"/>
                <a:sym typeface="Arial"/>
              </a:rPr>
              <a:t>ka</a:t>
            </a:r>
            <a:r>
              <a:rPr lang="en-US" sz="2400" dirty="0" err="1" smtClean="0"/>
              <a:t>m</a:t>
            </a:r>
            <a:r>
              <a:rPr lang="en-US" sz="2400" dirty="0" smtClean="0"/>
              <a:t> </a:t>
            </a:r>
            <a:r>
              <a:rPr lang="en-US" sz="2400" dirty="0" err="1" smtClean="0"/>
              <a:t>mai</a:t>
            </a:r>
            <a:r>
              <a:rPr lang="en-US" sz="2400" dirty="0" smtClean="0"/>
              <a:t> </a:t>
            </a:r>
            <a:r>
              <a:rPr lang="en-US" sz="2400" dirty="0" err="1" smtClean="0"/>
              <a:t>ai</a:t>
            </a:r>
            <a:r>
              <a:rPr lang="en-US" sz="2400" dirty="0" smtClean="0"/>
              <a:t> </a:t>
            </a:r>
            <a:r>
              <a:rPr lang="en-US" sz="2400" dirty="0" err="1" smtClean="0"/>
              <a:t>masha</a:t>
            </a:r>
            <a:r>
              <a:rPr lang="en-US" sz="2400" dirty="0" smtClean="0"/>
              <a:t> re </a:t>
            </a:r>
            <a:r>
              <a:rPr lang="en-US" sz="2400" dirty="0" err="1" smtClean="0"/>
              <a:t>ngu</a:t>
            </a:r>
            <a:r>
              <a:rPr lang="en-US" sz="2400" dirty="0" smtClean="0"/>
              <a:t> n-</a:t>
            </a:r>
            <a:r>
              <a:rPr lang="en-US" sz="2400" dirty="0" err="1" smtClean="0"/>
              <a:t>na</a:t>
            </a:r>
            <a:r>
              <a:rPr lang="en-US" sz="2400" dirty="0" smtClean="0"/>
              <a:t> </a:t>
            </a:r>
            <a:r>
              <a:rPr lang="en-US" sz="2400" dirty="0" err="1" smtClean="0"/>
              <a:t>hkap</a:t>
            </a:r>
            <a:r>
              <a:rPr lang="en-US" sz="2400" dirty="0" smtClean="0"/>
              <a:t> la </a:t>
            </a:r>
            <a:r>
              <a:rPr lang="en-US" sz="2400" dirty="0" err="1" smtClean="0"/>
              <a:t>ai</a:t>
            </a:r>
            <a:r>
              <a:rPr lang="en-US" sz="2400" dirty="0" smtClean="0"/>
              <a:t> kun?</a:t>
            </a:r>
            <a:endParaRPr sz="2400" dirty="0">
              <a:latin typeface="Arial"/>
              <a:ea typeface="Arial"/>
              <a:cs typeface="Arial"/>
              <a:sym typeface="Arial"/>
            </a:endParaRPr>
          </a:p>
          <a:p>
            <a:pPr marL="228600" lvl="0" indent="-228600" algn="l" rtl="0">
              <a:lnSpc>
                <a:spcPct val="170000"/>
              </a:lnSpc>
              <a:spcBef>
                <a:spcPts val="0"/>
              </a:spcBef>
              <a:spcAft>
                <a:spcPts val="0"/>
              </a:spcAft>
              <a:buClr>
                <a:schemeClr val="dk1"/>
              </a:buClr>
              <a:buSzPts val="2400"/>
              <a:buFont typeface="Arial"/>
              <a:buChar char="•"/>
            </a:pPr>
            <a:r>
              <a:rPr lang="en-US" sz="2400" dirty="0" smtClean="0">
                <a:latin typeface="Arial"/>
                <a:ea typeface="Arial"/>
                <a:cs typeface="Arial"/>
                <a:sym typeface="Arial"/>
              </a:rPr>
              <a:t>Masha </a:t>
            </a:r>
            <a:r>
              <a:rPr lang="en-US" sz="2400" dirty="0" err="1" smtClean="0">
                <a:latin typeface="Arial"/>
                <a:ea typeface="Arial"/>
                <a:cs typeface="Arial"/>
                <a:sym typeface="Arial"/>
              </a:rPr>
              <a:t>ni</a:t>
            </a:r>
            <a:r>
              <a:rPr lang="en-US" sz="2400" dirty="0" smtClean="0">
                <a:latin typeface="Arial"/>
                <a:ea typeface="Arial"/>
                <a:cs typeface="Arial"/>
                <a:sym typeface="Arial"/>
              </a:rPr>
              <a:t> a </a:t>
            </a:r>
            <a:r>
              <a:rPr lang="en-US" sz="2400" dirty="0" err="1" smtClean="0">
                <a:latin typeface="Arial"/>
                <a:ea typeface="Arial"/>
                <a:cs typeface="Arial"/>
                <a:sym typeface="Arial"/>
              </a:rPr>
              <a:t>matu</a:t>
            </a:r>
            <a:r>
              <a:rPr lang="en-US" sz="2400" dirty="0" smtClean="0">
                <a:latin typeface="Arial"/>
                <a:ea typeface="Arial"/>
                <a:cs typeface="Arial"/>
                <a:sym typeface="Arial"/>
              </a:rPr>
              <a:t> </a:t>
            </a:r>
            <a:r>
              <a:rPr lang="en-US" sz="2400" dirty="0" err="1" smtClean="0">
                <a:latin typeface="Arial"/>
                <a:ea typeface="Arial"/>
                <a:cs typeface="Arial"/>
                <a:sym typeface="Arial"/>
              </a:rPr>
              <a:t>tinang</a:t>
            </a:r>
            <a:r>
              <a:rPr lang="en-US" sz="2400" dirty="0" smtClean="0">
                <a:latin typeface="Arial"/>
                <a:ea typeface="Arial"/>
                <a:cs typeface="Arial"/>
                <a:sym typeface="Arial"/>
              </a:rPr>
              <a:t> </a:t>
            </a:r>
            <a:r>
              <a:rPr lang="en-US" sz="2400" dirty="0" err="1" smtClean="0">
                <a:latin typeface="Arial"/>
                <a:ea typeface="Arial"/>
                <a:cs typeface="Arial"/>
                <a:sym typeface="Arial"/>
              </a:rPr>
              <a:t>gaw</a:t>
            </a:r>
            <a:r>
              <a:rPr lang="en-US" sz="2400" dirty="0" smtClean="0">
                <a:latin typeface="Arial"/>
                <a:ea typeface="Arial"/>
                <a:cs typeface="Arial"/>
                <a:sym typeface="Arial"/>
              </a:rPr>
              <a:t> </a:t>
            </a:r>
            <a:r>
              <a:rPr lang="en-US" sz="2400" dirty="0" err="1" smtClean="0">
                <a:latin typeface="Arial"/>
                <a:ea typeface="Arial"/>
                <a:cs typeface="Arial"/>
                <a:sym typeface="Arial"/>
              </a:rPr>
              <a:t>tsun</a:t>
            </a:r>
            <a:r>
              <a:rPr lang="en-US" sz="2400" dirty="0" smtClean="0">
                <a:latin typeface="Arial"/>
                <a:ea typeface="Arial"/>
                <a:cs typeface="Arial"/>
                <a:sym typeface="Arial"/>
              </a:rPr>
              <a:t> </a:t>
            </a:r>
            <a:r>
              <a:rPr lang="en-US" sz="2400" dirty="0" err="1" smtClean="0">
                <a:latin typeface="Arial"/>
                <a:ea typeface="Arial"/>
                <a:cs typeface="Arial"/>
                <a:sym typeface="Arial"/>
              </a:rPr>
              <a:t>shaga</a:t>
            </a:r>
            <a:r>
              <a:rPr lang="en-US" sz="2400" dirty="0" smtClean="0">
                <a:latin typeface="Arial"/>
                <a:ea typeface="Arial"/>
                <a:cs typeface="Arial"/>
                <a:sym typeface="Arial"/>
              </a:rPr>
              <a:t> lam </a:t>
            </a:r>
            <a:r>
              <a:rPr lang="en-US" sz="2400" dirty="0" err="1" smtClean="0">
                <a:latin typeface="Arial"/>
                <a:ea typeface="Arial"/>
                <a:cs typeface="Arial"/>
                <a:sym typeface="Arial"/>
              </a:rPr>
              <a:t>hta</a:t>
            </a:r>
            <a:r>
              <a:rPr lang="en-US" sz="2400" dirty="0" smtClean="0">
                <a:latin typeface="Arial"/>
                <a:ea typeface="Arial"/>
                <a:cs typeface="Arial"/>
                <a:sym typeface="Arial"/>
              </a:rPr>
              <a:t> </a:t>
            </a:r>
            <a:r>
              <a:rPr lang="en-US" sz="2400" dirty="0" err="1" smtClean="0">
                <a:latin typeface="Arial"/>
                <a:ea typeface="Arial"/>
                <a:cs typeface="Arial"/>
                <a:sym typeface="Arial"/>
              </a:rPr>
              <a:t>htap</a:t>
            </a:r>
            <a:r>
              <a:rPr lang="en-US" sz="2400" dirty="0" smtClean="0">
                <a:latin typeface="Arial"/>
                <a:ea typeface="Arial"/>
                <a:cs typeface="Arial"/>
                <a:sym typeface="Arial"/>
              </a:rPr>
              <a:t> </a:t>
            </a:r>
            <a:r>
              <a:rPr lang="en-US" sz="2400" dirty="0" err="1" smtClean="0">
                <a:latin typeface="Arial"/>
                <a:ea typeface="Arial"/>
                <a:cs typeface="Arial"/>
                <a:sym typeface="Arial"/>
              </a:rPr>
              <a:t>htuk</a:t>
            </a:r>
            <a:r>
              <a:rPr lang="en-US" sz="2400" dirty="0" smtClean="0">
                <a:latin typeface="Arial"/>
                <a:ea typeface="Arial"/>
                <a:cs typeface="Arial"/>
                <a:sym typeface="Arial"/>
              </a:rPr>
              <a:t> </a:t>
            </a:r>
            <a:r>
              <a:rPr lang="en-US" sz="2400" dirty="0" err="1" smtClean="0">
                <a:latin typeface="Arial"/>
                <a:ea typeface="Arial"/>
                <a:cs typeface="Arial"/>
                <a:sym typeface="Arial"/>
              </a:rPr>
              <a:t>manu</a:t>
            </a:r>
            <a:r>
              <a:rPr lang="en-US" sz="2400" dirty="0" smtClean="0">
                <a:latin typeface="Arial"/>
                <a:ea typeface="Arial"/>
                <a:cs typeface="Arial"/>
                <a:sym typeface="Arial"/>
              </a:rPr>
              <a:t> </a:t>
            </a:r>
            <a:r>
              <a:rPr lang="en-US" sz="2400" dirty="0" err="1" smtClean="0">
                <a:latin typeface="Arial"/>
                <a:ea typeface="Arial"/>
                <a:cs typeface="Arial"/>
                <a:sym typeface="Arial"/>
              </a:rPr>
              <a:t>ai</a:t>
            </a:r>
            <a:r>
              <a:rPr lang="en-US" sz="2400" dirty="0" smtClean="0">
                <a:latin typeface="Arial"/>
                <a:ea typeface="Arial"/>
                <a:cs typeface="Arial"/>
                <a:sym typeface="Arial"/>
              </a:rPr>
              <a:t> </a:t>
            </a:r>
            <a:r>
              <a:rPr lang="en-US" sz="2400" dirty="0" err="1" smtClean="0">
                <a:latin typeface="Arial"/>
                <a:ea typeface="Arial"/>
                <a:cs typeface="Arial"/>
                <a:sym typeface="Arial"/>
              </a:rPr>
              <a:t>wa</a:t>
            </a:r>
            <a:r>
              <a:rPr lang="en-US" sz="2400" dirty="0" smtClean="0">
                <a:latin typeface="Arial"/>
                <a:ea typeface="Arial"/>
                <a:cs typeface="Arial"/>
                <a:sym typeface="Arial"/>
              </a:rPr>
              <a:t> </a:t>
            </a:r>
            <a:r>
              <a:rPr lang="en-US" sz="2400" dirty="0" err="1" smtClean="0">
                <a:latin typeface="Arial"/>
                <a:ea typeface="Arial"/>
                <a:cs typeface="Arial"/>
                <a:sym typeface="Arial"/>
              </a:rPr>
              <a:t>rai</a:t>
            </a:r>
            <a:r>
              <a:rPr lang="en-US" sz="2400" dirty="0" smtClean="0">
                <a:latin typeface="Arial"/>
                <a:ea typeface="Arial"/>
                <a:cs typeface="Arial"/>
                <a:sym typeface="Arial"/>
              </a:rPr>
              <a:t> </a:t>
            </a:r>
            <a:r>
              <a:rPr lang="en-US" sz="2400" dirty="0" err="1" smtClean="0">
                <a:latin typeface="Arial"/>
                <a:ea typeface="Arial"/>
                <a:cs typeface="Arial"/>
                <a:sym typeface="Arial"/>
              </a:rPr>
              <a:t>nga</a:t>
            </a:r>
            <a:r>
              <a:rPr lang="en-US" sz="2400" dirty="0" smtClean="0">
                <a:latin typeface="Arial"/>
                <a:ea typeface="Arial"/>
                <a:cs typeface="Arial"/>
                <a:sym typeface="Arial"/>
              </a:rPr>
              <a:t> </a:t>
            </a:r>
            <a:r>
              <a:rPr lang="en-US" sz="2400" dirty="0" err="1" smtClean="0">
                <a:latin typeface="Arial"/>
                <a:ea typeface="Arial"/>
                <a:cs typeface="Arial"/>
                <a:sym typeface="Arial"/>
              </a:rPr>
              <a:t>ai</a:t>
            </a:r>
            <a:r>
              <a:rPr lang="en-US" sz="2400" dirty="0" smtClean="0">
                <a:latin typeface="Arial"/>
                <a:ea typeface="Arial"/>
                <a:cs typeface="Arial"/>
                <a:sym typeface="Arial"/>
              </a:rPr>
              <a:t> kun?</a:t>
            </a:r>
            <a:endParaRPr sz="2400" dirty="0">
              <a:latin typeface="Arial"/>
              <a:ea typeface="Arial"/>
              <a:cs typeface="Arial"/>
              <a:sym typeface="Arial"/>
            </a:endParaRPr>
          </a:p>
          <a:p>
            <a:pPr marL="228600" lvl="0" indent="-228600" algn="l" rtl="0">
              <a:lnSpc>
                <a:spcPct val="170000"/>
              </a:lnSpc>
              <a:spcBef>
                <a:spcPts val="0"/>
              </a:spcBef>
              <a:spcAft>
                <a:spcPts val="0"/>
              </a:spcAft>
              <a:buClr>
                <a:schemeClr val="dk1"/>
              </a:buClr>
              <a:buSzPts val="2400"/>
              <a:buFont typeface="Arial"/>
              <a:buChar char="•"/>
            </a:pPr>
            <a:r>
              <a:rPr lang="en-GB" sz="2400" dirty="0" err="1" smtClean="0">
                <a:latin typeface="Arial"/>
                <a:ea typeface="Arial"/>
                <a:cs typeface="Arial"/>
                <a:sym typeface="Arial"/>
              </a:rPr>
              <a:t>Tinang</a:t>
            </a:r>
            <a:r>
              <a:rPr lang="en-GB" sz="2400" dirty="0" smtClean="0">
                <a:latin typeface="Arial"/>
                <a:ea typeface="Arial"/>
                <a:cs typeface="Arial"/>
                <a:sym typeface="Arial"/>
              </a:rPr>
              <a:t> </a:t>
            </a:r>
            <a:r>
              <a:rPr lang="en-GB" sz="2400" dirty="0" err="1" smtClean="0">
                <a:latin typeface="Arial"/>
                <a:ea typeface="Arial"/>
                <a:cs typeface="Arial"/>
                <a:sym typeface="Arial"/>
              </a:rPr>
              <a:t>hte</a:t>
            </a:r>
            <a:r>
              <a:rPr lang="en-GB" sz="2400" dirty="0" smtClean="0">
                <a:latin typeface="Arial"/>
                <a:ea typeface="Arial"/>
                <a:cs typeface="Arial"/>
                <a:sym typeface="Arial"/>
              </a:rPr>
              <a:t> </a:t>
            </a:r>
            <a:r>
              <a:rPr lang="en-GB" sz="2400" dirty="0" err="1" smtClean="0">
                <a:latin typeface="Arial"/>
                <a:ea typeface="Arial"/>
                <a:cs typeface="Arial"/>
                <a:sym typeface="Arial"/>
              </a:rPr>
              <a:t>tina</a:t>
            </a:r>
            <a:r>
              <a:rPr lang="en-GB" sz="2400" dirty="0" err="1" smtClean="0"/>
              <a:t>ng</a:t>
            </a:r>
            <a:r>
              <a:rPr lang="en-GB" sz="2400" dirty="0" smtClean="0"/>
              <a:t> </a:t>
            </a:r>
            <a:r>
              <a:rPr lang="en-GB" sz="2400" dirty="0" err="1" smtClean="0"/>
              <a:t>garum</a:t>
            </a:r>
            <a:r>
              <a:rPr lang="en-GB" sz="2400" dirty="0" smtClean="0"/>
              <a:t> </a:t>
            </a:r>
            <a:r>
              <a:rPr lang="en-GB" sz="2400" dirty="0" err="1" smtClean="0"/>
              <a:t>ya</a:t>
            </a:r>
            <a:r>
              <a:rPr lang="en-GB" sz="2400" dirty="0" smtClean="0"/>
              <a:t> </a:t>
            </a:r>
            <a:r>
              <a:rPr lang="en-GB" sz="2400" dirty="0" err="1" smtClean="0"/>
              <a:t>na</a:t>
            </a:r>
            <a:r>
              <a:rPr lang="en-GB" sz="2400" dirty="0" smtClean="0"/>
              <a:t> </a:t>
            </a:r>
            <a:r>
              <a:rPr lang="en-GB" sz="2400" dirty="0" err="1" smtClean="0"/>
              <a:t>wa</a:t>
            </a:r>
            <a:r>
              <a:rPr lang="en-GB" sz="2400" dirty="0" smtClean="0"/>
              <a:t>  </a:t>
            </a:r>
            <a:r>
              <a:rPr lang="en-GB" sz="2400" dirty="0" err="1" smtClean="0"/>
              <a:t>gaw</a:t>
            </a:r>
            <a:r>
              <a:rPr lang="en-GB" sz="2400" dirty="0" smtClean="0"/>
              <a:t> </a:t>
            </a:r>
            <a:r>
              <a:rPr lang="en-GB" sz="2400" dirty="0" err="1" smtClean="0"/>
              <a:t>garum</a:t>
            </a:r>
            <a:r>
              <a:rPr lang="en-GB" sz="2400" dirty="0" smtClean="0"/>
              <a:t> </a:t>
            </a:r>
            <a:r>
              <a:rPr lang="en-GB" sz="2400" dirty="0" err="1" smtClean="0"/>
              <a:t>shingtau</a:t>
            </a:r>
            <a:r>
              <a:rPr lang="en-GB" sz="2400" dirty="0" smtClean="0"/>
              <a:t> lam </a:t>
            </a:r>
            <a:r>
              <a:rPr lang="en-GB" sz="2400" dirty="0" err="1" smtClean="0"/>
              <a:t>nga</a:t>
            </a:r>
            <a:r>
              <a:rPr lang="en-GB" sz="2400" dirty="0" smtClean="0"/>
              <a:t> </a:t>
            </a:r>
            <a:r>
              <a:rPr lang="en-GB" sz="2400" dirty="0" err="1" smtClean="0"/>
              <a:t>ai</a:t>
            </a:r>
            <a:r>
              <a:rPr lang="en-GB" sz="2400" dirty="0" smtClean="0"/>
              <a:t> </a:t>
            </a:r>
            <a:r>
              <a:rPr lang="en-GB" sz="2400" dirty="0" err="1" smtClean="0"/>
              <a:t>grupyin</a:t>
            </a:r>
            <a:r>
              <a:rPr lang="en-GB" sz="2400" dirty="0" smtClean="0"/>
              <a:t> </a:t>
            </a:r>
            <a:r>
              <a:rPr lang="en-GB" sz="2400" dirty="0" err="1" smtClean="0"/>
              <a:t>masa</a:t>
            </a:r>
            <a:r>
              <a:rPr lang="en-GB" sz="2400" dirty="0" smtClean="0"/>
              <a:t> </a:t>
            </a:r>
            <a:r>
              <a:rPr lang="en-GB" sz="2400" dirty="0" err="1" smtClean="0"/>
              <a:t>hta</a:t>
            </a:r>
            <a:r>
              <a:rPr lang="en-GB" sz="2400" dirty="0" smtClean="0"/>
              <a:t> </a:t>
            </a:r>
            <a:r>
              <a:rPr lang="en-GB" sz="2400" dirty="0" err="1" smtClean="0"/>
              <a:t>rai</a:t>
            </a:r>
            <a:r>
              <a:rPr lang="en-GB" sz="2400" dirty="0" smtClean="0"/>
              <a:t> </a:t>
            </a:r>
            <a:r>
              <a:rPr lang="en-GB" sz="2400" dirty="0" err="1" smtClean="0"/>
              <a:t>nga</a:t>
            </a:r>
            <a:r>
              <a:rPr lang="en-GB" sz="2400" dirty="0" smtClean="0"/>
              <a:t> </a:t>
            </a:r>
            <a:r>
              <a:rPr lang="en-GB" sz="2400" dirty="0" err="1" smtClean="0"/>
              <a:t>ai</a:t>
            </a:r>
            <a:r>
              <a:rPr lang="en-GB" sz="2400" dirty="0" smtClean="0"/>
              <a:t> kun?</a:t>
            </a:r>
            <a:endParaRPr sz="2400" dirty="0">
              <a:latin typeface="Arial"/>
              <a:ea typeface="Arial"/>
              <a:cs typeface="Arial"/>
              <a:sym typeface="Arial"/>
            </a:endParaRPr>
          </a:p>
        </p:txBody>
      </p:sp>
      <p:pic>
        <p:nvPicPr>
          <p:cNvPr id="222" name="Google Shape;222;p11" descr="A close up of a hand&#10;&#10;Description automatically generated"/>
          <p:cNvPicPr preferRelativeResize="0"/>
          <p:nvPr/>
        </p:nvPicPr>
        <p:blipFill rotWithShape="1">
          <a:blip r:embed="rId3">
            <a:alphaModFix/>
          </a:blip>
          <a:srcRect l="13279" r="6475" b="-1"/>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2ACC9"/>
        </a:solidFill>
        <a:effectLst/>
      </p:bgPr>
    </p:bg>
    <p:spTree>
      <p:nvGrpSpPr>
        <p:cNvPr id="1" name="Shape 227"/>
        <p:cNvGrpSpPr/>
        <p:nvPr/>
      </p:nvGrpSpPr>
      <p:grpSpPr>
        <a:xfrm>
          <a:off x="0" y="0"/>
          <a:ext cx="0" cy="0"/>
          <a:chOff x="0" y="0"/>
          <a:chExt cx="0" cy="0"/>
        </a:xfrm>
      </p:grpSpPr>
      <p:sp>
        <p:nvSpPr>
          <p:cNvPr id="228" name="Google Shape;228;p12"/>
          <p:cNvSpPr/>
          <p:nvPr/>
        </p:nvSpPr>
        <p:spPr>
          <a:xfrm>
            <a:off x="0" y="0"/>
            <a:ext cx="12188952" cy="6858000"/>
          </a:xfrm>
          <a:prstGeom prst="rect">
            <a:avLst/>
          </a:prstGeom>
          <a:solidFill>
            <a:srgbClr val="D2ACC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9" name="Google Shape;229;p12"/>
          <p:cNvSpPr/>
          <p:nvPr/>
        </p:nvSpPr>
        <p:spPr>
          <a:xfrm>
            <a:off x="0" y="937549"/>
            <a:ext cx="12191999" cy="5058137"/>
          </a:xfrm>
          <a:prstGeom prst="rect">
            <a:avLst/>
          </a:prstGeom>
          <a:gradFill>
            <a:gsLst>
              <a:gs pos="0">
                <a:srgbClr val="000000">
                  <a:alpha val="0"/>
                </a:srgbClr>
              </a:gs>
              <a:gs pos="20000">
                <a:srgbClr val="000000">
                  <a:alpha val="14117"/>
                </a:srgbClr>
              </a:gs>
              <a:gs pos="50000">
                <a:srgbClr val="000000">
                  <a:alpha val="29019"/>
                </a:srgbClr>
              </a:gs>
              <a:gs pos="80000">
                <a:srgbClr val="000000">
                  <a:alpha val="14117"/>
                </a:srgbClr>
              </a:gs>
              <a:gs pos="100000">
                <a:srgbClr val="000000">
                  <a:alpha val="0"/>
                </a:srgbClr>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400"/>
              <a:buFont typeface="Arial"/>
              <a:buNone/>
            </a:pPr>
            <a:endParaRPr sz="4400" b="0" i="0" u="none" strike="noStrike" cap="none">
              <a:solidFill>
                <a:schemeClr val="lt1"/>
              </a:solidFill>
              <a:latin typeface="Arial"/>
              <a:ea typeface="Arial"/>
              <a:cs typeface="Arial"/>
              <a:sym typeface="Arial"/>
            </a:endParaRPr>
          </a:p>
        </p:txBody>
      </p:sp>
      <p:sp>
        <p:nvSpPr>
          <p:cNvPr id="230" name="Google Shape;230;p12"/>
          <p:cNvSpPr txBox="1">
            <a:spLocks noGrp="1"/>
          </p:cNvSpPr>
          <p:nvPr>
            <p:ph type="ctrTitle"/>
          </p:nvPr>
        </p:nvSpPr>
        <p:spPr>
          <a:xfrm>
            <a:off x="1524000" y="1122363"/>
            <a:ext cx="9144000" cy="3063240"/>
          </a:xfrm>
          <a:prstGeom prst="rect">
            <a:avLst/>
          </a:prstGeom>
          <a:noFill/>
          <a:ln>
            <a:noFill/>
          </a:ln>
        </p:spPr>
        <p:txBody>
          <a:bodyPr spcFirstLastPara="1" wrap="square" lIns="91425" tIns="45700" rIns="91425" bIns="45700" anchor="b" anchorCtr="0">
            <a:noAutofit/>
          </a:bodyPr>
          <a:lstStyle/>
          <a:p>
            <a:pPr marL="0" lvl="0" indent="0" algn="ctr" rtl="0">
              <a:lnSpc>
                <a:spcPct val="150000"/>
              </a:lnSpc>
              <a:spcBef>
                <a:spcPts val="0"/>
              </a:spcBef>
              <a:spcAft>
                <a:spcPts val="0"/>
              </a:spcAft>
              <a:buClr>
                <a:schemeClr val="lt1"/>
              </a:buClr>
              <a:buSzPts val="8800"/>
              <a:buFont typeface="Quattrocento Sans"/>
              <a:buNone/>
            </a:pPr>
            <a:r>
              <a:rPr lang="en-GB" sz="5400" b="1" dirty="0" err="1" smtClean="0">
                <a:solidFill>
                  <a:schemeClr val="lt1"/>
                </a:solidFill>
                <a:latin typeface="Arial"/>
                <a:ea typeface="Arial"/>
                <a:cs typeface="Arial"/>
                <a:sym typeface="Arial"/>
              </a:rPr>
              <a:t>Shawng</a:t>
            </a:r>
            <a:r>
              <a:rPr lang="en-GB" sz="5400" b="1" dirty="0" smtClean="0">
                <a:solidFill>
                  <a:schemeClr val="lt1"/>
                </a:solidFill>
                <a:latin typeface="Arial"/>
                <a:ea typeface="Arial"/>
                <a:cs typeface="Arial"/>
                <a:sym typeface="Arial"/>
              </a:rPr>
              <a:t> n-na</a:t>
            </a:r>
            <a:r>
              <a:rPr lang="en-GB" sz="5400" b="1" dirty="0" smtClean="0">
                <a:solidFill>
                  <a:schemeClr val="lt1"/>
                </a:solidFill>
              </a:rPr>
              <a:t>n </a:t>
            </a:r>
            <a:r>
              <a:rPr lang="en-GB" sz="5400" b="1" dirty="0" err="1" smtClean="0">
                <a:solidFill>
                  <a:schemeClr val="lt1"/>
                </a:solidFill>
              </a:rPr>
              <a:t>hpa</a:t>
            </a:r>
            <a:r>
              <a:rPr lang="en-GB" sz="5400" b="1" dirty="0" smtClean="0">
                <a:solidFill>
                  <a:schemeClr val="lt1"/>
                </a:solidFill>
              </a:rPr>
              <a:t> </a:t>
            </a:r>
            <a:r>
              <a:rPr lang="en-GB" sz="5400" b="1" dirty="0" err="1" smtClean="0">
                <a:solidFill>
                  <a:schemeClr val="lt1"/>
                </a:solidFill>
              </a:rPr>
              <a:t>galaw</a:t>
            </a:r>
            <a:r>
              <a:rPr lang="en-GB" sz="5400" b="1" dirty="0" smtClean="0">
                <a:solidFill>
                  <a:schemeClr val="lt1"/>
                </a:solidFill>
              </a:rPr>
              <a:t> </a:t>
            </a:r>
            <a:r>
              <a:rPr lang="en-GB" sz="5400" b="1" dirty="0" err="1" smtClean="0">
                <a:solidFill>
                  <a:schemeClr val="lt1"/>
                </a:solidFill>
              </a:rPr>
              <a:t>ra</a:t>
            </a:r>
            <a:r>
              <a:rPr lang="en-GB" sz="5400" b="1" dirty="0" smtClean="0">
                <a:solidFill>
                  <a:schemeClr val="lt1"/>
                </a:solidFill>
              </a:rPr>
              <a:t> </a:t>
            </a:r>
            <a:r>
              <a:rPr lang="en-GB" sz="5400" b="1" dirty="0" err="1" smtClean="0">
                <a:solidFill>
                  <a:schemeClr val="lt1"/>
                </a:solidFill>
              </a:rPr>
              <a:t>na</a:t>
            </a:r>
            <a:r>
              <a:rPr lang="en-GB" sz="5400" b="1" dirty="0" smtClean="0">
                <a:solidFill>
                  <a:schemeClr val="lt1"/>
                </a:solidFill>
              </a:rPr>
              <a:t> </a:t>
            </a:r>
            <a:r>
              <a:rPr lang="en-GB" sz="5400" b="1" dirty="0" err="1" smtClean="0">
                <a:solidFill>
                  <a:schemeClr val="lt1"/>
                </a:solidFill>
              </a:rPr>
              <a:t>rai</a:t>
            </a:r>
            <a:r>
              <a:rPr lang="en-GB" sz="5400" b="1" dirty="0" smtClean="0">
                <a:solidFill>
                  <a:schemeClr val="lt1"/>
                </a:solidFill>
              </a:rPr>
              <a:t> ta?</a:t>
            </a:r>
            <a:endParaRPr sz="5400" dirty="0">
              <a:solidFill>
                <a:schemeClr val="lt1"/>
              </a:solidFill>
              <a:latin typeface="Arial"/>
              <a:ea typeface="Arial"/>
              <a:cs typeface="Arial"/>
              <a:sym typeface="Arial"/>
            </a:endParaRPr>
          </a:p>
        </p:txBody>
      </p:sp>
      <p:sp>
        <p:nvSpPr>
          <p:cNvPr id="231" name="Google Shape;231;p12"/>
          <p:cNvSpPr/>
          <p:nvPr/>
        </p:nvSpPr>
        <p:spPr>
          <a:xfrm>
            <a:off x="3974206" y="4368623"/>
            <a:ext cx="4243589" cy="27432"/>
          </a:xfrm>
          <a:custGeom>
            <a:avLst/>
            <a:gdLst/>
            <a:ahLst/>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lt1"/>
          </a:solidFill>
          <a:ln w="381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2ACC9"/>
        </a:solidFill>
        <a:effectLst/>
      </p:bgPr>
    </p:bg>
    <p:spTree>
      <p:nvGrpSpPr>
        <p:cNvPr id="1" name="Shape 236"/>
        <p:cNvGrpSpPr/>
        <p:nvPr/>
      </p:nvGrpSpPr>
      <p:grpSpPr>
        <a:xfrm>
          <a:off x="0" y="0"/>
          <a:ext cx="0" cy="0"/>
          <a:chOff x="0" y="0"/>
          <a:chExt cx="0" cy="0"/>
        </a:xfrm>
      </p:grpSpPr>
      <p:sp>
        <p:nvSpPr>
          <p:cNvPr id="237" name="Google Shape;237;p13"/>
          <p:cNvSpPr/>
          <p:nvPr/>
        </p:nvSpPr>
        <p:spPr>
          <a:xfrm>
            <a:off x="0" y="409903"/>
            <a:ext cx="12192000" cy="6858000"/>
          </a:xfrm>
          <a:prstGeom prst="rect">
            <a:avLst/>
          </a:prstGeom>
          <a:solidFill>
            <a:srgbClr val="D2ACC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8" name="Google Shape;238;p13"/>
          <p:cNvSpPr txBox="1">
            <a:spLocks noGrp="1"/>
          </p:cNvSpPr>
          <p:nvPr>
            <p:ph type="subTitle" idx="1"/>
          </p:nvPr>
        </p:nvSpPr>
        <p:spPr>
          <a:xfrm>
            <a:off x="173421" y="198460"/>
            <a:ext cx="5480619" cy="4484424"/>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SzPts val="2400"/>
              <a:buNone/>
            </a:pPr>
            <a:r>
              <a:rPr lang="en-GB" sz="2400" b="1" dirty="0" err="1" smtClean="0">
                <a:latin typeface="Arial"/>
                <a:ea typeface="Arial"/>
                <a:cs typeface="Arial"/>
                <a:sym typeface="Arial"/>
              </a:rPr>
              <a:t>Tinang</a:t>
            </a:r>
            <a:r>
              <a:rPr lang="en-GB" sz="2400" b="1" dirty="0" smtClean="0">
                <a:latin typeface="Arial"/>
                <a:ea typeface="Arial"/>
                <a:cs typeface="Arial"/>
                <a:sym typeface="Arial"/>
              </a:rPr>
              <a:t> </a:t>
            </a:r>
            <a:r>
              <a:rPr lang="en-GB" sz="2400" b="1" dirty="0" err="1" smtClean="0">
                <a:latin typeface="Arial"/>
                <a:ea typeface="Arial"/>
                <a:cs typeface="Arial"/>
                <a:sym typeface="Arial"/>
              </a:rPr>
              <a:t>gaw</a:t>
            </a:r>
            <a:r>
              <a:rPr lang="en-GB" sz="2400" b="1" dirty="0" smtClean="0">
                <a:latin typeface="Arial"/>
                <a:ea typeface="Arial"/>
                <a:cs typeface="Arial"/>
                <a:sym typeface="Arial"/>
              </a:rPr>
              <a:t> </a:t>
            </a:r>
            <a:r>
              <a:rPr lang="en-GB" sz="2400" b="1" dirty="0" err="1" smtClean="0"/>
              <a:t>masha</a:t>
            </a:r>
            <a:r>
              <a:rPr lang="en-GB" sz="2400" b="1" dirty="0" smtClean="0"/>
              <a:t> </a:t>
            </a:r>
            <a:r>
              <a:rPr lang="en-GB" sz="2400" b="1" dirty="0" err="1" smtClean="0"/>
              <a:t>langai</a:t>
            </a:r>
            <a:r>
              <a:rPr lang="en-GB" sz="2400" b="1" dirty="0" smtClean="0"/>
              <a:t> a n </a:t>
            </a:r>
            <a:r>
              <a:rPr lang="en-GB" sz="2400" b="1" dirty="0" err="1" smtClean="0"/>
              <a:t>tsa</a:t>
            </a:r>
            <a:r>
              <a:rPr lang="en-GB" sz="2400" b="1" dirty="0" smtClean="0"/>
              <a:t> </a:t>
            </a:r>
            <a:r>
              <a:rPr lang="en-GB" sz="2400" b="1" dirty="0" err="1" smtClean="0"/>
              <a:t>garum</a:t>
            </a:r>
            <a:r>
              <a:rPr lang="en-GB" sz="2400" b="1" dirty="0" smtClean="0"/>
              <a:t> </a:t>
            </a:r>
            <a:r>
              <a:rPr lang="en-GB" sz="2400" b="1" dirty="0" err="1" smtClean="0"/>
              <a:t>shingtau</a:t>
            </a:r>
            <a:r>
              <a:rPr lang="en-GB" sz="2400" b="1" dirty="0" smtClean="0"/>
              <a:t> lam jaw </a:t>
            </a:r>
            <a:r>
              <a:rPr lang="en-GB" sz="2400" b="1" dirty="0" err="1" smtClean="0"/>
              <a:t>ya</a:t>
            </a:r>
            <a:r>
              <a:rPr lang="en-GB" sz="2400" b="1" dirty="0" smtClean="0"/>
              <a:t> </a:t>
            </a:r>
            <a:r>
              <a:rPr lang="en-GB" sz="2400" b="1" dirty="0" err="1" smtClean="0"/>
              <a:t>ai</a:t>
            </a:r>
            <a:r>
              <a:rPr lang="en-GB" sz="2400" b="1" dirty="0" smtClean="0"/>
              <a:t> </a:t>
            </a:r>
            <a:r>
              <a:rPr lang="en-GB" sz="2400" b="1" dirty="0" err="1" smtClean="0"/>
              <a:t>hpe</a:t>
            </a:r>
            <a:r>
              <a:rPr lang="en-GB" sz="2400" b="1" dirty="0" smtClean="0"/>
              <a:t> </a:t>
            </a:r>
            <a:r>
              <a:rPr lang="en-GB" sz="2400" b="1" dirty="0" err="1" smtClean="0"/>
              <a:t>hkam</a:t>
            </a:r>
            <a:r>
              <a:rPr lang="en-GB" sz="2400" b="1" dirty="0" smtClean="0"/>
              <a:t> </a:t>
            </a:r>
            <a:r>
              <a:rPr lang="en-GB" sz="2400" b="1" dirty="0" err="1" smtClean="0"/>
              <a:t>sha</a:t>
            </a:r>
            <a:r>
              <a:rPr lang="en-GB" sz="2400" b="1" dirty="0" smtClean="0"/>
              <a:t> </a:t>
            </a:r>
            <a:r>
              <a:rPr lang="en-GB" sz="2400" b="1" dirty="0" err="1" smtClean="0"/>
              <a:t>lu</a:t>
            </a:r>
            <a:r>
              <a:rPr lang="en-GB" sz="2400" b="1" dirty="0" smtClean="0"/>
              <a:t> </a:t>
            </a:r>
            <a:r>
              <a:rPr lang="en-GB" sz="2400" b="1" dirty="0" err="1" smtClean="0"/>
              <a:t>na</a:t>
            </a:r>
            <a:r>
              <a:rPr lang="en-GB" sz="2400" b="1" dirty="0" smtClean="0"/>
              <a:t> </a:t>
            </a:r>
            <a:r>
              <a:rPr lang="en-GB" sz="2400" b="1" dirty="0" err="1" smtClean="0"/>
              <a:t>matu</a:t>
            </a:r>
            <a:r>
              <a:rPr lang="en-GB" sz="2400" b="1" dirty="0"/>
              <a:t> </a:t>
            </a:r>
            <a:r>
              <a:rPr lang="en-GB" sz="2400" b="1" dirty="0" err="1" smtClean="0"/>
              <a:t>shawng</a:t>
            </a:r>
            <a:r>
              <a:rPr lang="en-GB" sz="2400" b="1" dirty="0" smtClean="0"/>
              <a:t> n-nan </a:t>
            </a:r>
            <a:r>
              <a:rPr lang="en-GB" sz="2400" b="1" dirty="0" err="1" smtClean="0"/>
              <a:t>shi</a:t>
            </a:r>
            <a:r>
              <a:rPr lang="en-GB" sz="2400" b="1" dirty="0" smtClean="0"/>
              <a:t> </a:t>
            </a:r>
            <a:r>
              <a:rPr lang="en-GB" sz="2400" b="1" dirty="0" err="1" smtClean="0"/>
              <a:t>hku</a:t>
            </a:r>
            <a:r>
              <a:rPr lang="en-GB" sz="2400" b="1" dirty="0" smtClean="0"/>
              <a:t> </a:t>
            </a:r>
            <a:r>
              <a:rPr lang="en-GB" sz="2400" b="1" dirty="0" err="1" smtClean="0"/>
              <a:t>na</a:t>
            </a:r>
            <a:r>
              <a:rPr lang="en-GB" sz="2400" b="1" dirty="0" smtClean="0"/>
              <a:t> </a:t>
            </a:r>
            <a:r>
              <a:rPr lang="en-GB" sz="2400" b="1" dirty="0" err="1" smtClean="0"/>
              <a:t>tinang</a:t>
            </a:r>
            <a:r>
              <a:rPr lang="en-GB" sz="2400" b="1" dirty="0" smtClean="0"/>
              <a:t> </a:t>
            </a:r>
            <a:r>
              <a:rPr lang="en-GB" sz="2400" b="1" dirty="0" err="1" smtClean="0"/>
              <a:t>hpe</a:t>
            </a:r>
            <a:r>
              <a:rPr lang="en-GB" sz="2400" b="1" dirty="0" smtClean="0"/>
              <a:t> </a:t>
            </a:r>
            <a:r>
              <a:rPr lang="en-GB" sz="2400" b="1" dirty="0" err="1" smtClean="0"/>
              <a:t>kam</a:t>
            </a:r>
            <a:r>
              <a:rPr lang="en-GB" sz="2400" b="1" dirty="0" smtClean="0"/>
              <a:t> </a:t>
            </a:r>
            <a:r>
              <a:rPr lang="en-GB" sz="2400" b="1" dirty="0" err="1" smtClean="0"/>
              <a:t>na</a:t>
            </a:r>
            <a:r>
              <a:rPr lang="en-GB" sz="2400" b="1" dirty="0" smtClean="0"/>
              <a:t> lam </a:t>
            </a:r>
            <a:r>
              <a:rPr lang="en-GB" sz="2400" b="1" dirty="0" err="1" smtClean="0"/>
              <a:t>hte</a:t>
            </a:r>
            <a:r>
              <a:rPr lang="en-GB" sz="2400" b="1" dirty="0" smtClean="0"/>
              <a:t> </a:t>
            </a:r>
            <a:r>
              <a:rPr lang="en-GB" sz="2400" b="1" dirty="0" err="1" smtClean="0"/>
              <a:t>ga</a:t>
            </a:r>
            <a:r>
              <a:rPr lang="en-GB" sz="2400" b="1" dirty="0" smtClean="0"/>
              <a:t> </a:t>
            </a:r>
            <a:r>
              <a:rPr lang="en-GB" sz="2400" b="1" dirty="0" err="1" smtClean="0"/>
              <a:t>shaga</a:t>
            </a:r>
            <a:r>
              <a:rPr lang="en-GB" sz="2400" b="1" dirty="0" smtClean="0"/>
              <a:t> </a:t>
            </a:r>
            <a:r>
              <a:rPr lang="en-GB" sz="2400" b="1" dirty="0" err="1" smtClean="0"/>
              <a:t>manu</a:t>
            </a:r>
            <a:r>
              <a:rPr lang="en-GB" sz="2400" b="1" dirty="0" smtClean="0"/>
              <a:t> </a:t>
            </a:r>
            <a:r>
              <a:rPr lang="en-GB" sz="2400" b="1" dirty="0" err="1" smtClean="0"/>
              <a:t>na</a:t>
            </a:r>
            <a:r>
              <a:rPr lang="en-GB" sz="2400" b="1" dirty="0" smtClean="0"/>
              <a:t>  </a:t>
            </a:r>
            <a:r>
              <a:rPr lang="en-GB" sz="2400" b="1" dirty="0" err="1" smtClean="0"/>
              <a:t>ahkyak</a:t>
            </a:r>
            <a:r>
              <a:rPr lang="en-GB" sz="2400" b="1" dirty="0" smtClean="0"/>
              <a:t> </a:t>
            </a:r>
            <a:r>
              <a:rPr lang="en-GB" sz="2400" b="1" dirty="0" err="1" smtClean="0"/>
              <a:t>nga</a:t>
            </a:r>
            <a:r>
              <a:rPr lang="en-GB" sz="2400" b="1" dirty="0" smtClean="0"/>
              <a:t> </a:t>
            </a:r>
            <a:r>
              <a:rPr lang="en-GB" sz="2400" b="1" dirty="0" err="1" smtClean="0"/>
              <a:t>ai</a:t>
            </a:r>
            <a:r>
              <a:rPr lang="en-GB" sz="2400" b="1" dirty="0" smtClean="0"/>
              <a:t>. Dai </a:t>
            </a:r>
            <a:r>
              <a:rPr lang="en-GB" sz="2400" b="1" dirty="0" err="1" smtClean="0"/>
              <a:t>zawn</a:t>
            </a:r>
            <a:r>
              <a:rPr lang="en-GB" sz="2400" b="1" dirty="0" smtClean="0"/>
              <a:t> </a:t>
            </a:r>
            <a:r>
              <a:rPr lang="en-GB" sz="2400" b="1" dirty="0" err="1" smtClean="0"/>
              <a:t>byin</a:t>
            </a:r>
            <a:r>
              <a:rPr lang="en-GB" sz="2400" b="1" dirty="0" smtClean="0"/>
              <a:t> </a:t>
            </a:r>
            <a:r>
              <a:rPr lang="en-GB" sz="2400" b="1" dirty="0" err="1" smtClean="0"/>
              <a:t>hkra</a:t>
            </a:r>
            <a:r>
              <a:rPr lang="en-GB" sz="2400" b="1" dirty="0" smtClean="0"/>
              <a:t> </a:t>
            </a:r>
            <a:r>
              <a:rPr lang="en-GB" sz="2400" b="1" dirty="0" err="1" smtClean="0"/>
              <a:t>tinang</a:t>
            </a:r>
            <a:r>
              <a:rPr lang="en-GB" sz="2400" b="1" dirty="0" smtClean="0"/>
              <a:t> </a:t>
            </a:r>
            <a:r>
              <a:rPr lang="en-GB" sz="2400" b="1" dirty="0" err="1" smtClean="0"/>
              <a:t>ga</a:t>
            </a:r>
            <a:r>
              <a:rPr lang="en-GB" sz="2400" b="1" dirty="0" smtClean="0"/>
              <a:t> </a:t>
            </a:r>
            <a:r>
              <a:rPr lang="en-GB" sz="2400" b="1" dirty="0" err="1" smtClean="0"/>
              <a:t>shaga</a:t>
            </a:r>
            <a:r>
              <a:rPr lang="en-GB" sz="2400" b="1" dirty="0" smtClean="0"/>
              <a:t> lam </a:t>
            </a:r>
            <a:r>
              <a:rPr lang="en-GB" sz="2400" b="1" dirty="0" err="1" smtClean="0"/>
              <a:t>hta</a:t>
            </a:r>
            <a:r>
              <a:rPr lang="en-GB" sz="2400" b="1" dirty="0" smtClean="0"/>
              <a:t> </a:t>
            </a:r>
            <a:r>
              <a:rPr lang="en-GB" sz="2400" b="1" dirty="0" err="1" smtClean="0"/>
              <a:t>hkungga</a:t>
            </a:r>
            <a:r>
              <a:rPr lang="en-GB" sz="2400" b="1" dirty="0" smtClean="0"/>
              <a:t> let </a:t>
            </a:r>
            <a:r>
              <a:rPr lang="en-GB" sz="2400" b="1" dirty="0" err="1" smtClean="0"/>
              <a:t>tinang</a:t>
            </a:r>
            <a:r>
              <a:rPr lang="en-GB" sz="2400" b="1" dirty="0" smtClean="0"/>
              <a:t> </a:t>
            </a:r>
            <a:r>
              <a:rPr lang="en-GB" sz="2400" b="1" dirty="0" err="1" smtClean="0"/>
              <a:t>hkum</a:t>
            </a:r>
            <a:r>
              <a:rPr lang="en-GB" sz="2400" b="1" dirty="0" smtClean="0"/>
              <a:t> </a:t>
            </a:r>
            <a:r>
              <a:rPr lang="en-GB" sz="2400" b="1" dirty="0" err="1" smtClean="0"/>
              <a:t>tinang</a:t>
            </a:r>
            <a:r>
              <a:rPr lang="en-GB" sz="2400" b="1" dirty="0" smtClean="0"/>
              <a:t> </a:t>
            </a:r>
            <a:r>
              <a:rPr lang="en-GB" sz="2400" b="1" dirty="0" err="1" smtClean="0"/>
              <a:t>shagrit</a:t>
            </a:r>
            <a:r>
              <a:rPr lang="en-GB" sz="2400" b="1" dirty="0" smtClean="0"/>
              <a:t> </a:t>
            </a:r>
            <a:r>
              <a:rPr lang="en-GB" sz="2400" b="1" dirty="0" err="1" smtClean="0"/>
              <a:t>shanem</a:t>
            </a:r>
            <a:r>
              <a:rPr lang="en-GB" sz="2400" b="1" dirty="0" smtClean="0"/>
              <a:t> n-</a:t>
            </a:r>
            <a:r>
              <a:rPr lang="en-GB" sz="2400" b="1" dirty="0" err="1" smtClean="0"/>
              <a:t>na</a:t>
            </a:r>
            <a:r>
              <a:rPr lang="en-GB" sz="2400" b="1" dirty="0" smtClean="0"/>
              <a:t> </a:t>
            </a:r>
            <a:r>
              <a:rPr lang="en-GB" sz="2400" b="1" dirty="0" err="1" smtClean="0"/>
              <a:t>ganawn</a:t>
            </a:r>
            <a:r>
              <a:rPr lang="en-GB" sz="2400" b="1" dirty="0" smtClean="0"/>
              <a:t> </a:t>
            </a:r>
            <a:r>
              <a:rPr lang="en-GB" sz="2400" b="1" dirty="0" err="1" smtClean="0"/>
              <a:t>mazum</a:t>
            </a:r>
            <a:r>
              <a:rPr lang="en-GB" sz="2400" b="1" dirty="0" smtClean="0"/>
              <a:t> </a:t>
            </a:r>
            <a:r>
              <a:rPr lang="en-GB" sz="2400" b="1" dirty="0" err="1" smtClean="0"/>
              <a:t>ra</a:t>
            </a:r>
            <a:r>
              <a:rPr lang="en-GB" sz="2400" b="1" dirty="0" smtClean="0"/>
              <a:t> </a:t>
            </a:r>
            <a:r>
              <a:rPr lang="en-GB" sz="2400" b="1" dirty="0" err="1" smtClean="0"/>
              <a:t>ai</a:t>
            </a:r>
            <a:r>
              <a:rPr lang="en-GB" sz="2400" b="1" dirty="0"/>
              <a:t>.</a:t>
            </a:r>
            <a:r>
              <a:rPr lang="en-GB" sz="2400" b="1" dirty="0">
                <a:latin typeface="Arial"/>
                <a:ea typeface="Arial"/>
                <a:cs typeface="Arial"/>
                <a:sym typeface="Arial"/>
              </a:rPr>
              <a:t> </a:t>
            </a:r>
            <a:endParaRPr sz="2400" b="1" dirty="0">
              <a:latin typeface="Arial"/>
              <a:ea typeface="Arial"/>
              <a:cs typeface="Arial"/>
              <a:sym typeface="Arial"/>
            </a:endParaRPr>
          </a:p>
        </p:txBody>
      </p:sp>
      <p:sp>
        <p:nvSpPr>
          <p:cNvPr id="239" name="Google Shape;239;p13"/>
          <p:cNvSpPr/>
          <p:nvPr/>
        </p:nvSpPr>
        <p:spPr>
          <a:xfrm>
            <a:off x="1078325" y="5430590"/>
            <a:ext cx="3255095" cy="27432"/>
          </a:xfrm>
          <a:custGeom>
            <a:avLst/>
            <a:gdLst/>
            <a:ahLst/>
            <a:cxnLst/>
            <a:rect l="l" t="t" r="r" b="b"/>
            <a:pathLst>
              <a:path w="3255095" h="27432"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3929" y="7395"/>
                  <a:pt x="3255140" y="21864"/>
                  <a:pt x="3255095" y="27432"/>
                </a:cubicBezTo>
                <a:cubicBezTo>
                  <a:pt x="3088545" y="32347"/>
                  <a:pt x="2687475" y="16563"/>
                  <a:pt x="2538974" y="27432"/>
                </a:cubicBezTo>
                <a:cubicBezTo>
                  <a:pt x="2390473" y="38301"/>
                  <a:pt x="2137381" y="185"/>
                  <a:pt x="1822853" y="27432"/>
                </a:cubicBezTo>
                <a:cubicBezTo>
                  <a:pt x="1508325" y="54679"/>
                  <a:pt x="1466437" y="29529"/>
                  <a:pt x="1171834" y="27432"/>
                </a:cubicBezTo>
                <a:cubicBezTo>
                  <a:pt x="877231" y="25335"/>
                  <a:pt x="561097" y="46787"/>
                  <a:pt x="0" y="27432"/>
                </a:cubicBezTo>
                <a:cubicBezTo>
                  <a:pt x="-503" y="20663"/>
                  <a:pt x="1168" y="5855"/>
                  <a:pt x="0" y="0"/>
                </a:cubicBezTo>
                <a:close/>
              </a:path>
              <a:path w="3255095" h="27432"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5288" y="12649"/>
                  <a:pt x="3254107" y="17989"/>
                  <a:pt x="3255095" y="27432"/>
                </a:cubicBezTo>
                <a:cubicBezTo>
                  <a:pt x="3120743" y="25834"/>
                  <a:pt x="2759628" y="51606"/>
                  <a:pt x="2604076" y="27432"/>
                </a:cubicBezTo>
                <a:cubicBezTo>
                  <a:pt x="2448524" y="3258"/>
                  <a:pt x="2184336" y="28743"/>
                  <a:pt x="1887955" y="27432"/>
                </a:cubicBezTo>
                <a:cubicBezTo>
                  <a:pt x="1591574" y="26121"/>
                  <a:pt x="1548845" y="16014"/>
                  <a:pt x="1334589" y="27432"/>
                </a:cubicBezTo>
                <a:cubicBezTo>
                  <a:pt x="1120333" y="38850"/>
                  <a:pt x="996014" y="18806"/>
                  <a:pt x="683570" y="27432"/>
                </a:cubicBezTo>
                <a:cubicBezTo>
                  <a:pt x="371126" y="36058"/>
                  <a:pt x="198687" y="25311"/>
                  <a:pt x="0" y="27432"/>
                </a:cubicBezTo>
                <a:cubicBezTo>
                  <a:pt x="1300" y="19678"/>
                  <a:pt x="-86" y="12044"/>
                  <a:pt x="0" y="0"/>
                </a:cubicBezTo>
                <a:close/>
              </a:path>
            </a:pathLst>
          </a:custGeom>
          <a:solidFill>
            <a:srgbClr val="BA7039"/>
          </a:solidFill>
          <a:ln w="38100" cap="rnd" cmpd="sng">
            <a:solidFill>
              <a:srgbClr val="BA703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40" name="Google Shape;240;p13" descr="A picture containing toy, doll, drawing&#10;&#10;Description automatically generated"/>
          <p:cNvPicPr preferRelativeResize="0"/>
          <p:nvPr/>
        </p:nvPicPr>
        <p:blipFill rotWithShape="1">
          <a:blip r:embed="rId3">
            <a:alphaModFix/>
          </a:blip>
          <a:srcRect/>
          <a:stretch/>
        </p:blipFill>
        <p:spPr>
          <a:xfrm>
            <a:off x="5301387" y="640080"/>
            <a:ext cx="5920434" cy="5550408"/>
          </a:xfrm>
          <a:prstGeom prst="rect">
            <a:avLst/>
          </a:prstGeom>
          <a:noFill/>
          <a:ln>
            <a:noFill/>
          </a:ln>
        </p:spPr>
      </p:pic>
      <p:sp>
        <p:nvSpPr>
          <p:cNvPr id="241" name="Google Shape;241;p13"/>
          <p:cNvSpPr txBox="1"/>
          <p:nvPr/>
        </p:nvSpPr>
        <p:spPr>
          <a:xfrm>
            <a:off x="5206951" y="6193936"/>
            <a:ext cx="5715944" cy="527956"/>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rgbClr val="000000"/>
              </a:buClr>
              <a:buSzPts val="1100"/>
              <a:buFont typeface="Arial"/>
              <a:buNone/>
            </a:pPr>
            <a:r>
              <a:rPr lang="en-GB" sz="1100" b="0" i="0" u="sng" strike="noStrike" cap="none">
                <a:solidFill>
                  <a:schemeClr val="dk1"/>
                </a:solidFill>
                <a:latin typeface="Avenir"/>
                <a:ea typeface="Avenir"/>
                <a:cs typeface="Avenir"/>
                <a:sym typeface="Avenir"/>
                <a:hlinkClick r:id="rId4">
                  <a:extLst>
                    <a:ext uri="{A12FA001-AC4F-418D-AE19-62706E023703}">
                      <ahyp:hlinkClr xmlns:ahyp="http://schemas.microsoft.com/office/drawing/2018/hyperlinkcolor" xmlns="" val="tx"/>
                    </a:ext>
                  </a:extLst>
                </a:hlinkClick>
              </a:rPr>
              <a:t>This Photo</a:t>
            </a:r>
            <a:r>
              <a:rPr lang="en-GB" sz="1100" b="0" i="0" u="none" strike="noStrike" cap="none">
                <a:solidFill>
                  <a:schemeClr val="dk1"/>
                </a:solidFill>
                <a:latin typeface="Avenir"/>
                <a:ea typeface="Avenir"/>
                <a:cs typeface="Avenir"/>
                <a:sym typeface="Avenir"/>
              </a:rPr>
              <a:t> by Unknown author is licensed under </a:t>
            </a:r>
            <a:r>
              <a:rPr lang="en-GB" sz="1100" b="0" i="0" u="sng" strike="noStrike" cap="none">
                <a:solidFill>
                  <a:schemeClr val="dk1"/>
                </a:solidFill>
                <a:latin typeface="Avenir"/>
                <a:ea typeface="Avenir"/>
                <a:cs typeface="Avenir"/>
                <a:sym typeface="Avenir"/>
                <a:hlinkClick r:id="rId5">
                  <a:extLst>
                    <a:ext uri="{A12FA001-AC4F-418D-AE19-62706E023703}">
                      <ahyp:hlinkClr xmlns:ahyp="http://schemas.microsoft.com/office/drawing/2018/hyperlinkcolor" xmlns="" val="tx"/>
                    </a:ext>
                  </a:extLst>
                </a:hlinkClick>
              </a:rPr>
              <a:t>CC BY</a:t>
            </a:r>
            <a:r>
              <a:rPr lang="en-GB" sz="1100" b="0" i="0" u="none" strike="noStrike" cap="none">
                <a:solidFill>
                  <a:schemeClr val="dk1"/>
                </a:solidFill>
                <a:latin typeface="Avenir"/>
                <a:ea typeface="Avenir"/>
                <a:cs typeface="Avenir"/>
                <a:sym typeface="Avenir"/>
              </a:rPr>
              <a:t>.</a:t>
            </a:r>
            <a:endParaRPr sz="1100" b="0" i="0" u="none" strike="noStrike" cap="none">
              <a:solidFill>
                <a:schemeClr val="dk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6"/>
        <p:cNvGrpSpPr/>
        <p:nvPr/>
      </p:nvGrpSpPr>
      <p:grpSpPr>
        <a:xfrm>
          <a:off x="0" y="0"/>
          <a:ext cx="0" cy="0"/>
          <a:chOff x="0" y="0"/>
          <a:chExt cx="0" cy="0"/>
        </a:xfrm>
      </p:grpSpPr>
      <p:sp>
        <p:nvSpPr>
          <p:cNvPr id="247" name="Google Shape;247;p1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48" name="Google Shape;248;p14" descr="A person looking at the camera&#10;&#10;Description automatically generated"/>
          <p:cNvPicPr preferRelativeResize="0"/>
          <p:nvPr/>
        </p:nvPicPr>
        <p:blipFill rotWithShape="1">
          <a:blip r:embed="rId3">
            <a:alphaModFix/>
          </a:blip>
          <a:srcRect l="9091" t="5965" b="13505"/>
          <a:stretch/>
        </p:blipFill>
        <p:spPr>
          <a:xfrm>
            <a:off x="-2" y="10"/>
            <a:ext cx="12192003" cy="6857990"/>
          </a:xfrm>
          <a:prstGeom prst="rect">
            <a:avLst/>
          </a:prstGeom>
          <a:noFill/>
          <a:ln>
            <a:noFill/>
          </a:ln>
        </p:spPr>
      </p:pic>
      <p:sp>
        <p:nvSpPr>
          <p:cNvPr id="249" name="Google Shape;249;p14"/>
          <p:cNvSpPr/>
          <p:nvPr/>
        </p:nvSpPr>
        <p:spPr>
          <a:xfrm flipH="1">
            <a:off x="2788244" y="0"/>
            <a:ext cx="9403756" cy="6858000"/>
          </a:xfrm>
          <a:prstGeom prst="rect">
            <a:avLst/>
          </a:prstGeom>
          <a:gradFill>
            <a:gsLst>
              <a:gs pos="0">
                <a:srgbClr val="000000">
                  <a:alpha val="0"/>
                </a:srgbClr>
              </a:gs>
              <a:gs pos="30000">
                <a:srgbClr val="000000">
                  <a:alpha val="20000"/>
                </a:srgbClr>
              </a:gs>
              <a:gs pos="58000">
                <a:srgbClr val="000000">
                  <a:alpha val="29019"/>
                </a:srgbClr>
              </a:gs>
              <a:gs pos="100000">
                <a:srgbClr val="000000">
                  <a:alpha val="29019"/>
                </a:srgbClr>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50" name="Google Shape;250;p14"/>
          <p:cNvSpPr txBox="1">
            <a:spLocks noGrp="1"/>
          </p:cNvSpPr>
          <p:nvPr>
            <p:ph type="subTitle" idx="1"/>
          </p:nvPr>
        </p:nvSpPr>
        <p:spPr>
          <a:xfrm>
            <a:off x="4344461" y="3429005"/>
            <a:ext cx="7725619" cy="29886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1100"/>
              <a:buFont typeface="Arial"/>
              <a:buNone/>
            </a:pPr>
            <a:r>
              <a:rPr lang="en-GB" b="1" dirty="0" smtClean="0">
                <a:solidFill>
                  <a:srgbClr val="FFFFFF"/>
                </a:solidFill>
                <a:latin typeface="Arial"/>
                <a:ea typeface="Arial"/>
                <a:cs typeface="Arial"/>
                <a:sym typeface="Arial"/>
              </a:rPr>
              <a:t> </a:t>
            </a:r>
            <a:r>
              <a:rPr lang="en-GB" b="1" dirty="0" smtClean="0">
                <a:solidFill>
                  <a:srgbClr val="FFFFFF"/>
                </a:solidFill>
              </a:rPr>
              <a:t>Lama </a:t>
            </a:r>
            <a:r>
              <a:rPr lang="en-GB" b="1" dirty="0" err="1" smtClean="0">
                <a:solidFill>
                  <a:srgbClr val="FFFFFF"/>
                </a:solidFill>
              </a:rPr>
              <a:t>rai</a:t>
            </a:r>
            <a:r>
              <a:rPr lang="en-GB" b="1" dirty="0" smtClean="0">
                <a:solidFill>
                  <a:srgbClr val="FFFFFF"/>
                </a:solidFill>
              </a:rPr>
              <a:t> yang, </a:t>
            </a:r>
            <a:r>
              <a:rPr lang="en-GB" b="1" dirty="0" err="1" smtClean="0">
                <a:solidFill>
                  <a:srgbClr val="FFFFFF"/>
                </a:solidFill>
              </a:rPr>
              <a:t>masha</a:t>
            </a:r>
            <a:r>
              <a:rPr lang="en-GB" b="1" dirty="0" smtClean="0">
                <a:solidFill>
                  <a:srgbClr val="FFFFFF"/>
                </a:solidFill>
              </a:rPr>
              <a:t> </a:t>
            </a:r>
            <a:r>
              <a:rPr lang="en-GB" b="1" dirty="0" err="1" smtClean="0">
                <a:solidFill>
                  <a:srgbClr val="FFFFFF"/>
                </a:solidFill>
              </a:rPr>
              <a:t>langai</a:t>
            </a:r>
            <a:r>
              <a:rPr lang="en-GB" b="1" dirty="0" smtClean="0">
                <a:solidFill>
                  <a:srgbClr val="FFFFFF"/>
                </a:solidFill>
              </a:rPr>
              <a:t> n-</a:t>
            </a:r>
            <a:r>
              <a:rPr lang="en-GB" b="1" dirty="0" err="1" smtClean="0">
                <a:solidFill>
                  <a:srgbClr val="FFFFFF"/>
                </a:solidFill>
              </a:rPr>
              <a:t>yun</a:t>
            </a:r>
            <a:r>
              <a:rPr lang="en-GB" b="1" dirty="0" smtClean="0">
                <a:solidFill>
                  <a:srgbClr val="FFFFFF"/>
                </a:solidFill>
              </a:rPr>
              <a:t> </a:t>
            </a:r>
            <a:r>
              <a:rPr lang="en-GB" b="1" dirty="0" err="1" smtClean="0">
                <a:solidFill>
                  <a:srgbClr val="FFFFFF"/>
                </a:solidFill>
              </a:rPr>
              <a:t>bu</a:t>
            </a:r>
            <a:r>
              <a:rPr lang="en-GB" b="1" dirty="0" smtClean="0">
                <a:solidFill>
                  <a:srgbClr val="FFFFFF"/>
                </a:solidFill>
              </a:rPr>
              <a:t> </a:t>
            </a:r>
            <a:r>
              <a:rPr lang="en-GB" b="1" dirty="0" err="1" smtClean="0">
                <a:solidFill>
                  <a:srgbClr val="FFFFFF"/>
                </a:solidFill>
              </a:rPr>
              <a:t>pawt</a:t>
            </a:r>
            <a:r>
              <a:rPr lang="en-GB" b="1" dirty="0" smtClean="0">
                <a:solidFill>
                  <a:srgbClr val="FFFFFF"/>
                </a:solidFill>
              </a:rPr>
              <a:t> </a:t>
            </a:r>
            <a:r>
              <a:rPr lang="en-GB" b="1" dirty="0" err="1" smtClean="0">
                <a:solidFill>
                  <a:srgbClr val="FFFFFF"/>
                </a:solidFill>
              </a:rPr>
              <a:t>nga</a:t>
            </a:r>
            <a:r>
              <a:rPr lang="en-GB" b="1" dirty="0" smtClean="0">
                <a:solidFill>
                  <a:srgbClr val="FFFFFF"/>
                </a:solidFill>
              </a:rPr>
              <a:t> </a:t>
            </a:r>
            <a:r>
              <a:rPr lang="en-GB" b="1" dirty="0" err="1" smtClean="0">
                <a:solidFill>
                  <a:srgbClr val="FFFFFF"/>
                </a:solidFill>
              </a:rPr>
              <a:t>tim</a:t>
            </a:r>
            <a:r>
              <a:rPr lang="en-GB" b="1" dirty="0" smtClean="0">
                <a:solidFill>
                  <a:srgbClr val="FFFFFF"/>
                </a:solidFill>
              </a:rPr>
              <a:t> (</a:t>
            </a:r>
            <a:r>
              <a:rPr lang="en-GB" b="1" dirty="0" err="1" smtClean="0">
                <a:solidFill>
                  <a:srgbClr val="FFFFFF"/>
                </a:solidFill>
              </a:rPr>
              <a:t>shr</a:t>
            </a:r>
            <a:r>
              <a:rPr lang="en-GB" b="1" dirty="0" smtClean="0">
                <a:solidFill>
                  <a:srgbClr val="FFFFFF"/>
                </a:solidFill>
              </a:rPr>
              <a:t>) </a:t>
            </a:r>
            <a:r>
              <a:rPr lang="en-GB" b="1" dirty="0" err="1" smtClean="0">
                <a:solidFill>
                  <a:srgbClr val="FFFFFF"/>
                </a:solidFill>
              </a:rPr>
              <a:t>myit</a:t>
            </a:r>
            <a:r>
              <a:rPr lang="en-GB" b="1" dirty="0" smtClean="0">
                <a:solidFill>
                  <a:srgbClr val="FFFFFF"/>
                </a:solidFill>
              </a:rPr>
              <a:t> </a:t>
            </a:r>
            <a:r>
              <a:rPr lang="en-GB" b="1" dirty="0" err="1" smtClean="0">
                <a:solidFill>
                  <a:srgbClr val="FFFFFF"/>
                </a:solidFill>
              </a:rPr>
              <a:t>shuk</a:t>
            </a:r>
            <a:r>
              <a:rPr lang="en-GB" b="1" dirty="0" smtClean="0">
                <a:solidFill>
                  <a:srgbClr val="FFFFFF"/>
                </a:solidFill>
              </a:rPr>
              <a:t> </a:t>
            </a:r>
            <a:r>
              <a:rPr lang="en-GB" b="1" dirty="0" err="1" smtClean="0">
                <a:solidFill>
                  <a:srgbClr val="FFFFFF"/>
                </a:solidFill>
              </a:rPr>
              <a:t>nga</a:t>
            </a:r>
            <a:r>
              <a:rPr lang="en-GB" b="1" dirty="0" smtClean="0">
                <a:solidFill>
                  <a:srgbClr val="FFFFFF"/>
                </a:solidFill>
              </a:rPr>
              <a:t> </a:t>
            </a:r>
            <a:r>
              <a:rPr lang="en-GB" b="1" dirty="0" err="1" smtClean="0">
                <a:solidFill>
                  <a:srgbClr val="FFFFFF"/>
                </a:solidFill>
              </a:rPr>
              <a:t>tim</a:t>
            </a:r>
            <a:r>
              <a:rPr lang="en-GB" b="1" dirty="0" smtClean="0">
                <a:solidFill>
                  <a:srgbClr val="FFFFFF"/>
                </a:solidFill>
              </a:rPr>
              <a:t> </a:t>
            </a:r>
            <a:r>
              <a:rPr lang="en-GB" b="1" dirty="0" err="1" smtClean="0">
                <a:solidFill>
                  <a:srgbClr val="FFFFFF"/>
                </a:solidFill>
              </a:rPr>
              <a:t>hkungga</a:t>
            </a:r>
            <a:r>
              <a:rPr lang="en-GB" b="1" dirty="0" smtClean="0">
                <a:solidFill>
                  <a:srgbClr val="FFFFFF"/>
                </a:solidFill>
              </a:rPr>
              <a:t> let </a:t>
            </a:r>
            <a:r>
              <a:rPr lang="en-GB" b="1" dirty="0" err="1" smtClean="0">
                <a:solidFill>
                  <a:srgbClr val="FFFFFF"/>
                </a:solidFill>
              </a:rPr>
              <a:t>tsun</a:t>
            </a:r>
            <a:r>
              <a:rPr lang="en-GB" b="1" dirty="0" smtClean="0">
                <a:solidFill>
                  <a:srgbClr val="FFFFFF"/>
                </a:solidFill>
              </a:rPr>
              <a:t> </a:t>
            </a:r>
            <a:r>
              <a:rPr lang="en-GB" b="1" dirty="0" err="1" smtClean="0">
                <a:solidFill>
                  <a:srgbClr val="FFFFFF"/>
                </a:solidFill>
              </a:rPr>
              <a:t>shaga</a:t>
            </a:r>
            <a:r>
              <a:rPr lang="en-GB" b="1" dirty="0" smtClean="0">
                <a:solidFill>
                  <a:srgbClr val="FFFFFF"/>
                </a:solidFill>
              </a:rPr>
              <a:t> </a:t>
            </a:r>
            <a:r>
              <a:rPr lang="en-GB" b="1" dirty="0" err="1" smtClean="0">
                <a:solidFill>
                  <a:srgbClr val="FFFFFF"/>
                </a:solidFill>
              </a:rPr>
              <a:t>ai</a:t>
            </a:r>
            <a:r>
              <a:rPr lang="en-GB" b="1" dirty="0" smtClean="0">
                <a:solidFill>
                  <a:srgbClr val="FFFFFF"/>
                </a:solidFill>
              </a:rPr>
              <a:t> lam </a:t>
            </a:r>
            <a:r>
              <a:rPr lang="en-GB" b="1" dirty="0" err="1" smtClean="0">
                <a:solidFill>
                  <a:srgbClr val="FFFFFF"/>
                </a:solidFill>
              </a:rPr>
              <a:t>gaw</a:t>
            </a:r>
            <a:r>
              <a:rPr lang="en-GB" b="1" dirty="0" smtClean="0">
                <a:solidFill>
                  <a:srgbClr val="FFFFFF"/>
                </a:solidFill>
              </a:rPr>
              <a:t>  </a:t>
            </a:r>
            <a:r>
              <a:rPr lang="en-GB" b="1" dirty="0" err="1" smtClean="0">
                <a:solidFill>
                  <a:srgbClr val="FFFFFF"/>
                </a:solidFill>
              </a:rPr>
              <a:t>akyu</a:t>
            </a:r>
            <a:r>
              <a:rPr lang="en-GB" b="1" dirty="0" smtClean="0">
                <a:solidFill>
                  <a:srgbClr val="FFFFFF"/>
                </a:solidFill>
              </a:rPr>
              <a:t> </a:t>
            </a:r>
            <a:r>
              <a:rPr lang="en-GB" b="1" dirty="0" err="1" smtClean="0">
                <a:solidFill>
                  <a:srgbClr val="FFFFFF"/>
                </a:solidFill>
              </a:rPr>
              <a:t>rawng</a:t>
            </a:r>
            <a:r>
              <a:rPr lang="en-GB" b="1" dirty="0" smtClean="0">
                <a:solidFill>
                  <a:srgbClr val="FFFFFF"/>
                </a:solidFill>
              </a:rPr>
              <a:t> </a:t>
            </a:r>
            <a:r>
              <a:rPr lang="en-GB" b="1" dirty="0" err="1" smtClean="0">
                <a:solidFill>
                  <a:srgbClr val="FFFFFF"/>
                </a:solidFill>
              </a:rPr>
              <a:t>ai</a:t>
            </a:r>
            <a:r>
              <a:rPr lang="en-GB" b="1" dirty="0" smtClean="0">
                <a:solidFill>
                  <a:srgbClr val="FFFFFF"/>
                </a:solidFill>
              </a:rPr>
              <a:t> </a:t>
            </a:r>
            <a:r>
              <a:rPr lang="en-GB" b="1" dirty="0" err="1" smtClean="0">
                <a:solidFill>
                  <a:srgbClr val="FFFFFF"/>
                </a:solidFill>
              </a:rPr>
              <a:t>matut</a:t>
            </a:r>
            <a:r>
              <a:rPr lang="en-GB" b="1" dirty="0" smtClean="0">
                <a:solidFill>
                  <a:srgbClr val="FFFFFF"/>
                </a:solidFill>
              </a:rPr>
              <a:t> </a:t>
            </a:r>
            <a:r>
              <a:rPr lang="en-GB" b="1" dirty="0" err="1" smtClean="0">
                <a:solidFill>
                  <a:srgbClr val="FFFFFF"/>
                </a:solidFill>
              </a:rPr>
              <a:t>mahkai</a:t>
            </a:r>
            <a:r>
              <a:rPr lang="en-GB" b="1" dirty="0" smtClean="0">
                <a:solidFill>
                  <a:srgbClr val="FFFFFF"/>
                </a:solidFill>
              </a:rPr>
              <a:t> lam </a:t>
            </a:r>
            <a:r>
              <a:rPr lang="en-GB" b="1" dirty="0" err="1" smtClean="0">
                <a:solidFill>
                  <a:srgbClr val="FFFFFF"/>
                </a:solidFill>
              </a:rPr>
              <a:t>rai</a:t>
            </a:r>
            <a:r>
              <a:rPr lang="en-GB" b="1" dirty="0" smtClean="0">
                <a:solidFill>
                  <a:srgbClr val="FFFFFF"/>
                </a:solidFill>
              </a:rPr>
              <a:t> n-</a:t>
            </a:r>
            <a:r>
              <a:rPr lang="en-GB" b="1" dirty="0" err="1" smtClean="0">
                <a:solidFill>
                  <a:srgbClr val="FFFFFF"/>
                </a:solidFill>
              </a:rPr>
              <a:t>na</a:t>
            </a:r>
            <a:r>
              <a:rPr lang="en-GB" b="1" dirty="0" smtClean="0">
                <a:solidFill>
                  <a:srgbClr val="FFFFFF"/>
                </a:solidFill>
              </a:rPr>
              <a:t> </a:t>
            </a:r>
            <a:r>
              <a:rPr lang="en-GB" b="1" dirty="0" err="1" smtClean="0">
                <a:solidFill>
                  <a:srgbClr val="FFFFFF"/>
                </a:solidFill>
              </a:rPr>
              <a:t>myit</a:t>
            </a:r>
            <a:r>
              <a:rPr lang="en-GB" b="1" dirty="0" smtClean="0">
                <a:solidFill>
                  <a:srgbClr val="FFFFFF"/>
                </a:solidFill>
              </a:rPr>
              <a:t> </a:t>
            </a:r>
            <a:r>
              <a:rPr lang="en-GB" b="1" dirty="0" err="1" smtClean="0">
                <a:solidFill>
                  <a:srgbClr val="FFFFFF"/>
                </a:solidFill>
              </a:rPr>
              <a:t>jasim</a:t>
            </a:r>
            <a:r>
              <a:rPr lang="en-GB" b="1" dirty="0" smtClean="0">
                <a:solidFill>
                  <a:srgbClr val="FFFFFF"/>
                </a:solidFill>
              </a:rPr>
              <a:t> </a:t>
            </a:r>
            <a:r>
              <a:rPr lang="en-GB" b="1" dirty="0" err="1" smtClean="0">
                <a:solidFill>
                  <a:srgbClr val="FFFFFF"/>
                </a:solidFill>
              </a:rPr>
              <a:t>ya</a:t>
            </a:r>
            <a:r>
              <a:rPr lang="en-GB" b="1" dirty="0" smtClean="0">
                <a:solidFill>
                  <a:srgbClr val="FFFFFF"/>
                </a:solidFill>
              </a:rPr>
              <a:t> </a:t>
            </a:r>
            <a:r>
              <a:rPr lang="en-GB" b="1" dirty="0" err="1" smtClean="0">
                <a:solidFill>
                  <a:srgbClr val="FFFFFF"/>
                </a:solidFill>
              </a:rPr>
              <a:t>lu</a:t>
            </a:r>
            <a:r>
              <a:rPr lang="en-GB" b="1" dirty="0" smtClean="0">
                <a:solidFill>
                  <a:srgbClr val="FFFFFF"/>
                </a:solidFill>
              </a:rPr>
              <a:t> </a:t>
            </a:r>
            <a:r>
              <a:rPr lang="en-GB" b="1" dirty="0" err="1" smtClean="0">
                <a:solidFill>
                  <a:srgbClr val="FFFFFF"/>
                </a:solidFill>
              </a:rPr>
              <a:t>ai</a:t>
            </a:r>
            <a:r>
              <a:rPr lang="en-GB" b="1" dirty="0" smtClean="0">
                <a:solidFill>
                  <a:srgbClr val="FFFFFF"/>
                </a:solidFill>
              </a:rPr>
              <a:t> lam </a:t>
            </a:r>
            <a:r>
              <a:rPr lang="en-GB" b="1" dirty="0" err="1" smtClean="0">
                <a:solidFill>
                  <a:srgbClr val="FFFFFF"/>
                </a:solidFill>
              </a:rPr>
              <a:t>rai</a:t>
            </a:r>
            <a:r>
              <a:rPr lang="en-GB" b="1" dirty="0" smtClean="0">
                <a:solidFill>
                  <a:srgbClr val="FFFFFF"/>
                </a:solidFill>
              </a:rPr>
              <a:t> </a:t>
            </a:r>
            <a:r>
              <a:rPr lang="en-GB" b="1" dirty="0" err="1" smtClean="0">
                <a:solidFill>
                  <a:srgbClr val="FFFFFF"/>
                </a:solidFill>
              </a:rPr>
              <a:t>nga</a:t>
            </a:r>
            <a:r>
              <a:rPr lang="en-GB" b="1" dirty="0" smtClean="0">
                <a:solidFill>
                  <a:srgbClr val="FFFFFF"/>
                </a:solidFill>
              </a:rPr>
              <a:t> </a:t>
            </a:r>
            <a:r>
              <a:rPr lang="en-GB" b="1" dirty="0" err="1" smtClean="0">
                <a:solidFill>
                  <a:srgbClr val="FFFFFF"/>
                </a:solidFill>
              </a:rPr>
              <a:t>ai</a:t>
            </a:r>
            <a:r>
              <a:rPr lang="en-GB" b="1" dirty="0" smtClean="0">
                <a:solidFill>
                  <a:srgbClr val="FFFFFF"/>
                </a:solidFill>
              </a:rPr>
              <a:t>.</a:t>
            </a:r>
            <a:endParaRPr b="1" dirty="0">
              <a:solidFill>
                <a:schemeClr val="lt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5"/>
        <p:cNvGrpSpPr/>
        <p:nvPr/>
      </p:nvGrpSpPr>
      <p:grpSpPr>
        <a:xfrm>
          <a:off x="0" y="0"/>
          <a:ext cx="0" cy="0"/>
          <a:chOff x="0" y="0"/>
          <a:chExt cx="0" cy="0"/>
        </a:xfrm>
      </p:grpSpPr>
      <p:sp>
        <p:nvSpPr>
          <p:cNvPr id="256" name="Google Shape;256;p15"/>
          <p:cNvSpPr/>
          <p:nvPr/>
        </p:nvSpPr>
        <p:spPr>
          <a:xfrm>
            <a:off x="0" y="1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57" name="Google Shape;257;p15"/>
          <p:cNvSpPr txBox="1">
            <a:spLocks noGrp="1"/>
          </p:cNvSpPr>
          <p:nvPr>
            <p:ph type="ctrTitle"/>
          </p:nvPr>
        </p:nvSpPr>
        <p:spPr>
          <a:xfrm>
            <a:off x="641604" y="4553712"/>
            <a:ext cx="10908792" cy="1069848"/>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7200"/>
              <a:buFont typeface="Quattrocento Sans"/>
              <a:buNone/>
            </a:pPr>
            <a:r>
              <a:rPr lang="en-GB" sz="4800" b="1" dirty="0" err="1" smtClean="0">
                <a:latin typeface="Arial"/>
                <a:ea typeface="Arial"/>
                <a:cs typeface="Arial"/>
                <a:sym typeface="Arial"/>
              </a:rPr>
              <a:t>Hkan</a:t>
            </a:r>
            <a:r>
              <a:rPr lang="en-GB" sz="4800" b="1" dirty="0" smtClean="0">
                <a:latin typeface="Arial"/>
                <a:ea typeface="Arial"/>
                <a:cs typeface="Arial"/>
                <a:sym typeface="Arial"/>
              </a:rPr>
              <a:t> </a:t>
            </a:r>
            <a:r>
              <a:rPr lang="en-GB" sz="4800" b="1" dirty="0" err="1" smtClean="0">
                <a:latin typeface="Arial"/>
                <a:ea typeface="Arial"/>
                <a:cs typeface="Arial"/>
                <a:sym typeface="Arial"/>
              </a:rPr>
              <a:t>sa</a:t>
            </a:r>
            <a:r>
              <a:rPr lang="en-GB" sz="4800" b="1" dirty="0" smtClean="0">
                <a:latin typeface="Arial"/>
                <a:ea typeface="Arial"/>
                <a:cs typeface="Arial"/>
                <a:sym typeface="Arial"/>
              </a:rPr>
              <a:t> </a:t>
            </a:r>
            <a:r>
              <a:rPr lang="en-GB" sz="4800" b="1" dirty="0" err="1" smtClean="0">
                <a:latin typeface="Arial"/>
                <a:ea typeface="Arial"/>
                <a:cs typeface="Arial"/>
                <a:sym typeface="Arial"/>
              </a:rPr>
              <a:t>ra</a:t>
            </a:r>
            <a:r>
              <a:rPr lang="en-GB" sz="4800" b="1" dirty="0" smtClean="0">
                <a:latin typeface="Arial"/>
                <a:ea typeface="Arial"/>
                <a:cs typeface="Arial"/>
                <a:sym typeface="Arial"/>
              </a:rPr>
              <a:t> </a:t>
            </a:r>
            <a:r>
              <a:rPr lang="en-GB" sz="4800" b="1" dirty="0" err="1" smtClean="0">
                <a:latin typeface="Arial"/>
                <a:ea typeface="Arial"/>
                <a:cs typeface="Arial"/>
                <a:sym typeface="Arial"/>
              </a:rPr>
              <a:t>na</a:t>
            </a:r>
            <a:r>
              <a:rPr lang="en-GB" sz="4800" b="1" dirty="0" smtClean="0">
                <a:latin typeface="Arial"/>
                <a:ea typeface="Arial"/>
                <a:cs typeface="Arial"/>
                <a:sym typeface="Arial"/>
              </a:rPr>
              <a:t> lam </a:t>
            </a:r>
            <a:r>
              <a:rPr lang="en-GB" sz="4800" b="1" dirty="0" err="1" smtClean="0">
                <a:latin typeface="Arial"/>
                <a:ea typeface="Arial"/>
                <a:cs typeface="Arial"/>
                <a:sym typeface="Arial"/>
              </a:rPr>
              <a:t>hte</a:t>
            </a:r>
            <a:r>
              <a:rPr lang="en-GB" sz="4800" b="1" dirty="0" smtClean="0">
                <a:latin typeface="Arial"/>
                <a:ea typeface="Arial"/>
                <a:cs typeface="Arial"/>
                <a:sym typeface="Arial"/>
              </a:rPr>
              <a:t> koi yen </a:t>
            </a:r>
            <a:r>
              <a:rPr lang="en-GB" sz="4800" b="1" dirty="0" err="1" smtClean="0">
                <a:latin typeface="Arial"/>
                <a:ea typeface="Arial"/>
                <a:cs typeface="Arial"/>
                <a:sym typeface="Arial"/>
              </a:rPr>
              <a:t>ra</a:t>
            </a:r>
            <a:r>
              <a:rPr lang="en-GB" sz="4800" b="1" dirty="0" smtClean="0">
                <a:latin typeface="Arial"/>
                <a:ea typeface="Arial"/>
                <a:cs typeface="Arial"/>
                <a:sym typeface="Arial"/>
              </a:rPr>
              <a:t> </a:t>
            </a:r>
            <a:r>
              <a:rPr lang="en-GB" sz="4800" b="1" dirty="0" err="1" smtClean="0">
                <a:latin typeface="Arial"/>
                <a:ea typeface="Arial"/>
                <a:cs typeface="Arial"/>
                <a:sym typeface="Arial"/>
              </a:rPr>
              <a:t>na</a:t>
            </a:r>
            <a:r>
              <a:rPr lang="en-GB" sz="4800" b="1" dirty="0" smtClean="0">
                <a:latin typeface="Arial"/>
                <a:ea typeface="Arial"/>
                <a:cs typeface="Arial"/>
                <a:sym typeface="Arial"/>
              </a:rPr>
              <a:t> lam </a:t>
            </a:r>
            <a:r>
              <a:rPr lang="en-GB" sz="4800" b="1" dirty="0" err="1" smtClean="0">
                <a:latin typeface="Arial"/>
                <a:ea typeface="Arial"/>
                <a:cs typeface="Arial"/>
                <a:sym typeface="Arial"/>
              </a:rPr>
              <a:t>nkau</a:t>
            </a:r>
            <a:r>
              <a:rPr lang="en-GB" sz="4800" b="1" dirty="0" smtClean="0">
                <a:latin typeface="Arial"/>
                <a:ea typeface="Arial"/>
                <a:cs typeface="Arial"/>
                <a:sym typeface="Arial"/>
              </a:rPr>
              <a:t> mi</a:t>
            </a:r>
            <a:endParaRPr sz="4800" dirty="0">
              <a:latin typeface="Arial"/>
              <a:ea typeface="Arial"/>
              <a:cs typeface="Arial"/>
              <a:sym typeface="Arial"/>
            </a:endParaRPr>
          </a:p>
        </p:txBody>
      </p:sp>
      <p:pic>
        <p:nvPicPr>
          <p:cNvPr id="258" name="Google Shape;258;p15"/>
          <p:cNvPicPr preferRelativeResize="0"/>
          <p:nvPr/>
        </p:nvPicPr>
        <p:blipFill rotWithShape="1">
          <a:blip r:embed="rId3">
            <a:alphaModFix/>
          </a:blip>
          <a:srcRect t="3840" b="30587"/>
          <a:stretch/>
        </p:blipFill>
        <p:spPr>
          <a:xfrm>
            <a:off x="20" y="10"/>
            <a:ext cx="12191979" cy="4196972"/>
          </a:xfrm>
          <a:custGeom>
            <a:avLst/>
            <a:gdLst/>
            <a:ahLst/>
            <a:cxnLst/>
            <a:rect l="l" t="t" r="r" b="b"/>
            <a:pathLst>
              <a:path w="12191999" h="4196982" extrusionOk="0">
                <a:moveTo>
                  <a:pt x="0" y="0"/>
                </a:moveTo>
                <a:lnTo>
                  <a:pt x="12191999" y="0"/>
                </a:lnTo>
                <a:lnTo>
                  <a:pt x="12191999" y="4170459"/>
                </a:lnTo>
                <a:lnTo>
                  <a:pt x="11986461" y="4175111"/>
                </a:lnTo>
                <a:cubicBezTo>
                  <a:pt x="11912297" y="4174136"/>
                  <a:pt x="11838168" y="4170508"/>
                  <a:pt x="11764214" y="4164231"/>
                </a:cubicBezTo>
                <a:cubicBezTo>
                  <a:pt x="11656850" y="4156227"/>
                  <a:pt x="11548596" y="4145173"/>
                  <a:pt x="11441995" y="4165502"/>
                </a:cubicBezTo>
                <a:cubicBezTo>
                  <a:pt x="11324975" y="4187991"/>
                  <a:pt x="11208081" y="4188118"/>
                  <a:pt x="11090044" y="4182401"/>
                </a:cubicBezTo>
                <a:cubicBezTo>
                  <a:pt x="10989160" y="4177573"/>
                  <a:pt x="10888657" y="4152161"/>
                  <a:pt x="10787011" y="4178970"/>
                </a:cubicBezTo>
                <a:cubicBezTo>
                  <a:pt x="10776897" y="4180444"/>
                  <a:pt x="10766592" y="4180012"/>
                  <a:pt x="10756643" y="4177700"/>
                </a:cubicBezTo>
                <a:cubicBezTo>
                  <a:pt x="10645468" y="4162326"/>
                  <a:pt x="10533530" y="4174904"/>
                  <a:pt x="10421973" y="4170584"/>
                </a:cubicBezTo>
                <a:cubicBezTo>
                  <a:pt x="10370515" y="4168551"/>
                  <a:pt x="10318040" y="4169695"/>
                  <a:pt x="10267216" y="4164231"/>
                </a:cubicBezTo>
                <a:cubicBezTo>
                  <a:pt x="10150577" y="4151780"/>
                  <a:pt x="10034192" y="4145173"/>
                  <a:pt x="9918824" y="4174523"/>
                </a:cubicBezTo>
                <a:cubicBezTo>
                  <a:pt x="9885153" y="4182439"/>
                  <a:pt x="9850745" y="4186695"/>
                  <a:pt x="9816160" y="4187229"/>
                </a:cubicBezTo>
                <a:cubicBezTo>
                  <a:pt x="9703206" y="4191295"/>
                  <a:pt x="9590632" y="4183544"/>
                  <a:pt x="9478059" y="4177191"/>
                </a:cubicBezTo>
                <a:cubicBezTo>
                  <a:pt x="9399918" y="4172744"/>
                  <a:pt x="9321904" y="4163088"/>
                  <a:pt x="9243637" y="4171220"/>
                </a:cubicBezTo>
                <a:cubicBezTo>
                  <a:pt x="9198150" y="4175921"/>
                  <a:pt x="9152282" y="4175921"/>
                  <a:pt x="9106795" y="4171220"/>
                </a:cubicBezTo>
                <a:cubicBezTo>
                  <a:pt x="9022962" y="4161398"/>
                  <a:pt x="8938380" y="4159568"/>
                  <a:pt x="8854204" y="4165756"/>
                </a:cubicBezTo>
                <a:cubicBezTo>
                  <a:pt x="8728543" y="4176556"/>
                  <a:pt x="8603010" y="4185577"/>
                  <a:pt x="8476969" y="4168424"/>
                </a:cubicBezTo>
                <a:cubicBezTo>
                  <a:pt x="8405486" y="4157192"/>
                  <a:pt x="8332808" y="4155871"/>
                  <a:pt x="8260970" y="4164486"/>
                </a:cubicBezTo>
                <a:cubicBezTo>
                  <a:pt x="8089823" y="4188500"/>
                  <a:pt x="7918295" y="4180749"/>
                  <a:pt x="7746767" y="4170839"/>
                </a:cubicBezTo>
                <a:cubicBezTo>
                  <a:pt x="7632160" y="4164104"/>
                  <a:pt x="7517046" y="4151780"/>
                  <a:pt x="7402693" y="4168043"/>
                </a:cubicBezTo>
                <a:cubicBezTo>
                  <a:pt x="7256831" y="4188372"/>
                  <a:pt x="7110841" y="4181638"/>
                  <a:pt x="6964597" y="4175667"/>
                </a:cubicBezTo>
                <a:cubicBezTo>
                  <a:pt x="6857233" y="4171220"/>
                  <a:pt x="6749742" y="4157751"/>
                  <a:pt x="6642124" y="4174396"/>
                </a:cubicBezTo>
                <a:cubicBezTo>
                  <a:pt x="6631045" y="4175908"/>
                  <a:pt x="6619775" y="4174777"/>
                  <a:pt x="6609216" y="4171093"/>
                </a:cubicBezTo>
                <a:cubicBezTo>
                  <a:pt x="6568379" y="4157650"/>
                  <a:pt x="6524595" y="4155846"/>
                  <a:pt x="6482793" y="4165883"/>
                </a:cubicBezTo>
                <a:cubicBezTo>
                  <a:pt x="6405669" y="4182782"/>
                  <a:pt x="6328672" y="4190151"/>
                  <a:pt x="6250150" y="4174777"/>
                </a:cubicBezTo>
                <a:cubicBezTo>
                  <a:pt x="6217254" y="4167891"/>
                  <a:pt x="6183521" y="4165883"/>
                  <a:pt x="6150028" y="4168806"/>
                </a:cubicBezTo>
                <a:cubicBezTo>
                  <a:pt x="6020175" y="4181766"/>
                  <a:pt x="5890068" y="4176683"/>
                  <a:pt x="5760087" y="4174142"/>
                </a:cubicBezTo>
                <a:cubicBezTo>
                  <a:pt x="5521345" y="4169695"/>
                  <a:pt x="5282477" y="4174142"/>
                  <a:pt x="5044242" y="4151399"/>
                </a:cubicBezTo>
                <a:cubicBezTo>
                  <a:pt x="4979506" y="4145237"/>
                  <a:pt x="4914326" y="4141297"/>
                  <a:pt x="4849272" y="4142076"/>
                </a:cubicBezTo>
                <a:cubicBezTo>
                  <a:pt x="4784218" y="4142854"/>
                  <a:pt x="4719291" y="4148349"/>
                  <a:pt x="4655063" y="4161055"/>
                </a:cubicBezTo>
                <a:cubicBezTo>
                  <a:pt x="4447578" y="4201332"/>
                  <a:pt x="4239457" y="4203874"/>
                  <a:pt x="4029811" y="4187610"/>
                </a:cubicBezTo>
                <a:cubicBezTo>
                  <a:pt x="3943792" y="4180876"/>
                  <a:pt x="3857774" y="4169695"/>
                  <a:pt x="3771375" y="4171855"/>
                </a:cubicBezTo>
                <a:cubicBezTo>
                  <a:pt x="3623225" y="4175794"/>
                  <a:pt x="3474948" y="4167789"/>
                  <a:pt x="3326672" y="4169822"/>
                </a:cubicBezTo>
                <a:cubicBezTo>
                  <a:pt x="3322669" y="4170394"/>
                  <a:pt x="3318578" y="4169860"/>
                  <a:pt x="3314855" y="4168297"/>
                </a:cubicBezTo>
                <a:cubicBezTo>
                  <a:pt x="3278008" y="4143013"/>
                  <a:pt x="3237604" y="4152796"/>
                  <a:pt x="3199487" y="4159403"/>
                </a:cubicBezTo>
                <a:cubicBezTo>
                  <a:pt x="3072810" y="4181384"/>
                  <a:pt x="2946260" y="4192184"/>
                  <a:pt x="2817550" y="4175158"/>
                </a:cubicBezTo>
                <a:cubicBezTo>
                  <a:pt x="2694647" y="4157332"/>
                  <a:pt x="2569990" y="4155109"/>
                  <a:pt x="2446541" y="4168551"/>
                </a:cubicBezTo>
                <a:cubicBezTo>
                  <a:pt x="2276791" y="4188372"/>
                  <a:pt x="2107677" y="4184179"/>
                  <a:pt x="1938308" y="4168551"/>
                </a:cubicBezTo>
                <a:cubicBezTo>
                  <a:pt x="1869570" y="4162199"/>
                  <a:pt x="1799815" y="4151399"/>
                  <a:pt x="1731712" y="4167281"/>
                </a:cubicBezTo>
                <a:cubicBezTo>
                  <a:pt x="1647854" y="4186721"/>
                  <a:pt x="1564250" y="4180368"/>
                  <a:pt x="1480137" y="4176048"/>
                </a:cubicBezTo>
                <a:cubicBezTo>
                  <a:pt x="1373663" y="4170457"/>
                  <a:pt x="1267442" y="4154321"/>
                  <a:pt x="1160586" y="4167027"/>
                </a:cubicBezTo>
                <a:cubicBezTo>
                  <a:pt x="1111161" y="4172871"/>
                  <a:pt x="1062116" y="4182147"/>
                  <a:pt x="1012055" y="4179733"/>
                </a:cubicBezTo>
                <a:cubicBezTo>
                  <a:pt x="873562" y="4173380"/>
                  <a:pt x="735196" y="4165883"/>
                  <a:pt x="596449" y="4167027"/>
                </a:cubicBezTo>
                <a:cubicBezTo>
                  <a:pt x="538383" y="4167408"/>
                  <a:pt x="480699" y="4169314"/>
                  <a:pt x="422887" y="4173507"/>
                </a:cubicBezTo>
                <a:cubicBezTo>
                  <a:pt x="315015" y="4181384"/>
                  <a:pt x="207524" y="4170711"/>
                  <a:pt x="100033" y="4166900"/>
                </a:cubicBezTo>
                <a:lnTo>
                  <a:pt x="0" y="4171381"/>
                </a:lnTo>
                <a:close/>
              </a:path>
            </a:pathLst>
          </a:cu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3"/>
        <p:cNvGrpSpPr/>
        <p:nvPr/>
      </p:nvGrpSpPr>
      <p:grpSpPr>
        <a:xfrm>
          <a:off x="0" y="0"/>
          <a:ext cx="0" cy="0"/>
          <a:chOff x="0" y="0"/>
          <a:chExt cx="0" cy="0"/>
        </a:xfrm>
      </p:grpSpPr>
      <p:sp>
        <p:nvSpPr>
          <p:cNvPr id="264" name="Google Shape;264;p16"/>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65" name="Google Shape;265;p16"/>
          <p:cNvSpPr txBox="1"/>
          <p:nvPr/>
        </p:nvSpPr>
        <p:spPr>
          <a:xfrm>
            <a:off x="1" y="643798"/>
            <a:ext cx="5311702" cy="356616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None/>
            </a:pPr>
            <a:r>
              <a:rPr lang="en-GB" sz="3600" b="1" i="0" u="none" strike="noStrike" cap="none" dirty="0" smtClean="0">
                <a:solidFill>
                  <a:schemeClr val="dk1"/>
                </a:solidFill>
                <a:latin typeface="Arial"/>
                <a:ea typeface="Arial"/>
                <a:cs typeface="Arial"/>
                <a:sym typeface="Arial"/>
              </a:rPr>
              <a:t>1. </a:t>
            </a:r>
            <a:r>
              <a:rPr lang="en-GB" sz="3600" b="1" i="0" u="none" strike="noStrike" cap="none" dirty="0" err="1" smtClean="0">
                <a:solidFill>
                  <a:schemeClr val="dk1"/>
                </a:solidFill>
                <a:latin typeface="Arial"/>
                <a:ea typeface="Arial"/>
                <a:cs typeface="Arial"/>
                <a:sym typeface="Arial"/>
              </a:rPr>
              <a:t>Myit</a:t>
            </a:r>
            <a:r>
              <a:rPr lang="en-GB" sz="3600" b="1" i="0" u="none" strike="noStrike" cap="none" dirty="0" smtClean="0">
                <a:solidFill>
                  <a:schemeClr val="dk1"/>
                </a:solidFill>
                <a:latin typeface="Arial"/>
                <a:ea typeface="Arial"/>
                <a:cs typeface="Arial"/>
                <a:sym typeface="Arial"/>
              </a:rPr>
              <a:t> </a:t>
            </a:r>
            <a:r>
              <a:rPr lang="en-GB" sz="3600" b="1" i="0" u="none" strike="noStrike" cap="none" dirty="0" err="1" smtClean="0">
                <a:solidFill>
                  <a:schemeClr val="dk1"/>
                </a:solidFill>
                <a:latin typeface="Arial"/>
                <a:ea typeface="Arial"/>
                <a:cs typeface="Arial"/>
                <a:sym typeface="Arial"/>
              </a:rPr>
              <a:t>shimlum</a:t>
            </a:r>
            <a:r>
              <a:rPr lang="en-GB" sz="3600" b="1" i="0" u="none" strike="noStrike" cap="none" dirty="0" smtClean="0">
                <a:solidFill>
                  <a:schemeClr val="dk1"/>
                </a:solidFill>
                <a:latin typeface="Arial"/>
                <a:ea typeface="Arial"/>
                <a:cs typeface="Arial"/>
                <a:sym typeface="Arial"/>
              </a:rPr>
              <a:t> lam </a:t>
            </a:r>
            <a:r>
              <a:rPr lang="en-GB" sz="3600" b="1" i="0" u="none" strike="noStrike" cap="none" dirty="0" err="1" smtClean="0">
                <a:solidFill>
                  <a:schemeClr val="dk1"/>
                </a:solidFill>
                <a:latin typeface="Arial"/>
                <a:ea typeface="Arial"/>
                <a:cs typeface="Arial"/>
                <a:sym typeface="Arial"/>
              </a:rPr>
              <a:t>hpe</a:t>
            </a:r>
            <a:r>
              <a:rPr lang="en-GB" sz="3600" b="1" i="0" u="none" strike="noStrike" cap="none" dirty="0" smtClean="0">
                <a:solidFill>
                  <a:schemeClr val="dk1"/>
                </a:solidFill>
                <a:latin typeface="Arial"/>
                <a:ea typeface="Arial"/>
                <a:cs typeface="Arial"/>
                <a:sym typeface="Arial"/>
              </a:rPr>
              <a:t> </a:t>
            </a:r>
            <a:r>
              <a:rPr lang="en-GB" sz="3600" b="1" i="0" u="none" strike="noStrike" cap="none" dirty="0" err="1" smtClean="0">
                <a:solidFill>
                  <a:schemeClr val="dk1"/>
                </a:solidFill>
                <a:latin typeface="Arial"/>
                <a:ea typeface="Arial"/>
                <a:cs typeface="Arial"/>
                <a:sym typeface="Arial"/>
              </a:rPr>
              <a:t>shadan</a:t>
            </a:r>
            <a:r>
              <a:rPr lang="en-GB" sz="3600" b="1" i="0" u="none" strike="noStrike" cap="none" dirty="0" smtClean="0">
                <a:solidFill>
                  <a:schemeClr val="dk1"/>
                </a:solidFill>
                <a:latin typeface="Arial"/>
                <a:ea typeface="Arial"/>
                <a:cs typeface="Arial"/>
                <a:sym typeface="Arial"/>
              </a:rPr>
              <a:t> </a:t>
            </a:r>
            <a:r>
              <a:rPr lang="en-GB" sz="3600" b="1" dirty="0" err="1" smtClean="0">
                <a:solidFill>
                  <a:schemeClr val="dk1"/>
                </a:solidFill>
              </a:rPr>
              <a:t>sha</a:t>
            </a:r>
            <a:r>
              <a:rPr lang="en-GB" sz="3600" b="1" i="0" u="none" strike="noStrike" cap="none" dirty="0" err="1" smtClean="0">
                <a:solidFill>
                  <a:schemeClr val="dk1"/>
                </a:solidFill>
                <a:latin typeface="Arial"/>
                <a:ea typeface="Arial"/>
                <a:cs typeface="Arial"/>
                <a:sym typeface="Arial"/>
              </a:rPr>
              <a:t>leng</a:t>
            </a:r>
            <a:r>
              <a:rPr lang="en-GB" sz="3600" b="1" i="0" u="none" strike="noStrike" cap="none" dirty="0" smtClean="0">
                <a:solidFill>
                  <a:schemeClr val="dk1"/>
                </a:solidFill>
                <a:latin typeface="Arial"/>
                <a:ea typeface="Arial"/>
                <a:cs typeface="Arial"/>
                <a:sym typeface="Arial"/>
              </a:rPr>
              <a:t> let </a:t>
            </a:r>
            <a:r>
              <a:rPr lang="en-GB" sz="3600" b="1" i="0" u="none" strike="noStrike" cap="none" dirty="0" err="1" smtClean="0">
                <a:solidFill>
                  <a:schemeClr val="dk1"/>
                </a:solidFill>
                <a:latin typeface="Arial"/>
                <a:ea typeface="Arial"/>
                <a:cs typeface="Arial"/>
                <a:sym typeface="Arial"/>
              </a:rPr>
              <a:t>manu</a:t>
            </a:r>
            <a:r>
              <a:rPr lang="en-GB" sz="3600" b="1" i="0" u="none" strike="noStrike" cap="none" dirty="0" smtClean="0">
                <a:solidFill>
                  <a:schemeClr val="dk1"/>
                </a:solidFill>
                <a:latin typeface="Arial"/>
                <a:ea typeface="Arial"/>
                <a:cs typeface="Arial"/>
                <a:sym typeface="Arial"/>
              </a:rPr>
              <a:t> </a:t>
            </a:r>
            <a:r>
              <a:rPr lang="en-GB" sz="3600" b="1" i="0" u="none" strike="noStrike" cap="none" dirty="0" err="1" smtClean="0">
                <a:solidFill>
                  <a:schemeClr val="dk1"/>
                </a:solidFill>
                <a:latin typeface="Arial"/>
                <a:ea typeface="Arial"/>
                <a:cs typeface="Arial"/>
                <a:sym typeface="Arial"/>
              </a:rPr>
              <a:t>ai</a:t>
            </a:r>
            <a:r>
              <a:rPr lang="en-GB" sz="3600" b="1" i="0" u="none" strike="noStrike" cap="none" dirty="0" smtClean="0">
                <a:solidFill>
                  <a:schemeClr val="dk1"/>
                </a:solidFill>
                <a:latin typeface="Arial"/>
                <a:ea typeface="Arial"/>
                <a:cs typeface="Arial"/>
                <a:sym typeface="Arial"/>
              </a:rPr>
              <a:t> </a:t>
            </a:r>
            <a:r>
              <a:rPr lang="en-GB" sz="3600" b="1" i="0" u="none" strike="noStrike" cap="none" dirty="0" err="1" smtClean="0">
                <a:solidFill>
                  <a:schemeClr val="dk1"/>
                </a:solidFill>
                <a:latin typeface="Arial"/>
                <a:ea typeface="Arial"/>
                <a:cs typeface="Arial"/>
                <a:sym typeface="Arial"/>
              </a:rPr>
              <a:t>hkum</a:t>
            </a:r>
            <a:r>
              <a:rPr lang="en-GB" sz="3600" b="1" i="0" u="none" strike="noStrike" cap="none" dirty="0" smtClean="0">
                <a:solidFill>
                  <a:schemeClr val="dk1"/>
                </a:solidFill>
                <a:latin typeface="Arial"/>
                <a:ea typeface="Arial"/>
                <a:cs typeface="Arial"/>
                <a:sym typeface="Arial"/>
              </a:rPr>
              <a:t> </a:t>
            </a:r>
            <a:r>
              <a:rPr lang="en-GB" sz="3600" b="1" i="0" u="none" strike="noStrike" cap="none" dirty="0" err="1" smtClean="0">
                <a:solidFill>
                  <a:schemeClr val="dk1"/>
                </a:solidFill>
                <a:latin typeface="Arial"/>
                <a:ea typeface="Arial"/>
                <a:cs typeface="Arial"/>
                <a:sym typeface="Arial"/>
              </a:rPr>
              <a:t>nsam</a:t>
            </a:r>
            <a:r>
              <a:rPr lang="en-GB" sz="3600" b="1" i="0" u="none" strike="noStrike" cap="none" dirty="0" smtClean="0">
                <a:solidFill>
                  <a:schemeClr val="dk1"/>
                </a:solidFill>
                <a:latin typeface="Arial"/>
                <a:ea typeface="Arial"/>
                <a:cs typeface="Arial"/>
                <a:sym typeface="Arial"/>
              </a:rPr>
              <a:t> </a:t>
            </a:r>
            <a:r>
              <a:rPr lang="en-GB" sz="3600" b="1" i="0" u="none" strike="noStrike" cap="none" dirty="0" err="1" smtClean="0">
                <a:solidFill>
                  <a:schemeClr val="dk1"/>
                </a:solidFill>
                <a:latin typeface="Arial"/>
                <a:ea typeface="Arial"/>
                <a:cs typeface="Arial"/>
                <a:sym typeface="Arial"/>
              </a:rPr>
              <a:t>hte</a:t>
            </a:r>
            <a:r>
              <a:rPr lang="en-GB" sz="3600" b="1" i="0" u="none" strike="noStrike" cap="none" dirty="0" smtClean="0">
                <a:solidFill>
                  <a:schemeClr val="dk1"/>
                </a:solidFill>
                <a:latin typeface="Arial"/>
                <a:ea typeface="Arial"/>
                <a:cs typeface="Arial"/>
                <a:sym typeface="Arial"/>
              </a:rPr>
              <a:t> </a:t>
            </a:r>
            <a:r>
              <a:rPr lang="en-GB" sz="3600" b="1" i="0" u="none" strike="noStrike" cap="none" dirty="0" err="1" smtClean="0">
                <a:solidFill>
                  <a:schemeClr val="dk1"/>
                </a:solidFill>
                <a:latin typeface="Arial"/>
                <a:ea typeface="Arial"/>
                <a:cs typeface="Arial"/>
                <a:sym typeface="Arial"/>
              </a:rPr>
              <a:t>nga</a:t>
            </a:r>
            <a:r>
              <a:rPr lang="en-GB" sz="3600" b="1" i="0" u="none" strike="noStrike" cap="none" dirty="0" smtClean="0">
                <a:solidFill>
                  <a:schemeClr val="dk1"/>
                </a:solidFill>
                <a:latin typeface="Arial"/>
                <a:ea typeface="Arial"/>
                <a:cs typeface="Arial"/>
                <a:sym typeface="Arial"/>
              </a:rPr>
              <a:t> u.</a:t>
            </a:r>
            <a:endParaRPr sz="1400" b="0" i="0" u="none" strike="noStrike" cap="none" dirty="0">
              <a:solidFill>
                <a:srgbClr val="000000"/>
              </a:solidFill>
              <a:latin typeface="Arial"/>
              <a:ea typeface="Arial"/>
              <a:cs typeface="Arial"/>
              <a:sym typeface="Arial"/>
            </a:endParaRPr>
          </a:p>
        </p:txBody>
      </p:sp>
      <p:sp>
        <p:nvSpPr>
          <p:cNvPr id="266" name="Google Shape;266;p16"/>
          <p:cNvSpPr txBox="1">
            <a:spLocks noGrp="1"/>
          </p:cNvSpPr>
          <p:nvPr>
            <p:ph type="subTitle" idx="1"/>
          </p:nvPr>
        </p:nvSpPr>
        <p:spPr>
          <a:xfrm>
            <a:off x="299546" y="4636008"/>
            <a:ext cx="5010630" cy="1572768"/>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lnSpc>
                <a:spcPct val="110000"/>
              </a:lnSpc>
              <a:spcBef>
                <a:spcPts val="0"/>
              </a:spcBef>
              <a:spcAft>
                <a:spcPts val="0"/>
              </a:spcAft>
              <a:buClr>
                <a:schemeClr val="dk1"/>
              </a:buClr>
              <a:buSzPts val="4800"/>
              <a:buNone/>
            </a:pPr>
            <a:r>
              <a:rPr lang="en-GB" sz="4800" b="1" dirty="0" err="1" smtClean="0">
                <a:latin typeface="Arial"/>
                <a:ea typeface="Arial"/>
                <a:cs typeface="Arial"/>
                <a:sym typeface="Arial"/>
              </a:rPr>
              <a:t>Lata</a:t>
            </a:r>
            <a:r>
              <a:rPr lang="en-GB" sz="4800" b="1" dirty="0" smtClean="0">
                <a:latin typeface="Arial"/>
                <a:ea typeface="Arial"/>
                <a:cs typeface="Arial"/>
                <a:sym typeface="Arial"/>
              </a:rPr>
              <a:t> </a:t>
            </a:r>
            <a:r>
              <a:rPr lang="en-GB" sz="4800" b="1" dirty="0" err="1" smtClean="0">
                <a:latin typeface="Arial"/>
                <a:ea typeface="Arial"/>
                <a:cs typeface="Arial"/>
                <a:sym typeface="Arial"/>
              </a:rPr>
              <a:t>hpe</a:t>
            </a:r>
            <a:r>
              <a:rPr lang="en-GB" sz="4800" b="1" dirty="0" smtClean="0">
                <a:latin typeface="Arial"/>
                <a:ea typeface="Arial"/>
                <a:cs typeface="Arial"/>
                <a:sym typeface="Arial"/>
              </a:rPr>
              <a:t> </a:t>
            </a:r>
            <a:r>
              <a:rPr lang="en-GB" sz="4800" b="1" dirty="0" err="1" smtClean="0">
                <a:latin typeface="Arial"/>
                <a:ea typeface="Arial"/>
                <a:cs typeface="Arial"/>
                <a:sym typeface="Arial"/>
              </a:rPr>
              <a:t>maju</a:t>
            </a:r>
            <a:r>
              <a:rPr lang="en-GB" sz="4800" b="1" dirty="0" smtClean="0">
                <a:latin typeface="Arial"/>
                <a:ea typeface="Arial"/>
                <a:cs typeface="Arial"/>
                <a:sym typeface="Arial"/>
              </a:rPr>
              <a:t> </a:t>
            </a:r>
            <a:r>
              <a:rPr lang="en-GB" sz="4800" b="1" dirty="0" err="1" smtClean="0">
                <a:latin typeface="Arial"/>
                <a:ea typeface="Arial"/>
                <a:cs typeface="Arial"/>
                <a:sym typeface="Arial"/>
              </a:rPr>
              <a:t>hkuntum</a:t>
            </a:r>
            <a:r>
              <a:rPr lang="en-GB" sz="4800" b="1" dirty="0" smtClean="0">
                <a:latin typeface="Arial"/>
                <a:ea typeface="Arial"/>
                <a:cs typeface="Arial"/>
                <a:sym typeface="Arial"/>
              </a:rPr>
              <a:t> da </a:t>
            </a:r>
            <a:r>
              <a:rPr lang="en-GB" sz="4800" b="1" dirty="0" err="1" smtClean="0">
                <a:latin typeface="Arial"/>
                <a:ea typeface="Arial"/>
                <a:cs typeface="Arial"/>
                <a:sym typeface="Arial"/>
              </a:rPr>
              <a:t>ai</a:t>
            </a:r>
            <a:r>
              <a:rPr lang="en-GB" sz="4800" b="1" dirty="0" smtClean="0">
                <a:latin typeface="Arial"/>
                <a:ea typeface="Arial"/>
                <a:cs typeface="Arial"/>
                <a:sym typeface="Arial"/>
              </a:rPr>
              <a:t> </a:t>
            </a:r>
            <a:r>
              <a:rPr lang="en-GB" sz="4800" b="1" dirty="0" err="1" smtClean="0">
                <a:latin typeface="Arial"/>
                <a:ea typeface="Arial"/>
                <a:cs typeface="Arial"/>
                <a:sym typeface="Arial"/>
              </a:rPr>
              <a:t>zawn</a:t>
            </a:r>
            <a:r>
              <a:rPr lang="en-GB" sz="4800" b="1" dirty="0" smtClean="0">
                <a:latin typeface="Arial"/>
                <a:ea typeface="Arial"/>
                <a:cs typeface="Arial"/>
                <a:sym typeface="Arial"/>
              </a:rPr>
              <a:t> re </a:t>
            </a:r>
            <a:r>
              <a:rPr lang="en-GB" sz="4800" b="1" dirty="0" err="1" smtClean="0">
                <a:latin typeface="Arial"/>
                <a:ea typeface="Arial"/>
                <a:cs typeface="Arial"/>
                <a:sym typeface="Arial"/>
              </a:rPr>
              <a:t>ai</a:t>
            </a:r>
            <a:r>
              <a:rPr lang="en-GB" sz="4800" b="1" dirty="0" smtClean="0">
                <a:latin typeface="Arial"/>
                <a:ea typeface="Arial"/>
                <a:cs typeface="Arial"/>
                <a:sym typeface="Arial"/>
              </a:rPr>
              <a:t> </a:t>
            </a:r>
            <a:r>
              <a:rPr lang="en-GB" sz="4800" b="1" dirty="0" err="1" smtClean="0">
                <a:latin typeface="Arial"/>
                <a:ea typeface="Arial"/>
                <a:cs typeface="Arial"/>
                <a:sym typeface="Arial"/>
              </a:rPr>
              <a:t>nsam</a:t>
            </a:r>
            <a:r>
              <a:rPr lang="en-GB" sz="4800" b="1" dirty="0" smtClean="0">
                <a:latin typeface="Arial"/>
                <a:ea typeface="Arial"/>
                <a:cs typeface="Arial"/>
                <a:sym typeface="Arial"/>
              </a:rPr>
              <a:t> </a:t>
            </a:r>
            <a:r>
              <a:rPr lang="en-GB" sz="4800" b="1" dirty="0" err="1" smtClean="0">
                <a:latin typeface="Arial"/>
                <a:ea typeface="Arial"/>
                <a:cs typeface="Arial"/>
                <a:sym typeface="Arial"/>
              </a:rPr>
              <a:t>nmai</a:t>
            </a:r>
            <a:r>
              <a:rPr lang="en-GB" sz="4800" b="1" dirty="0" smtClean="0">
                <a:latin typeface="Arial"/>
                <a:ea typeface="Arial"/>
                <a:cs typeface="Arial"/>
                <a:sym typeface="Arial"/>
              </a:rPr>
              <a:t> </a:t>
            </a:r>
            <a:r>
              <a:rPr lang="en-GB" sz="4800" b="1" dirty="0" err="1" smtClean="0">
                <a:latin typeface="Arial"/>
                <a:ea typeface="Arial"/>
                <a:cs typeface="Arial"/>
                <a:sym typeface="Arial"/>
              </a:rPr>
              <a:t>galaw</a:t>
            </a:r>
            <a:r>
              <a:rPr lang="en-GB" sz="4800" b="1" dirty="0" smtClean="0">
                <a:latin typeface="Arial"/>
                <a:ea typeface="Arial"/>
                <a:cs typeface="Arial"/>
                <a:sym typeface="Arial"/>
              </a:rPr>
              <a:t> </a:t>
            </a:r>
            <a:r>
              <a:rPr lang="en-GB" sz="4800" b="1" dirty="0" err="1" smtClean="0">
                <a:latin typeface="Arial"/>
                <a:ea typeface="Arial"/>
                <a:cs typeface="Arial"/>
                <a:sym typeface="Arial"/>
              </a:rPr>
              <a:t>ai</a:t>
            </a:r>
            <a:r>
              <a:rPr lang="en-GB" sz="4800" b="1" dirty="0" smtClean="0">
                <a:latin typeface="Arial"/>
                <a:ea typeface="Arial"/>
                <a:cs typeface="Arial"/>
                <a:sym typeface="Arial"/>
              </a:rPr>
              <a:t>.</a:t>
            </a:r>
            <a:endParaRPr b="1" dirty="0">
              <a:latin typeface="Arial"/>
              <a:ea typeface="Arial"/>
              <a:cs typeface="Arial"/>
              <a:sym typeface="Arial"/>
            </a:endParaRPr>
          </a:p>
        </p:txBody>
      </p:sp>
      <p:sp>
        <p:nvSpPr>
          <p:cNvPr id="267" name="Google Shape;267;p16"/>
          <p:cNvSpPr/>
          <p:nvPr/>
        </p:nvSpPr>
        <p:spPr>
          <a:xfrm>
            <a:off x="890338" y="4409267"/>
            <a:ext cx="3474720" cy="27432"/>
          </a:xfrm>
          <a:custGeom>
            <a:avLst/>
            <a:gdLst/>
            <a:ahLst/>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31CCEF"/>
          </a:solidFill>
          <a:ln w="38100" cap="rnd" cmpd="sng">
            <a:solidFill>
              <a:srgbClr val="31CCE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68" name="Google Shape;268;p16" descr="A close up of a logo&#10;&#10;Description automatically generated"/>
          <p:cNvPicPr preferRelativeResize="0"/>
          <p:nvPr/>
        </p:nvPicPr>
        <p:blipFill rotWithShape="1">
          <a:blip r:embed="rId3">
            <a:alphaModFix/>
          </a:blip>
          <a:srcRect t="302"/>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3"/>
        <p:cNvGrpSpPr/>
        <p:nvPr/>
      </p:nvGrpSpPr>
      <p:grpSpPr>
        <a:xfrm>
          <a:off x="0" y="0"/>
          <a:ext cx="0" cy="0"/>
          <a:chOff x="0" y="0"/>
          <a:chExt cx="0" cy="0"/>
        </a:xfrm>
      </p:grpSpPr>
      <p:sp>
        <p:nvSpPr>
          <p:cNvPr id="274" name="Google Shape;274;p17"/>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75" name="Google Shape;275;p17"/>
          <p:cNvSpPr txBox="1"/>
          <p:nvPr/>
        </p:nvSpPr>
        <p:spPr>
          <a:xfrm>
            <a:off x="204952" y="639193"/>
            <a:ext cx="5092261" cy="3573516"/>
          </a:xfrm>
          <a:prstGeom prst="rect">
            <a:avLst/>
          </a:prstGeom>
          <a:noFill/>
          <a:ln>
            <a:noFill/>
          </a:ln>
        </p:spPr>
        <p:txBody>
          <a:bodyPr spcFirstLastPara="1" wrap="square" lIns="91425" tIns="45700" rIns="91425" bIns="45700" anchor="b" anchorCtr="0">
            <a:noAutofit/>
          </a:bodyPr>
          <a:lstStyle/>
          <a:p>
            <a:pPr marL="393700" marR="0" lvl="0" indent="-393700" algn="l" rtl="0">
              <a:lnSpc>
                <a:spcPct val="150000"/>
              </a:lnSpc>
              <a:spcBef>
                <a:spcPts val="0"/>
              </a:spcBef>
              <a:spcAft>
                <a:spcPts val="0"/>
              </a:spcAft>
              <a:buClr>
                <a:schemeClr val="dk1"/>
              </a:buClr>
              <a:buSzPts val="3600"/>
              <a:buFont typeface="Arial"/>
              <a:buNone/>
            </a:pPr>
            <a:r>
              <a:rPr lang="en-GB" sz="3600" b="1" dirty="0" smtClean="0">
                <a:solidFill>
                  <a:schemeClr val="dk1"/>
                </a:solidFill>
              </a:rPr>
              <a:t>2. </a:t>
            </a:r>
            <a:r>
              <a:rPr lang="en-GB" sz="3600" b="1" dirty="0" err="1" smtClean="0">
                <a:solidFill>
                  <a:schemeClr val="dk1"/>
                </a:solidFill>
              </a:rPr>
              <a:t>Tinang</a:t>
            </a:r>
            <a:r>
              <a:rPr lang="en-GB" sz="3600" b="1" dirty="0" smtClean="0">
                <a:solidFill>
                  <a:schemeClr val="dk1"/>
                </a:solidFill>
              </a:rPr>
              <a:t> </a:t>
            </a:r>
            <a:r>
              <a:rPr lang="en-GB" sz="3600" b="1" dirty="0" err="1" smtClean="0">
                <a:solidFill>
                  <a:schemeClr val="dk1"/>
                </a:solidFill>
              </a:rPr>
              <a:t>hte</a:t>
            </a:r>
            <a:r>
              <a:rPr lang="en-GB" sz="3600" b="1" dirty="0" smtClean="0">
                <a:solidFill>
                  <a:schemeClr val="dk1"/>
                </a:solidFill>
              </a:rPr>
              <a:t> </a:t>
            </a:r>
            <a:r>
              <a:rPr lang="en-GB" sz="3600" b="1" dirty="0" err="1">
                <a:solidFill>
                  <a:schemeClr val="dk1"/>
                </a:solidFill>
              </a:rPr>
              <a:t>g</a:t>
            </a:r>
            <a:r>
              <a:rPr lang="en-GB" sz="3600" b="1" dirty="0" err="1" smtClean="0">
                <a:solidFill>
                  <a:schemeClr val="dk1"/>
                </a:solidFill>
              </a:rPr>
              <a:t>a</a:t>
            </a:r>
            <a:r>
              <a:rPr lang="en-GB" sz="3600" b="1" dirty="0" smtClean="0">
                <a:solidFill>
                  <a:schemeClr val="dk1"/>
                </a:solidFill>
              </a:rPr>
              <a:t> </a:t>
            </a:r>
            <a:r>
              <a:rPr lang="en-GB" sz="3600" b="1" dirty="0" err="1" smtClean="0">
                <a:solidFill>
                  <a:schemeClr val="dk1"/>
                </a:solidFill>
              </a:rPr>
              <a:t>shaga</a:t>
            </a:r>
            <a:r>
              <a:rPr lang="en-GB" sz="3600" b="1" dirty="0" smtClean="0">
                <a:solidFill>
                  <a:schemeClr val="dk1"/>
                </a:solidFill>
              </a:rPr>
              <a:t> </a:t>
            </a:r>
            <a:r>
              <a:rPr lang="en-GB" sz="3600" b="1" dirty="0" err="1" smtClean="0">
                <a:solidFill>
                  <a:schemeClr val="dk1"/>
                </a:solidFill>
              </a:rPr>
              <a:t>nga</a:t>
            </a:r>
            <a:r>
              <a:rPr lang="en-GB" sz="3600" b="1" dirty="0" smtClean="0">
                <a:solidFill>
                  <a:schemeClr val="dk1"/>
                </a:solidFill>
              </a:rPr>
              <a:t> </a:t>
            </a:r>
            <a:r>
              <a:rPr lang="en-GB" sz="3600" b="1" dirty="0" err="1" smtClean="0">
                <a:solidFill>
                  <a:schemeClr val="dk1"/>
                </a:solidFill>
              </a:rPr>
              <a:t>ai</a:t>
            </a:r>
            <a:r>
              <a:rPr lang="en-GB" sz="3600" b="1" dirty="0" smtClean="0">
                <a:solidFill>
                  <a:schemeClr val="dk1"/>
                </a:solidFill>
              </a:rPr>
              <a:t> </a:t>
            </a:r>
            <a:r>
              <a:rPr lang="en-GB" sz="3600" b="1" dirty="0" err="1" smtClean="0">
                <a:solidFill>
                  <a:schemeClr val="dk1"/>
                </a:solidFill>
              </a:rPr>
              <a:t>wa</a:t>
            </a:r>
            <a:r>
              <a:rPr lang="en-GB" sz="3600" b="1" dirty="0" smtClean="0">
                <a:solidFill>
                  <a:schemeClr val="dk1"/>
                </a:solidFill>
              </a:rPr>
              <a:t> </a:t>
            </a:r>
            <a:r>
              <a:rPr lang="en-GB" sz="3600" b="1" dirty="0" err="1" smtClean="0">
                <a:solidFill>
                  <a:schemeClr val="dk1"/>
                </a:solidFill>
              </a:rPr>
              <a:t>hpe</a:t>
            </a:r>
            <a:r>
              <a:rPr lang="en-GB" sz="3600" b="1" dirty="0" smtClean="0">
                <a:solidFill>
                  <a:schemeClr val="dk1"/>
                </a:solidFill>
              </a:rPr>
              <a:t> </a:t>
            </a:r>
            <a:r>
              <a:rPr lang="en-GB" sz="3600" b="1" dirty="0" err="1" smtClean="0">
                <a:solidFill>
                  <a:schemeClr val="dk1"/>
                </a:solidFill>
              </a:rPr>
              <a:t>sha</a:t>
            </a:r>
            <a:r>
              <a:rPr lang="en-GB" sz="3600" b="1" dirty="0" smtClean="0">
                <a:solidFill>
                  <a:schemeClr val="dk1"/>
                </a:solidFill>
              </a:rPr>
              <a:t> </a:t>
            </a:r>
            <a:r>
              <a:rPr lang="en-GB" sz="3600" b="1" dirty="0" err="1" smtClean="0">
                <a:solidFill>
                  <a:schemeClr val="dk1"/>
                </a:solidFill>
              </a:rPr>
              <a:t>yu</a:t>
            </a:r>
            <a:r>
              <a:rPr lang="en-GB" sz="3600" b="1" dirty="0" smtClean="0">
                <a:solidFill>
                  <a:schemeClr val="dk1"/>
                </a:solidFill>
              </a:rPr>
              <a:t> u. </a:t>
            </a:r>
            <a:endParaRPr sz="1400" b="0" i="0" u="none" strike="noStrike" cap="none" dirty="0">
              <a:solidFill>
                <a:srgbClr val="000000"/>
              </a:solidFill>
              <a:latin typeface="Arial"/>
              <a:ea typeface="Arial"/>
              <a:cs typeface="Arial"/>
              <a:sym typeface="Arial"/>
            </a:endParaRPr>
          </a:p>
        </p:txBody>
      </p:sp>
      <p:sp>
        <p:nvSpPr>
          <p:cNvPr id="276" name="Google Shape;276;p17"/>
          <p:cNvSpPr txBox="1">
            <a:spLocks noGrp="1"/>
          </p:cNvSpPr>
          <p:nvPr>
            <p:ph type="subTitle" idx="1"/>
          </p:nvPr>
        </p:nvSpPr>
        <p:spPr>
          <a:xfrm>
            <a:off x="638874" y="4631150"/>
            <a:ext cx="4015421" cy="1912800"/>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lnSpc>
                <a:spcPct val="170000"/>
              </a:lnSpc>
              <a:spcBef>
                <a:spcPts val="0"/>
              </a:spcBef>
              <a:spcAft>
                <a:spcPts val="0"/>
              </a:spcAft>
              <a:buClr>
                <a:schemeClr val="dk1"/>
              </a:buClr>
              <a:buSzPct val="100000"/>
              <a:buNone/>
            </a:pPr>
            <a:r>
              <a:rPr lang="en-GB" sz="4000" b="1" dirty="0" err="1" smtClean="0">
                <a:latin typeface="Arial"/>
                <a:ea typeface="Arial"/>
                <a:cs typeface="Arial"/>
                <a:sym typeface="Arial"/>
              </a:rPr>
              <a:t>Tsan</a:t>
            </a:r>
            <a:r>
              <a:rPr lang="en-GB" sz="4000" b="1" dirty="0" smtClean="0">
                <a:latin typeface="Arial"/>
                <a:ea typeface="Arial"/>
                <a:cs typeface="Arial"/>
                <a:sym typeface="Arial"/>
              </a:rPr>
              <a:t> </a:t>
            </a:r>
            <a:r>
              <a:rPr lang="en-GB" sz="4000" b="1" dirty="0" err="1" smtClean="0">
                <a:latin typeface="Arial"/>
                <a:ea typeface="Arial"/>
                <a:cs typeface="Arial"/>
                <a:sym typeface="Arial"/>
              </a:rPr>
              <a:t>ai</a:t>
            </a:r>
            <a:r>
              <a:rPr lang="en-GB" sz="4000" b="1" dirty="0" smtClean="0">
                <a:latin typeface="Arial"/>
                <a:ea typeface="Arial"/>
                <a:cs typeface="Arial"/>
                <a:sym typeface="Arial"/>
              </a:rPr>
              <a:t> de </a:t>
            </a:r>
            <a:r>
              <a:rPr lang="en-GB" sz="4000" b="1" dirty="0" err="1" smtClean="0">
                <a:latin typeface="Arial"/>
                <a:ea typeface="Arial"/>
                <a:cs typeface="Arial"/>
                <a:sym typeface="Arial"/>
              </a:rPr>
              <a:t>hkum</a:t>
            </a:r>
            <a:r>
              <a:rPr lang="en-GB" sz="4000" b="1" dirty="0" smtClean="0">
                <a:latin typeface="Arial"/>
                <a:ea typeface="Arial"/>
                <a:cs typeface="Arial"/>
                <a:sym typeface="Arial"/>
              </a:rPr>
              <a:t> </a:t>
            </a:r>
            <a:r>
              <a:rPr lang="en-GB" sz="4000" b="1" dirty="0" err="1" smtClean="0">
                <a:latin typeface="Arial"/>
                <a:ea typeface="Arial"/>
                <a:cs typeface="Arial"/>
                <a:sym typeface="Arial"/>
              </a:rPr>
              <a:t>yu</a:t>
            </a:r>
            <a:r>
              <a:rPr lang="en-GB" sz="4000" b="1" dirty="0" smtClean="0">
                <a:latin typeface="Arial"/>
                <a:ea typeface="Arial"/>
                <a:cs typeface="Arial"/>
                <a:sym typeface="Arial"/>
              </a:rPr>
              <a:t> u</a:t>
            </a:r>
            <a:r>
              <a:rPr lang="en-GB" sz="4000" b="1" dirty="0" smtClean="0"/>
              <a:t>. </a:t>
            </a:r>
            <a:r>
              <a:rPr lang="en-GB" sz="4000" b="1" dirty="0"/>
              <a:t>D</a:t>
            </a:r>
            <a:r>
              <a:rPr lang="en-GB" sz="4000" b="1" dirty="0" smtClean="0">
                <a:latin typeface="Arial"/>
                <a:ea typeface="Arial"/>
                <a:cs typeface="Arial"/>
                <a:sym typeface="Arial"/>
              </a:rPr>
              <a:t>un de </a:t>
            </a:r>
            <a:r>
              <a:rPr lang="en-GB" sz="4000" b="1" dirty="0" err="1" smtClean="0">
                <a:latin typeface="Arial"/>
                <a:ea typeface="Arial"/>
                <a:cs typeface="Arial"/>
                <a:sym typeface="Arial"/>
              </a:rPr>
              <a:t>hkum</a:t>
            </a:r>
            <a:r>
              <a:rPr lang="en-GB" sz="4000" b="1" dirty="0" smtClean="0">
                <a:latin typeface="Arial"/>
                <a:ea typeface="Arial"/>
                <a:cs typeface="Arial"/>
                <a:sym typeface="Arial"/>
              </a:rPr>
              <a:t> </a:t>
            </a:r>
            <a:r>
              <a:rPr lang="en-GB" sz="4000" b="1" dirty="0" err="1" smtClean="0">
                <a:latin typeface="Arial"/>
                <a:ea typeface="Arial"/>
                <a:cs typeface="Arial"/>
                <a:sym typeface="Arial"/>
              </a:rPr>
              <a:t>yu</a:t>
            </a:r>
            <a:r>
              <a:rPr lang="en-GB" sz="4000" b="1" dirty="0" smtClean="0">
                <a:latin typeface="Arial"/>
                <a:ea typeface="Arial"/>
                <a:cs typeface="Arial"/>
                <a:sym typeface="Arial"/>
              </a:rPr>
              <a:t> u.</a:t>
            </a:r>
          </a:p>
          <a:p>
            <a:pPr marL="0" lvl="0" indent="0" algn="l" rtl="0">
              <a:lnSpc>
                <a:spcPct val="170000"/>
              </a:lnSpc>
              <a:spcBef>
                <a:spcPts val="0"/>
              </a:spcBef>
              <a:spcAft>
                <a:spcPts val="0"/>
              </a:spcAft>
              <a:buClr>
                <a:schemeClr val="dk1"/>
              </a:buClr>
              <a:buSzPct val="100000"/>
              <a:buNone/>
            </a:pPr>
            <a:r>
              <a:rPr lang="en-GB" sz="4000" b="1" dirty="0" smtClean="0">
                <a:latin typeface="Arial"/>
                <a:ea typeface="Arial"/>
                <a:cs typeface="Arial"/>
                <a:sym typeface="Arial"/>
              </a:rPr>
              <a:t>Phone </a:t>
            </a:r>
            <a:r>
              <a:rPr lang="en-GB" sz="4000" b="1" dirty="0" err="1" smtClean="0">
                <a:latin typeface="Arial"/>
                <a:ea typeface="Arial"/>
                <a:cs typeface="Arial"/>
                <a:sym typeface="Arial"/>
              </a:rPr>
              <a:t>mung</a:t>
            </a:r>
            <a:r>
              <a:rPr lang="en-GB" sz="4000" b="1" dirty="0" smtClean="0">
                <a:latin typeface="Arial"/>
                <a:ea typeface="Arial"/>
                <a:cs typeface="Arial"/>
                <a:sym typeface="Arial"/>
              </a:rPr>
              <a:t> </a:t>
            </a:r>
            <a:r>
              <a:rPr lang="en-GB" sz="4000" b="1" dirty="0" err="1" smtClean="0">
                <a:latin typeface="Arial"/>
                <a:ea typeface="Arial"/>
                <a:cs typeface="Arial"/>
                <a:sym typeface="Arial"/>
              </a:rPr>
              <a:t>hkum</a:t>
            </a:r>
            <a:r>
              <a:rPr lang="en-GB" sz="4000" b="1" dirty="0" smtClean="0">
                <a:latin typeface="Arial"/>
                <a:ea typeface="Arial"/>
                <a:cs typeface="Arial"/>
                <a:sym typeface="Arial"/>
              </a:rPr>
              <a:t> </a:t>
            </a:r>
            <a:r>
              <a:rPr lang="en-GB" sz="4000" b="1" dirty="0" err="1" smtClean="0">
                <a:latin typeface="Arial"/>
                <a:ea typeface="Arial"/>
                <a:cs typeface="Arial"/>
                <a:sym typeface="Arial"/>
              </a:rPr>
              <a:t>yu</a:t>
            </a:r>
            <a:r>
              <a:rPr lang="en-GB" sz="4000" b="1" dirty="0" smtClean="0">
                <a:latin typeface="Arial"/>
                <a:ea typeface="Arial"/>
                <a:cs typeface="Arial"/>
                <a:sym typeface="Arial"/>
              </a:rPr>
              <a:t> u.</a:t>
            </a:r>
            <a:endParaRPr dirty="0">
              <a:latin typeface="Arial"/>
              <a:ea typeface="Arial"/>
              <a:cs typeface="Arial"/>
              <a:sym typeface="Arial"/>
            </a:endParaRPr>
          </a:p>
          <a:p>
            <a:pPr marL="0" lvl="0" indent="0" algn="l" rtl="0">
              <a:lnSpc>
                <a:spcPct val="170000"/>
              </a:lnSpc>
              <a:spcBef>
                <a:spcPts val="1000"/>
              </a:spcBef>
              <a:spcAft>
                <a:spcPts val="0"/>
              </a:spcAft>
              <a:buClr>
                <a:schemeClr val="dk1"/>
              </a:buClr>
              <a:buSzPct val="100000"/>
              <a:buNone/>
            </a:pPr>
            <a:endParaRPr b="1" dirty="0">
              <a:latin typeface="Arial"/>
              <a:ea typeface="Arial"/>
              <a:cs typeface="Arial"/>
              <a:sym typeface="Arial"/>
            </a:endParaRPr>
          </a:p>
        </p:txBody>
      </p:sp>
      <p:sp>
        <p:nvSpPr>
          <p:cNvPr id="277" name="Google Shape;277;p17"/>
          <p:cNvSpPr/>
          <p:nvPr/>
        </p:nvSpPr>
        <p:spPr>
          <a:xfrm>
            <a:off x="643278" y="4409267"/>
            <a:ext cx="3255095" cy="27432"/>
          </a:xfrm>
          <a:custGeom>
            <a:avLst/>
            <a:gdLst/>
            <a:ahLst/>
            <a:cxnLst/>
            <a:rect l="l" t="t" r="r" b="b"/>
            <a:pathLst>
              <a:path w="3255095" h="27432"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3929" y="7395"/>
                  <a:pt x="3255140" y="21864"/>
                  <a:pt x="3255095" y="27432"/>
                </a:cubicBezTo>
                <a:cubicBezTo>
                  <a:pt x="3088545" y="32347"/>
                  <a:pt x="2687475" y="16563"/>
                  <a:pt x="2538974" y="27432"/>
                </a:cubicBezTo>
                <a:cubicBezTo>
                  <a:pt x="2390473" y="38301"/>
                  <a:pt x="2137381" y="185"/>
                  <a:pt x="1822853" y="27432"/>
                </a:cubicBezTo>
                <a:cubicBezTo>
                  <a:pt x="1508325" y="54679"/>
                  <a:pt x="1466437" y="29529"/>
                  <a:pt x="1171834" y="27432"/>
                </a:cubicBezTo>
                <a:cubicBezTo>
                  <a:pt x="877231" y="25335"/>
                  <a:pt x="561097" y="46787"/>
                  <a:pt x="0" y="27432"/>
                </a:cubicBezTo>
                <a:cubicBezTo>
                  <a:pt x="-503" y="20663"/>
                  <a:pt x="1168" y="5855"/>
                  <a:pt x="0" y="0"/>
                </a:cubicBezTo>
                <a:close/>
              </a:path>
              <a:path w="3255095" h="27432"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5288" y="12649"/>
                  <a:pt x="3254107" y="17989"/>
                  <a:pt x="3255095" y="27432"/>
                </a:cubicBezTo>
                <a:cubicBezTo>
                  <a:pt x="3120743" y="25834"/>
                  <a:pt x="2759628" y="51606"/>
                  <a:pt x="2604076" y="27432"/>
                </a:cubicBezTo>
                <a:cubicBezTo>
                  <a:pt x="2448524" y="3258"/>
                  <a:pt x="2184336" y="28743"/>
                  <a:pt x="1887955" y="27432"/>
                </a:cubicBezTo>
                <a:cubicBezTo>
                  <a:pt x="1591574" y="26121"/>
                  <a:pt x="1548845" y="16014"/>
                  <a:pt x="1334589" y="27432"/>
                </a:cubicBezTo>
                <a:cubicBezTo>
                  <a:pt x="1120333" y="38850"/>
                  <a:pt x="996014" y="18806"/>
                  <a:pt x="683570" y="27432"/>
                </a:cubicBezTo>
                <a:cubicBezTo>
                  <a:pt x="371126" y="36058"/>
                  <a:pt x="198687" y="25311"/>
                  <a:pt x="0" y="27432"/>
                </a:cubicBezTo>
                <a:cubicBezTo>
                  <a:pt x="1300" y="19678"/>
                  <a:pt x="-86" y="12044"/>
                  <a:pt x="0" y="0"/>
                </a:cubicBezTo>
                <a:close/>
              </a:path>
            </a:pathLst>
          </a:custGeom>
          <a:solidFill>
            <a:schemeClr val="accent1"/>
          </a:solidFill>
          <a:ln w="3810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78" name="Google Shape;278;p17" descr="A close up of a logo&#10;&#10;Description automatically generated"/>
          <p:cNvPicPr preferRelativeResize="0"/>
          <p:nvPr/>
        </p:nvPicPr>
        <p:blipFill rotWithShape="1">
          <a:blip r:embed="rId3">
            <a:alphaModFix/>
          </a:blip>
          <a:srcRect l="-2463" r="985" b="69797"/>
          <a:stretch/>
        </p:blipFill>
        <p:spPr>
          <a:xfrm>
            <a:off x="4654296" y="1320364"/>
            <a:ext cx="7214616" cy="418983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3"/>
        <p:cNvGrpSpPr/>
        <p:nvPr/>
      </p:nvGrpSpPr>
      <p:grpSpPr>
        <a:xfrm>
          <a:off x="0" y="0"/>
          <a:ext cx="0" cy="0"/>
          <a:chOff x="0" y="0"/>
          <a:chExt cx="0" cy="0"/>
        </a:xfrm>
      </p:grpSpPr>
      <p:sp>
        <p:nvSpPr>
          <p:cNvPr id="284" name="Google Shape;284;p18"/>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85" name="Google Shape;285;p18"/>
          <p:cNvSpPr txBox="1"/>
          <p:nvPr/>
        </p:nvSpPr>
        <p:spPr>
          <a:xfrm>
            <a:off x="425302" y="685429"/>
            <a:ext cx="7209938" cy="3231251"/>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000000"/>
              </a:buClr>
              <a:buSzPts val="3200"/>
              <a:buFont typeface="Arial"/>
              <a:buNone/>
            </a:pPr>
            <a:r>
              <a:rPr lang="en-GB" sz="3200" b="1" i="0" u="none" strike="noStrike" cap="none" dirty="0" smtClean="0">
                <a:solidFill>
                  <a:srgbClr val="000000"/>
                </a:solidFill>
                <a:latin typeface="Arial"/>
                <a:ea typeface="Arial"/>
                <a:cs typeface="Arial"/>
                <a:sym typeface="Arial"/>
              </a:rPr>
              <a:t>3. </a:t>
            </a:r>
            <a:r>
              <a:rPr lang="en-GB" sz="3200" b="1" i="0" u="none" strike="noStrike" cap="none" dirty="0" err="1" smtClean="0">
                <a:solidFill>
                  <a:srgbClr val="000000"/>
                </a:solidFill>
                <a:latin typeface="Arial"/>
                <a:ea typeface="Arial"/>
                <a:cs typeface="Arial"/>
                <a:sym typeface="Arial"/>
              </a:rPr>
              <a:t>Tinang</a:t>
            </a:r>
            <a:r>
              <a:rPr lang="en-GB" sz="3200" b="1" i="0" u="none" strike="noStrike" cap="none" dirty="0" smtClean="0">
                <a:solidFill>
                  <a:srgbClr val="000000"/>
                </a:solidFill>
                <a:latin typeface="Arial"/>
                <a:ea typeface="Arial"/>
                <a:cs typeface="Arial"/>
                <a:sym typeface="Arial"/>
              </a:rPr>
              <a:t> </a:t>
            </a:r>
            <a:r>
              <a:rPr lang="en-GB" sz="3200" b="1" i="0" u="none" strike="noStrike" cap="none" dirty="0" err="1" smtClean="0">
                <a:solidFill>
                  <a:srgbClr val="000000"/>
                </a:solidFill>
                <a:latin typeface="Arial"/>
                <a:ea typeface="Arial"/>
                <a:cs typeface="Arial"/>
                <a:sym typeface="Arial"/>
              </a:rPr>
              <a:t>hte</a:t>
            </a:r>
            <a:r>
              <a:rPr lang="en-GB" sz="3200" b="1" i="0" u="none" strike="noStrike" cap="none" dirty="0" smtClean="0">
                <a:solidFill>
                  <a:srgbClr val="000000"/>
                </a:solidFill>
                <a:latin typeface="Arial"/>
                <a:ea typeface="Arial"/>
                <a:cs typeface="Arial"/>
                <a:sym typeface="Arial"/>
              </a:rPr>
              <a:t> </a:t>
            </a:r>
            <a:r>
              <a:rPr lang="en-GB" sz="3200" b="1" i="0" u="none" strike="noStrike" cap="none" dirty="0" err="1" smtClean="0">
                <a:solidFill>
                  <a:srgbClr val="000000"/>
                </a:solidFill>
                <a:latin typeface="Arial"/>
                <a:ea typeface="Arial"/>
                <a:cs typeface="Arial"/>
                <a:sym typeface="Arial"/>
              </a:rPr>
              <a:t>ga</a:t>
            </a:r>
            <a:r>
              <a:rPr lang="en-GB" sz="3200" b="1" i="0" u="none" strike="noStrike" cap="none" dirty="0" smtClean="0">
                <a:solidFill>
                  <a:srgbClr val="000000"/>
                </a:solidFill>
                <a:latin typeface="Arial"/>
                <a:ea typeface="Arial"/>
                <a:cs typeface="Arial"/>
                <a:sym typeface="Arial"/>
              </a:rPr>
              <a:t> </a:t>
            </a:r>
            <a:r>
              <a:rPr lang="en-GB" sz="3200" b="1" i="0" u="none" strike="noStrike" cap="none" dirty="0" err="1" smtClean="0">
                <a:solidFill>
                  <a:srgbClr val="000000"/>
                </a:solidFill>
                <a:latin typeface="Arial"/>
                <a:ea typeface="Arial"/>
                <a:cs typeface="Arial"/>
                <a:sym typeface="Arial"/>
              </a:rPr>
              <a:t>shaga</a:t>
            </a:r>
            <a:r>
              <a:rPr lang="en-GB" sz="3200" b="1" i="0" u="none" strike="noStrike" cap="none" dirty="0" smtClean="0">
                <a:solidFill>
                  <a:srgbClr val="000000"/>
                </a:solidFill>
                <a:latin typeface="Arial"/>
                <a:ea typeface="Arial"/>
                <a:cs typeface="Arial"/>
                <a:sym typeface="Arial"/>
              </a:rPr>
              <a:t> </a:t>
            </a:r>
            <a:r>
              <a:rPr lang="en-GB" sz="3200" b="1" i="0" u="none" strike="noStrike" cap="none" dirty="0" err="1" smtClean="0">
                <a:solidFill>
                  <a:srgbClr val="000000"/>
                </a:solidFill>
                <a:latin typeface="Arial"/>
                <a:ea typeface="Arial"/>
                <a:cs typeface="Arial"/>
                <a:sym typeface="Arial"/>
              </a:rPr>
              <a:t>nga</a:t>
            </a:r>
            <a:r>
              <a:rPr lang="en-GB" sz="3200" b="1" i="0" u="none" strike="noStrike" cap="none" dirty="0" smtClean="0">
                <a:solidFill>
                  <a:srgbClr val="000000"/>
                </a:solidFill>
                <a:latin typeface="Arial"/>
                <a:ea typeface="Arial"/>
                <a:cs typeface="Arial"/>
                <a:sym typeface="Arial"/>
              </a:rPr>
              <a:t> </a:t>
            </a:r>
            <a:r>
              <a:rPr lang="en-GB" sz="3200" b="1" i="0" u="none" strike="noStrike" cap="none" dirty="0" err="1" smtClean="0">
                <a:solidFill>
                  <a:srgbClr val="000000"/>
                </a:solidFill>
                <a:latin typeface="Arial"/>
                <a:ea typeface="Arial"/>
                <a:cs typeface="Arial"/>
                <a:sym typeface="Arial"/>
              </a:rPr>
              <a:t>ai</a:t>
            </a:r>
            <a:r>
              <a:rPr lang="en-GB" sz="3200" b="1" i="0" u="none" strike="noStrike" cap="none" dirty="0" smtClean="0">
                <a:solidFill>
                  <a:srgbClr val="000000"/>
                </a:solidFill>
                <a:latin typeface="Arial"/>
                <a:ea typeface="Arial"/>
                <a:cs typeface="Arial"/>
                <a:sym typeface="Arial"/>
              </a:rPr>
              <a:t> </a:t>
            </a:r>
            <a:r>
              <a:rPr lang="en-GB" sz="3200" b="1" i="0" u="none" strike="noStrike" cap="none" dirty="0" err="1" smtClean="0">
                <a:solidFill>
                  <a:srgbClr val="000000"/>
                </a:solidFill>
                <a:latin typeface="Arial"/>
                <a:ea typeface="Arial"/>
                <a:cs typeface="Arial"/>
                <a:sym typeface="Arial"/>
              </a:rPr>
              <a:t>wa</a:t>
            </a:r>
            <a:r>
              <a:rPr lang="en-GB" sz="3200" b="1" i="0" u="none" strike="noStrike" cap="none" dirty="0" smtClean="0">
                <a:solidFill>
                  <a:srgbClr val="000000"/>
                </a:solidFill>
                <a:latin typeface="Arial"/>
                <a:ea typeface="Arial"/>
                <a:cs typeface="Arial"/>
                <a:sym typeface="Arial"/>
              </a:rPr>
              <a:t> </a:t>
            </a:r>
            <a:r>
              <a:rPr lang="en-GB" sz="3200" b="1" i="0" u="none" strike="noStrike" cap="none" dirty="0" err="1" smtClean="0">
                <a:solidFill>
                  <a:srgbClr val="000000"/>
                </a:solidFill>
                <a:latin typeface="Arial"/>
                <a:ea typeface="Arial"/>
                <a:cs typeface="Arial"/>
                <a:sym typeface="Arial"/>
              </a:rPr>
              <a:t>hpe</a:t>
            </a:r>
            <a:r>
              <a:rPr lang="en-GB" sz="3200" b="1" i="0" u="none" strike="noStrike" cap="none" dirty="0" smtClean="0">
                <a:solidFill>
                  <a:srgbClr val="000000"/>
                </a:solidFill>
                <a:latin typeface="Arial"/>
                <a:ea typeface="Arial"/>
                <a:cs typeface="Arial"/>
                <a:sym typeface="Arial"/>
              </a:rPr>
              <a:t> </a:t>
            </a:r>
            <a:r>
              <a:rPr lang="en-GB" sz="3200" b="1" i="0" u="none" strike="noStrike" cap="none" dirty="0" err="1" smtClean="0">
                <a:solidFill>
                  <a:srgbClr val="000000"/>
                </a:solidFill>
                <a:latin typeface="Arial"/>
                <a:ea typeface="Arial"/>
                <a:cs typeface="Arial"/>
                <a:sym typeface="Arial"/>
              </a:rPr>
              <a:t>myit</a:t>
            </a:r>
            <a:r>
              <a:rPr lang="en-GB" sz="3200" b="1" i="0" u="none" strike="noStrike" cap="none" dirty="0" smtClean="0">
                <a:solidFill>
                  <a:srgbClr val="000000"/>
                </a:solidFill>
                <a:latin typeface="Arial"/>
                <a:ea typeface="Arial"/>
                <a:cs typeface="Arial"/>
                <a:sym typeface="Arial"/>
              </a:rPr>
              <a:t> </a:t>
            </a:r>
            <a:r>
              <a:rPr lang="en-GB" sz="3200" b="1" i="0" u="none" strike="noStrike" cap="none" dirty="0" err="1" smtClean="0">
                <a:solidFill>
                  <a:srgbClr val="000000"/>
                </a:solidFill>
                <a:latin typeface="Arial"/>
                <a:ea typeface="Arial"/>
                <a:cs typeface="Arial"/>
                <a:sym typeface="Arial"/>
              </a:rPr>
              <a:t>sim</a:t>
            </a:r>
            <a:r>
              <a:rPr lang="en-GB" sz="3200" b="1" i="0" u="none" strike="noStrike" cap="none" dirty="0" smtClean="0">
                <a:solidFill>
                  <a:srgbClr val="000000"/>
                </a:solidFill>
                <a:latin typeface="Arial"/>
                <a:ea typeface="Arial"/>
                <a:cs typeface="Arial"/>
                <a:sym typeface="Arial"/>
              </a:rPr>
              <a:t> </a:t>
            </a:r>
            <a:r>
              <a:rPr lang="en-GB" sz="3200" b="1" i="0" u="none" strike="noStrike" cap="none" dirty="0" err="1" smtClean="0">
                <a:solidFill>
                  <a:srgbClr val="000000"/>
                </a:solidFill>
                <a:latin typeface="Arial"/>
                <a:ea typeface="Arial"/>
                <a:cs typeface="Arial"/>
                <a:sym typeface="Arial"/>
              </a:rPr>
              <a:t>sa</a:t>
            </a:r>
            <a:r>
              <a:rPr lang="en-GB" sz="3200" b="1" i="0" u="none" strike="noStrike" cap="none" dirty="0" smtClean="0">
                <a:solidFill>
                  <a:srgbClr val="000000"/>
                </a:solidFill>
                <a:latin typeface="Arial"/>
                <a:ea typeface="Arial"/>
                <a:cs typeface="Arial"/>
                <a:sym typeface="Arial"/>
              </a:rPr>
              <a:t> let </a:t>
            </a:r>
            <a:r>
              <a:rPr lang="en-GB" sz="3200" b="1" i="0" u="none" strike="noStrike" cap="none" dirty="0" err="1" smtClean="0">
                <a:solidFill>
                  <a:srgbClr val="000000"/>
                </a:solidFill>
                <a:latin typeface="Arial"/>
                <a:ea typeface="Arial"/>
                <a:cs typeface="Arial"/>
                <a:sym typeface="Arial"/>
              </a:rPr>
              <a:t>shi</a:t>
            </a:r>
            <a:r>
              <a:rPr lang="en-GB" sz="3200" b="1" i="0" u="none" strike="noStrike" cap="none" dirty="0" smtClean="0">
                <a:solidFill>
                  <a:srgbClr val="000000"/>
                </a:solidFill>
                <a:latin typeface="Arial"/>
                <a:ea typeface="Arial"/>
                <a:cs typeface="Arial"/>
                <a:sym typeface="Arial"/>
              </a:rPr>
              <a:t> </a:t>
            </a:r>
            <a:r>
              <a:rPr lang="en-GB" sz="3200" b="1" dirty="0" err="1" smtClean="0"/>
              <a:t>tsun</a:t>
            </a:r>
            <a:r>
              <a:rPr lang="en-GB" sz="3200" b="1" dirty="0" smtClean="0"/>
              <a:t> </a:t>
            </a:r>
            <a:r>
              <a:rPr lang="en-GB" sz="3200" b="1" dirty="0" err="1" smtClean="0"/>
              <a:t>ai</a:t>
            </a:r>
            <a:r>
              <a:rPr lang="en-GB" sz="3200" b="1" dirty="0" smtClean="0"/>
              <a:t> </a:t>
            </a:r>
            <a:r>
              <a:rPr lang="en-GB" sz="3200" b="1" dirty="0" err="1" smtClean="0"/>
              <a:t>hpe</a:t>
            </a:r>
            <a:r>
              <a:rPr lang="en-GB" sz="3200" b="1" dirty="0" smtClean="0"/>
              <a:t> </a:t>
            </a:r>
            <a:r>
              <a:rPr lang="en-GB" sz="3200" b="1" dirty="0" err="1" smtClean="0"/>
              <a:t>madat</a:t>
            </a:r>
            <a:r>
              <a:rPr lang="en-GB" sz="3200" b="1" dirty="0" smtClean="0"/>
              <a:t> </a:t>
            </a:r>
            <a:r>
              <a:rPr lang="en-GB" sz="3200" b="1" dirty="0" err="1" smtClean="0"/>
              <a:t>ya</a:t>
            </a:r>
            <a:r>
              <a:rPr lang="en-GB" sz="3200" b="1" dirty="0" smtClean="0"/>
              <a:t> </a:t>
            </a:r>
            <a:r>
              <a:rPr lang="en-GB" sz="3200" b="1" dirty="0" err="1" smtClean="0"/>
              <a:t>nga</a:t>
            </a:r>
            <a:r>
              <a:rPr lang="en-GB" sz="3200" b="1" dirty="0" smtClean="0"/>
              <a:t> </a:t>
            </a:r>
            <a:r>
              <a:rPr lang="en-GB" sz="3200" b="1" dirty="0" err="1" smtClean="0"/>
              <a:t>ai</a:t>
            </a:r>
            <a:r>
              <a:rPr lang="en-GB" sz="3200" b="1" dirty="0" smtClean="0"/>
              <a:t> </a:t>
            </a:r>
            <a:r>
              <a:rPr lang="en-GB" sz="3200" b="1" dirty="0" err="1" smtClean="0"/>
              <a:t>ngu</a:t>
            </a:r>
            <a:r>
              <a:rPr lang="en-GB" sz="3200" b="1" dirty="0" smtClean="0"/>
              <a:t> n-</a:t>
            </a:r>
            <a:r>
              <a:rPr lang="en-GB" sz="3200" b="1" dirty="0" err="1" smtClean="0"/>
              <a:t>na</a:t>
            </a:r>
            <a:r>
              <a:rPr lang="en-GB" sz="3200" b="1" dirty="0" smtClean="0"/>
              <a:t> </a:t>
            </a:r>
            <a:r>
              <a:rPr lang="en-GB" sz="3200" b="1" dirty="0" err="1" smtClean="0"/>
              <a:t>hkam</a:t>
            </a:r>
            <a:r>
              <a:rPr lang="en-GB" sz="3200" b="1" dirty="0" smtClean="0"/>
              <a:t> </a:t>
            </a:r>
            <a:r>
              <a:rPr lang="en-GB" sz="3200" b="1" dirty="0" err="1" smtClean="0"/>
              <a:t>sha</a:t>
            </a:r>
            <a:r>
              <a:rPr lang="en-GB" sz="3200" b="1" dirty="0" smtClean="0"/>
              <a:t> </a:t>
            </a:r>
            <a:r>
              <a:rPr lang="en-GB" sz="3200" b="1" dirty="0" err="1" smtClean="0"/>
              <a:t>lu</a:t>
            </a:r>
            <a:r>
              <a:rPr lang="en-GB" sz="3200" b="1" dirty="0" smtClean="0"/>
              <a:t> </a:t>
            </a:r>
            <a:r>
              <a:rPr lang="en-GB" sz="3200" b="1" dirty="0" err="1" smtClean="0"/>
              <a:t>na</a:t>
            </a:r>
            <a:r>
              <a:rPr lang="en-GB" sz="3200" b="1" dirty="0" smtClean="0"/>
              <a:t> </a:t>
            </a:r>
            <a:r>
              <a:rPr lang="en-GB" sz="3200" b="1" dirty="0" err="1" smtClean="0"/>
              <a:t>matu</a:t>
            </a:r>
            <a:r>
              <a:rPr lang="en-GB" sz="3200" b="1" dirty="0" smtClean="0"/>
              <a:t> </a:t>
            </a:r>
            <a:r>
              <a:rPr lang="en-GB" sz="3200" b="1" dirty="0" err="1" smtClean="0"/>
              <a:t>simani</a:t>
            </a:r>
            <a:r>
              <a:rPr lang="en-GB" sz="3200" b="1" dirty="0" smtClean="0"/>
              <a:t> </a:t>
            </a:r>
            <a:r>
              <a:rPr lang="en-GB" sz="3200" b="1" dirty="0" err="1" smtClean="0"/>
              <a:t>ai</a:t>
            </a:r>
            <a:r>
              <a:rPr lang="en-GB" sz="3200" b="1" dirty="0" smtClean="0"/>
              <a:t> </a:t>
            </a:r>
            <a:r>
              <a:rPr lang="en-GB" sz="3200" b="1" dirty="0" err="1" smtClean="0"/>
              <a:t>nsam</a:t>
            </a:r>
            <a:r>
              <a:rPr lang="en-GB" sz="3200" b="1" dirty="0" smtClean="0"/>
              <a:t> </a:t>
            </a:r>
            <a:r>
              <a:rPr lang="en-GB" sz="3200" b="1" dirty="0" err="1" smtClean="0"/>
              <a:t>hte</a:t>
            </a:r>
            <a:r>
              <a:rPr lang="en-GB" sz="3200" b="1" dirty="0" smtClean="0"/>
              <a:t> </a:t>
            </a:r>
            <a:r>
              <a:rPr lang="en-GB" sz="3200" b="1" dirty="0" err="1" smtClean="0"/>
              <a:t>myi</a:t>
            </a:r>
            <a:r>
              <a:rPr lang="en-GB" sz="3200" b="1" dirty="0" smtClean="0"/>
              <a:t> man </a:t>
            </a:r>
            <a:r>
              <a:rPr lang="en-GB" sz="3200" b="1" dirty="0" err="1" smtClean="0"/>
              <a:t>hkrum</a:t>
            </a:r>
            <a:r>
              <a:rPr lang="en-GB" sz="3200" b="1" dirty="0" smtClean="0"/>
              <a:t> </a:t>
            </a:r>
            <a:r>
              <a:rPr lang="en-GB" sz="3200" b="1" dirty="0" err="1" smtClean="0"/>
              <a:t>yu</a:t>
            </a:r>
            <a:r>
              <a:rPr lang="en-GB" sz="3200" b="1" dirty="0" smtClean="0"/>
              <a:t> n-</a:t>
            </a:r>
            <a:r>
              <a:rPr lang="en-GB" sz="3200" b="1" dirty="0" err="1" smtClean="0"/>
              <a:t>na</a:t>
            </a:r>
            <a:r>
              <a:rPr lang="en-GB" sz="3200" b="1" dirty="0" smtClean="0"/>
              <a:t> </a:t>
            </a:r>
            <a:r>
              <a:rPr lang="en-GB" sz="3200" b="1" dirty="0" err="1" smtClean="0"/>
              <a:t>tsun</a:t>
            </a:r>
            <a:r>
              <a:rPr lang="en-GB" sz="3200" b="1" dirty="0" smtClean="0"/>
              <a:t> </a:t>
            </a:r>
            <a:r>
              <a:rPr lang="en-GB" sz="3200" b="1" dirty="0" err="1" smtClean="0"/>
              <a:t>shaga</a:t>
            </a:r>
            <a:r>
              <a:rPr lang="en-GB" sz="3200" b="1" dirty="0" smtClean="0"/>
              <a:t> u.</a:t>
            </a:r>
            <a:endParaRPr sz="3200" b="1" i="0" u="none" strike="noStrike" cap="none" dirty="0">
              <a:solidFill>
                <a:srgbClr val="000000"/>
              </a:solidFill>
              <a:latin typeface="Arial"/>
              <a:ea typeface="Arial"/>
              <a:cs typeface="Arial"/>
              <a:sym typeface="Arial"/>
            </a:endParaRPr>
          </a:p>
        </p:txBody>
      </p:sp>
      <p:sp>
        <p:nvSpPr>
          <p:cNvPr id="286" name="Google Shape;286;p18"/>
          <p:cNvSpPr txBox="1">
            <a:spLocks noGrp="1"/>
          </p:cNvSpPr>
          <p:nvPr>
            <p:ph type="subTitle" idx="1"/>
          </p:nvPr>
        </p:nvSpPr>
        <p:spPr>
          <a:xfrm>
            <a:off x="891464" y="4834582"/>
            <a:ext cx="4488610" cy="1559400"/>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0"/>
              </a:spcBef>
              <a:spcAft>
                <a:spcPts val="0"/>
              </a:spcAft>
              <a:buSzPts val="1100"/>
              <a:buNone/>
            </a:pPr>
            <a:r>
              <a:rPr lang="en-GB" sz="2400" b="1" dirty="0" err="1" smtClean="0">
                <a:latin typeface="Arial"/>
                <a:ea typeface="Arial"/>
                <a:cs typeface="Arial"/>
                <a:sym typeface="Arial"/>
              </a:rPr>
              <a:t>Simani</a:t>
            </a:r>
            <a:r>
              <a:rPr lang="en-GB" sz="2400" b="1" dirty="0" smtClean="0">
                <a:latin typeface="Arial"/>
                <a:ea typeface="Arial"/>
                <a:cs typeface="Arial"/>
                <a:sym typeface="Arial"/>
              </a:rPr>
              <a:t> </a:t>
            </a:r>
            <a:r>
              <a:rPr lang="en-GB" sz="2400" b="1" dirty="0" err="1" smtClean="0">
                <a:latin typeface="Arial"/>
                <a:ea typeface="Arial"/>
                <a:cs typeface="Arial"/>
                <a:sym typeface="Arial"/>
              </a:rPr>
              <a:t>ai</a:t>
            </a:r>
            <a:r>
              <a:rPr lang="en-GB" sz="2400" b="1" dirty="0" smtClean="0">
                <a:latin typeface="Arial"/>
                <a:ea typeface="Arial"/>
                <a:cs typeface="Arial"/>
                <a:sym typeface="Arial"/>
              </a:rPr>
              <a:t> </a:t>
            </a:r>
            <a:r>
              <a:rPr lang="en-GB" sz="2400" b="1" dirty="0" err="1" smtClean="0">
                <a:latin typeface="Arial"/>
                <a:ea typeface="Arial"/>
                <a:cs typeface="Arial"/>
                <a:sym typeface="Arial"/>
              </a:rPr>
              <a:t>nsam</a:t>
            </a:r>
            <a:r>
              <a:rPr lang="en-GB" sz="2400" b="1" dirty="0" smtClean="0">
                <a:latin typeface="Arial"/>
                <a:ea typeface="Arial"/>
                <a:cs typeface="Arial"/>
                <a:sym typeface="Arial"/>
              </a:rPr>
              <a:t> n-</a:t>
            </a:r>
            <a:r>
              <a:rPr lang="en-GB" sz="2400" b="1" dirty="0" err="1" smtClean="0">
                <a:latin typeface="Arial"/>
                <a:ea typeface="Arial"/>
                <a:cs typeface="Arial"/>
                <a:sym typeface="Arial"/>
              </a:rPr>
              <a:t>nga</a:t>
            </a:r>
            <a:r>
              <a:rPr lang="en-GB" sz="2400" b="1" dirty="0" smtClean="0">
                <a:latin typeface="Arial"/>
                <a:ea typeface="Arial"/>
                <a:cs typeface="Arial"/>
                <a:sym typeface="Arial"/>
              </a:rPr>
              <a:t> </a:t>
            </a:r>
            <a:r>
              <a:rPr lang="en-GB" sz="2400" b="1" dirty="0" err="1" smtClean="0">
                <a:latin typeface="Arial"/>
                <a:ea typeface="Arial"/>
                <a:cs typeface="Arial"/>
                <a:sym typeface="Arial"/>
              </a:rPr>
              <a:t>ai</a:t>
            </a:r>
            <a:r>
              <a:rPr lang="en-GB" sz="2400" b="1" dirty="0" smtClean="0">
                <a:latin typeface="Arial"/>
                <a:ea typeface="Arial"/>
                <a:cs typeface="Arial"/>
                <a:sym typeface="Arial"/>
              </a:rPr>
              <a:t> </a:t>
            </a:r>
            <a:r>
              <a:rPr lang="en-GB" sz="2400" b="1" dirty="0" err="1" smtClean="0">
                <a:latin typeface="Arial"/>
                <a:ea typeface="Arial"/>
                <a:cs typeface="Arial"/>
                <a:sym typeface="Arial"/>
              </a:rPr>
              <a:t>myi</a:t>
            </a:r>
            <a:r>
              <a:rPr lang="en-GB" sz="2400" b="1" dirty="0" smtClean="0">
                <a:latin typeface="Arial"/>
                <a:ea typeface="Arial"/>
                <a:cs typeface="Arial"/>
                <a:sym typeface="Arial"/>
              </a:rPr>
              <a:t> man </a:t>
            </a:r>
            <a:r>
              <a:rPr lang="en-GB" sz="2400" b="1" dirty="0" err="1" smtClean="0">
                <a:latin typeface="Arial"/>
                <a:ea typeface="Arial"/>
                <a:cs typeface="Arial"/>
                <a:sym typeface="Arial"/>
              </a:rPr>
              <a:t>hkrum</a:t>
            </a:r>
            <a:r>
              <a:rPr lang="en-GB" sz="2400" b="1" dirty="0" smtClean="0">
                <a:latin typeface="Arial"/>
                <a:ea typeface="Arial"/>
                <a:cs typeface="Arial"/>
                <a:sym typeface="Arial"/>
              </a:rPr>
              <a:t> </a:t>
            </a:r>
            <a:r>
              <a:rPr lang="en-GB" sz="2400" b="1" dirty="0" err="1" smtClean="0">
                <a:latin typeface="Arial"/>
                <a:ea typeface="Arial"/>
                <a:cs typeface="Arial"/>
                <a:sym typeface="Arial"/>
              </a:rPr>
              <a:t>tsun</a:t>
            </a:r>
            <a:r>
              <a:rPr lang="en-GB" sz="2400" b="1" dirty="0" smtClean="0">
                <a:latin typeface="Arial"/>
                <a:ea typeface="Arial"/>
                <a:cs typeface="Arial"/>
                <a:sym typeface="Arial"/>
              </a:rPr>
              <a:t> </a:t>
            </a:r>
            <a:r>
              <a:rPr lang="en-GB" sz="2400" b="1" dirty="0" err="1" smtClean="0">
                <a:latin typeface="Arial"/>
                <a:ea typeface="Arial"/>
                <a:cs typeface="Arial"/>
                <a:sym typeface="Arial"/>
              </a:rPr>
              <a:t>shaga</a:t>
            </a:r>
            <a:r>
              <a:rPr lang="en-GB" sz="2400" b="1" dirty="0" smtClean="0">
                <a:latin typeface="Arial"/>
                <a:ea typeface="Arial"/>
                <a:cs typeface="Arial"/>
                <a:sym typeface="Arial"/>
              </a:rPr>
              <a:t> lam </a:t>
            </a:r>
            <a:r>
              <a:rPr lang="en-GB" sz="2400" b="1" dirty="0" err="1" smtClean="0">
                <a:latin typeface="Arial"/>
                <a:ea typeface="Arial"/>
                <a:cs typeface="Arial"/>
                <a:sym typeface="Arial"/>
              </a:rPr>
              <a:t>hpe</a:t>
            </a:r>
            <a:r>
              <a:rPr lang="en-GB" sz="2400" b="1" dirty="0" smtClean="0">
                <a:latin typeface="Arial"/>
                <a:ea typeface="Arial"/>
                <a:cs typeface="Arial"/>
                <a:sym typeface="Arial"/>
              </a:rPr>
              <a:t> koi yen u. </a:t>
            </a:r>
            <a:r>
              <a:rPr lang="en-GB" sz="2400" b="1" dirty="0" err="1"/>
              <a:t>G</a:t>
            </a:r>
            <a:r>
              <a:rPr lang="en-GB" sz="2400" b="1" dirty="0" err="1" smtClean="0">
                <a:latin typeface="Arial"/>
                <a:ea typeface="Arial"/>
                <a:cs typeface="Arial"/>
                <a:sym typeface="Arial"/>
              </a:rPr>
              <a:t>a</a:t>
            </a:r>
            <a:r>
              <a:rPr lang="en-GB" sz="2400" b="1" dirty="0" smtClean="0">
                <a:latin typeface="Arial"/>
                <a:ea typeface="Arial"/>
                <a:cs typeface="Arial"/>
                <a:sym typeface="Arial"/>
              </a:rPr>
              <a:t> </a:t>
            </a:r>
            <a:r>
              <a:rPr lang="en-GB" sz="2400" b="1" dirty="0" err="1" smtClean="0">
                <a:latin typeface="Arial"/>
                <a:ea typeface="Arial"/>
                <a:cs typeface="Arial"/>
                <a:sym typeface="Arial"/>
              </a:rPr>
              <a:t>shadawn</a:t>
            </a:r>
            <a:r>
              <a:rPr lang="en-GB" sz="2400" b="1" dirty="0" err="1" smtClean="0"/>
              <a:t>-azi</a:t>
            </a:r>
            <a:r>
              <a:rPr lang="en-GB" sz="2400" b="1" dirty="0" smtClean="0"/>
              <a:t> </a:t>
            </a:r>
            <a:r>
              <a:rPr lang="en-GB" sz="2400" b="1" dirty="0" err="1" smtClean="0"/>
              <a:t>yu</a:t>
            </a:r>
            <a:r>
              <a:rPr lang="en-GB" sz="2400" b="1" dirty="0" smtClean="0"/>
              <a:t> </a:t>
            </a:r>
            <a:r>
              <a:rPr lang="en-GB" sz="2400" b="1" dirty="0" err="1" smtClean="0"/>
              <a:t>ai</a:t>
            </a:r>
            <a:r>
              <a:rPr lang="en-GB" sz="2400" b="1" dirty="0" smtClean="0"/>
              <a:t> lam.</a:t>
            </a:r>
            <a:endParaRPr sz="2400" b="1" dirty="0">
              <a:latin typeface="Arial"/>
              <a:ea typeface="Arial"/>
              <a:cs typeface="Arial"/>
              <a:sym typeface="Arial"/>
            </a:endParaRPr>
          </a:p>
        </p:txBody>
      </p:sp>
      <p:sp>
        <p:nvSpPr>
          <p:cNvPr id="287" name="Google Shape;287;p18"/>
          <p:cNvSpPr/>
          <p:nvPr/>
        </p:nvSpPr>
        <p:spPr>
          <a:xfrm>
            <a:off x="1062490" y="4245229"/>
            <a:ext cx="3255095" cy="27432"/>
          </a:xfrm>
          <a:custGeom>
            <a:avLst/>
            <a:gdLst/>
            <a:ahLst/>
            <a:cxnLst/>
            <a:rect l="l" t="t" r="r" b="b"/>
            <a:pathLst>
              <a:path w="3255095" h="27432"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3929" y="7395"/>
                  <a:pt x="3255140" y="21864"/>
                  <a:pt x="3255095" y="27432"/>
                </a:cubicBezTo>
                <a:cubicBezTo>
                  <a:pt x="3088545" y="32347"/>
                  <a:pt x="2687475" y="16563"/>
                  <a:pt x="2538974" y="27432"/>
                </a:cubicBezTo>
                <a:cubicBezTo>
                  <a:pt x="2390473" y="38301"/>
                  <a:pt x="2137381" y="185"/>
                  <a:pt x="1822853" y="27432"/>
                </a:cubicBezTo>
                <a:cubicBezTo>
                  <a:pt x="1508325" y="54679"/>
                  <a:pt x="1466437" y="29529"/>
                  <a:pt x="1171834" y="27432"/>
                </a:cubicBezTo>
                <a:cubicBezTo>
                  <a:pt x="877231" y="25335"/>
                  <a:pt x="561097" y="46787"/>
                  <a:pt x="0" y="27432"/>
                </a:cubicBezTo>
                <a:cubicBezTo>
                  <a:pt x="-503" y="20663"/>
                  <a:pt x="1168" y="5855"/>
                  <a:pt x="0" y="0"/>
                </a:cubicBezTo>
                <a:close/>
              </a:path>
              <a:path w="3255095" h="27432"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5288" y="12649"/>
                  <a:pt x="3254107" y="17989"/>
                  <a:pt x="3255095" y="27432"/>
                </a:cubicBezTo>
                <a:cubicBezTo>
                  <a:pt x="3120743" y="25834"/>
                  <a:pt x="2759628" y="51606"/>
                  <a:pt x="2604076" y="27432"/>
                </a:cubicBezTo>
                <a:cubicBezTo>
                  <a:pt x="2448524" y="3258"/>
                  <a:pt x="2184336" y="28743"/>
                  <a:pt x="1887955" y="27432"/>
                </a:cubicBezTo>
                <a:cubicBezTo>
                  <a:pt x="1591574" y="26121"/>
                  <a:pt x="1548845" y="16014"/>
                  <a:pt x="1334589" y="27432"/>
                </a:cubicBezTo>
                <a:cubicBezTo>
                  <a:pt x="1120333" y="38850"/>
                  <a:pt x="996014" y="18806"/>
                  <a:pt x="683570" y="27432"/>
                </a:cubicBezTo>
                <a:cubicBezTo>
                  <a:pt x="371126" y="36058"/>
                  <a:pt x="198687" y="25311"/>
                  <a:pt x="0" y="27432"/>
                </a:cubicBezTo>
                <a:cubicBezTo>
                  <a:pt x="1300" y="19678"/>
                  <a:pt x="-86" y="12044"/>
                  <a:pt x="0" y="0"/>
                </a:cubicBezTo>
                <a:close/>
              </a:path>
            </a:pathLst>
          </a:custGeom>
          <a:solidFill>
            <a:schemeClr val="accent1"/>
          </a:solidFill>
          <a:ln w="3810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88" name="Google Shape;288;p18" descr="A close up of a logo&#10;&#10;Description automatically generated"/>
          <p:cNvPicPr preferRelativeResize="0"/>
          <p:nvPr/>
        </p:nvPicPr>
        <p:blipFill rotWithShape="1">
          <a:blip r:embed="rId3">
            <a:alphaModFix/>
          </a:blip>
          <a:srcRect/>
          <a:stretch/>
        </p:blipFill>
        <p:spPr>
          <a:xfrm>
            <a:off x="5703162" y="3683075"/>
            <a:ext cx="6488838" cy="31749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3"/>
        <p:cNvGrpSpPr/>
        <p:nvPr/>
      </p:nvGrpSpPr>
      <p:grpSpPr>
        <a:xfrm>
          <a:off x="0" y="0"/>
          <a:ext cx="0" cy="0"/>
          <a:chOff x="0" y="0"/>
          <a:chExt cx="0" cy="0"/>
        </a:xfrm>
      </p:grpSpPr>
      <p:sp>
        <p:nvSpPr>
          <p:cNvPr id="294" name="Google Shape;294;p19"/>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95" name="Google Shape;295;p19"/>
          <p:cNvSpPr txBox="1">
            <a:spLocks noGrp="1"/>
          </p:cNvSpPr>
          <p:nvPr>
            <p:ph type="subTitle" idx="1"/>
          </p:nvPr>
        </p:nvSpPr>
        <p:spPr>
          <a:xfrm>
            <a:off x="102959" y="3597869"/>
            <a:ext cx="6382875" cy="2912673"/>
          </a:xfrm>
          <a:prstGeom prst="rect">
            <a:avLst/>
          </a:prstGeom>
          <a:noFill/>
          <a:ln>
            <a:noFill/>
          </a:ln>
        </p:spPr>
        <p:txBody>
          <a:bodyPr spcFirstLastPara="1" wrap="square" lIns="91425" tIns="45700" rIns="91425" bIns="45700" anchor="t" anchorCtr="0">
            <a:noAutofit/>
          </a:bodyPr>
          <a:lstStyle/>
          <a:p>
            <a:pPr marL="457200" lvl="0" indent="-355600" algn="l" rtl="0">
              <a:lnSpc>
                <a:spcPct val="150000"/>
              </a:lnSpc>
              <a:spcBef>
                <a:spcPts val="0"/>
              </a:spcBef>
              <a:spcAft>
                <a:spcPts val="0"/>
              </a:spcAft>
              <a:buSzPts val="2000"/>
              <a:buChar char="●"/>
            </a:pPr>
            <a:r>
              <a:rPr lang="en-GB" sz="2000" b="1" dirty="0" smtClean="0"/>
              <a:t>Ma</a:t>
            </a:r>
            <a:r>
              <a:rPr lang="en-GB" sz="2000" b="1" dirty="0" smtClean="0">
                <a:latin typeface="Arial"/>
                <a:ea typeface="Arial"/>
                <a:cs typeface="Arial"/>
                <a:sym typeface="Arial"/>
              </a:rPr>
              <a:t> </a:t>
            </a:r>
            <a:r>
              <a:rPr lang="en-GB" sz="2000" b="1" dirty="0" err="1" smtClean="0">
                <a:latin typeface="Arial"/>
                <a:ea typeface="Arial"/>
                <a:cs typeface="Arial"/>
                <a:sym typeface="Arial"/>
              </a:rPr>
              <a:t>ni</a:t>
            </a:r>
            <a:r>
              <a:rPr lang="en-GB" sz="2000" b="1" dirty="0" smtClean="0">
                <a:latin typeface="Arial"/>
                <a:ea typeface="Arial"/>
                <a:cs typeface="Arial"/>
                <a:sym typeface="Arial"/>
              </a:rPr>
              <a:t> </a:t>
            </a:r>
            <a:r>
              <a:rPr lang="en-GB" sz="2000" b="1" dirty="0" err="1" smtClean="0"/>
              <a:t>hte</a:t>
            </a:r>
            <a:r>
              <a:rPr lang="en-GB" sz="2000" b="1" dirty="0" smtClean="0"/>
              <a:t> </a:t>
            </a:r>
            <a:r>
              <a:rPr lang="en-GB" sz="2000" b="1" dirty="0" err="1" smtClean="0"/>
              <a:t>tsun</a:t>
            </a:r>
            <a:r>
              <a:rPr lang="en-GB" sz="2000" b="1" dirty="0" smtClean="0"/>
              <a:t> </a:t>
            </a:r>
            <a:r>
              <a:rPr lang="en-GB" sz="2000" b="1" dirty="0" err="1" smtClean="0"/>
              <a:t>shaga</a:t>
            </a:r>
            <a:r>
              <a:rPr lang="en-GB" sz="2000" b="1" dirty="0" smtClean="0"/>
              <a:t> yang ma </a:t>
            </a:r>
            <a:r>
              <a:rPr lang="en-GB" sz="2000" b="1" dirty="0" err="1" smtClean="0"/>
              <a:t>ni</a:t>
            </a:r>
            <a:r>
              <a:rPr lang="en-GB" sz="2000" b="1" dirty="0" smtClean="0"/>
              <a:t> </a:t>
            </a:r>
            <a:r>
              <a:rPr lang="en-GB" sz="2000" b="1" dirty="0" err="1" smtClean="0"/>
              <a:t>chyena</a:t>
            </a:r>
            <a:r>
              <a:rPr lang="en-GB" sz="2000" b="1" dirty="0" smtClean="0"/>
              <a:t> </a:t>
            </a:r>
            <a:r>
              <a:rPr lang="en-GB" sz="2000" b="1" dirty="0" err="1" smtClean="0"/>
              <a:t>na</a:t>
            </a:r>
            <a:r>
              <a:rPr lang="en-GB" sz="2000" b="1" dirty="0" smtClean="0"/>
              <a:t> </a:t>
            </a:r>
            <a:r>
              <a:rPr lang="en-GB" sz="2000" b="1" dirty="0" err="1" smtClean="0"/>
              <a:t>ga</a:t>
            </a:r>
            <a:r>
              <a:rPr lang="en-GB" sz="2000" b="1" dirty="0" smtClean="0"/>
              <a:t> </a:t>
            </a:r>
            <a:r>
              <a:rPr lang="en-GB" sz="2000" b="1" dirty="0" err="1" smtClean="0"/>
              <a:t>si</a:t>
            </a:r>
            <a:r>
              <a:rPr lang="en-GB" sz="2000" b="1" dirty="0" smtClean="0"/>
              <a:t> </a:t>
            </a:r>
            <a:r>
              <a:rPr lang="en-GB" sz="2000" b="1" dirty="0" err="1" smtClean="0"/>
              <a:t>ni</a:t>
            </a:r>
            <a:r>
              <a:rPr lang="en-GB" sz="2000" b="1" dirty="0" smtClean="0"/>
              <a:t> </a:t>
            </a:r>
            <a:r>
              <a:rPr lang="en-GB" sz="2000" b="1" dirty="0" err="1" smtClean="0"/>
              <a:t>hpe</a:t>
            </a:r>
            <a:r>
              <a:rPr lang="en-GB" sz="2000" b="1" dirty="0" smtClean="0"/>
              <a:t> </a:t>
            </a:r>
            <a:r>
              <a:rPr lang="en-GB" sz="2000" b="1" dirty="0" err="1" smtClean="0"/>
              <a:t>lata</a:t>
            </a:r>
            <a:r>
              <a:rPr lang="en-GB" sz="2000" b="1" dirty="0" smtClean="0"/>
              <a:t> </a:t>
            </a:r>
            <a:r>
              <a:rPr lang="en-GB" sz="2000" b="1" dirty="0" err="1" smtClean="0"/>
              <a:t>shaga</a:t>
            </a:r>
            <a:r>
              <a:rPr lang="en-GB" sz="2000" b="1" dirty="0" smtClean="0"/>
              <a:t> u. </a:t>
            </a:r>
            <a:r>
              <a:rPr lang="en-GB" sz="2000" b="1" dirty="0"/>
              <a:t>(</a:t>
            </a:r>
            <a:r>
              <a:rPr lang="en-GB" sz="2000" b="1" dirty="0" err="1" smtClean="0"/>
              <a:t>Grau</a:t>
            </a:r>
            <a:r>
              <a:rPr lang="en-GB" sz="2000" b="1" dirty="0" smtClean="0"/>
              <a:t> n-</a:t>
            </a:r>
            <a:r>
              <a:rPr lang="en-GB" sz="2000" b="1" dirty="0" err="1" smtClean="0"/>
              <a:t>na</a:t>
            </a:r>
            <a:r>
              <a:rPr lang="en-GB" sz="2000" b="1" dirty="0" smtClean="0"/>
              <a:t>, </a:t>
            </a:r>
            <a:r>
              <a:rPr lang="en-GB" sz="2000" b="1" dirty="0" err="1" smtClean="0"/>
              <a:t>hkrit</a:t>
            </a:r>
            <a:r>
              <a:rPr lang="en-GB" sz="2000" b="1" dirty="0" smtClean="0"/>
              <a:t> </a:t>
            </a:r>
            <a:r>
              <a:rPr lang="en-GB" sz="2000" b="1" dirty="0" err="1" smtClean="0"/>
              <a:t>tsang</a:t>
            </a:r>
            <a:r>
              <a:rPr lang="en-GB" sz="2000" b="1" dirty="0" smtClean="0"/>
              <a:t> </a:t>
            </a:r>
            <a:r>
              <a:rPr lang="en-GB" sz="2000" b="1" dirty="0" err="1" smtClean="0"/>
              <a:t>hpa</a:t>
            </a:r>
            <a:r>
              <a:rPr lang="en-GB" sz="2000" b="1" dirty="0" smtClean="0"/>
              <a:t> </a:t>
            </a:r>
            <a:r>
              <a:rPr lang="en-GB" sz="2000" b="1" dirty="0" err="1" smtClean="0"/>
              <a:t>hkrum</a:t>
            </a:r>
            <a:r>
              <a:rPr lang="en-GB" sz="2000" b="1" dirty="0" smtClean="0"/>
              <a:t> </a:t>
            </a:r>
            <a:r>
              <a:rPr lang="en-GB" sz="2000" b="1" dirty="0" err="1" smtClean="0"/>
              <a:t>loi</a:t>
            </a:r>
            <a:r>
              <a:rPr lang="en-GB" sz="2000" b="1" dirty="0" smtClean="0"/>
              <a:t> </a:t>
            </a:r>
            <a:r>
              <a:rPr lang="en-GB" sz="2000" b="1" dirty="0" err="1" smtClean="0"/>
              <a:t>na</a:t>
            </a:r>
            <a:r>
              <a:rPr lang="en-GB" sz="2000" b="1" dirty="0" smtClean="0"/>
              <a:t> </a:t>
            </a:r>
            <a:r>
              <a:rPr lang="en-GB" sz="2000" b="1" dirty="0" err="1" smtClean="0"/>
              <a:t>num</a:t>
            </a:r>
            <a:r>
              <a:rPr lang="en-GB" sz="2000" b="1" dirty="0" smtClean="0"/>
              <a:t>/ la kasha </a:t>
            </a:r>
            <a:r>
              <a:rPr lang="en-GB" sz="2000" b="1" dirty="0" err="1" smtClean="0"/>
              <a:t>ni</a:t>
            </a:r>
            <a:r>
              <a:rPr lang="en-GB" sz="2000" b="1" dirty="0" smtClean="0"/>
              <a:t>.)</a:t>
            </a:r>
          </a:p>
          <a:p>
            <a:pPr lvl="0" indent="-355600">
              <a:lnSpc>
                <a:spcPct val="150000"/>
              </a:lnSpc>
              <a:spcBef>
                <a:spcPts val="0"/>
              </a:spcBef>
              <a:buSzPts val="2000"/>
              <a:buChar char="●"/>
            </a:pPr>
            <a:r>
              <a:rPr lang="en-GB" sz="2000" b="1" dirty="0" err="1"/>
              <a:t>Tinang</a:t>
            </a:r>
            <a:r>
              <a:rPr lang="en-GB" sz="2000" b="1" dirty="0"/>
              <a:t> </a:t>
            </a:r>
            <a:r>
              <a:rPr lang="en-GB" sz="2000" b="1" dirty="0" err="1"/>
              <a:t>gadai</a:t>
            </a:r>
            <a:r>
              <a:rPr lang="en-GB" sz="2000" b="1" dirty="0"/>
              <a:t> </a:t>
            </a:r>
            <a:r>
              <a:rPr lang="en-GB" sz="2000" b="1" dirty="0" err="1"/>
              <a:t>rai</a:t>
            </a:r>
            <a:r>
              <a:rPr lang="en-GB" sz="2000" b="1" dirty="0"/>
              <a:t> </a:t>
            </a:r>
            <a:r>
              <a:rPr lang="en-GB" sz="2000" b="1" dirty="0" err="1"/>
              <a:t>nga</a:t>
            </a:r>
            <a:r>
              <a:rPr lang="en-GB" sz="2000" b="1" dirty="0"/>
              <a:t> </a:t>
            </a:r>
            <a:r>
              <a:rPr lang="en-GB" sz="2000" b="1" dirty="0" err="1" smtClean="0"/>
              <a:t>ai</a:t>
            </a:r>
            <a:r>
              <a:rPr lang="en-GB" sz="2000" b="1" dirty="0" smtClean="0"/>
              <a:t>  </a:t>
            </a:r>
            <a:r>
              <a:rPr lang="en-GB" sz="2000" b="1" dirty="0"/>
              <a:t>(</a:t>
            </a:r>
            <a:r>
              <a:rPr lang="en-GB" sz="2000" b="1" dirty="0" err="1"/>
              <a:t>shr</a:t>
            </a:r>
            <a:r>
              <a:rPr lang="en-GB" sz="2000" b="1" dirty="0"/>
              <a:t>) </a:t>
            </a:r>
            <a:r>
              <a:rPr lang="en-GB" sz="2000" b="1" dirty="0" err="1"/>
              <a:t>hti</a:t>
            </a:r>
            <a:r>
              <a:rPr lang="en-GB" sz="2000" b="1" dirty="0"/>
              <a:t> </a:t>
            </a:r>
            <a:r>
              <a:rPr lang="en-GB" sz="2000" b="1" dirty="0" err="1"/>
              <a:t>htang</a:t>
            </a:r>
            <a:r>
              <a:rPr lang="en-GB" sz="2000" b="1" dirty="0"/>
              <a:t> </a:t>
            </a:r>
            <a:r>
              <a:rPr lang="en-GB" sz="2000" b="1" dirty="0" err="1"/>
              <a:t>bungli</a:t>
            </a:r>
            <a:r>
              <a:rPr lang="en-GB" sz="2000" b="1" dirty="0"/>
              <a:t> </a:t>
            </a:r>
            <a:r>
              <a:rPr lang="en-GB" sz="2000" b="1" dirty="0" err="1"/>
              <a:t>ni</a:t>
            </a:r>
            <a:r>
              <a:rPr lang="en-GB" sz="2000" b="1" dirty="0"/>
              <a:t> </a:t>
            </a:r>
            <a:r>
              <a:rPr lang="en-GB" sz="2000" b="1" dirty="0" err="1" smtClean="0"/>
              <a:t>hta</a:t>
            </a:r>
            <a:r>
              <a:rPr lang="en-GB" sz="2000" b="1" dirty="0" smtClean="0"/>
              <a:t> </a:t>
            </a:r>
            <a:r>
              <a:rPr lang="en-GB" sz="2000" b="1" dirty="0" err="1" smtClean="0"/>
              <a:t>gara</a:t>
            </a:r>
            <a:r>
              <a:rPr lang="en-GB" sz="2000" b="1" dirty="0" smtClean="0"/>
              <a:t> lit/ daw sang </a:t>
            </a:r>
            <a:r>
              <a:rPr lang="en-GB" sz="2000" b="1" dirty="0" err="1" smtClean="0"/>
              <a:t>hta</a:t>
            </a:r>
            <a:r>
              <a:rPr lang="en-GB" sz="2000" b="1" dirty="0" smtClean="0"/>
              <a:t> </a:t>
            </a:r>
            <a:r>
              <a:rPr lang="en-GB" sz="2000" b="1" dirty="0" err="1" smtClean="0"/>
              <a:t>shang</a:t>
            </a:r>
            <a:r>
              <a:rPr lang="en-GB" sz="2000" b="1" dirty="0" smtClean="0"/>
              <a:t> </a:t>
            </a:r>
            <a:r>
              <a:rPr lang="en-GB" sz="2000" b="1" dirty="0" err="1" smtClean="0"/>
              <a:t>lawm</a:t>
            </a:r>
            <a:r>
              <a:rPr lang="en-GB" sz="2000" b="1" dirty="0" smtClean="0"/>
              <a:t> </a:t>
            </a:r>
            <a:r>
              <a:rPr lang="en-GB" sz="2000" b="1" dirty="0" err="1" smtClean="0"/>
              <a:t>nga</a:t>
            </a:r>
            <a:r>
              <a:rPr lang="en-GB" sz="2000" b="1" dirty="0" smtClean="0"/>
              <a:t> </a:t>
            </a:r>
            <a:r>
              <a:rPr lang="en-GB" sz="2000" b="1" dirty="0" err="1" smtClean="0"/>
              <a:t>ai</a:t>
            </a:r>
            <a:r>
              <a:rPr lang="en-GB" sz="2000" b="1" dirty="0" smtClean="0"/>
              <a:t> </a:t>
            </a:r>
            <a:r>
              <a:rPr lang="en-GB" sz="2000" b="1" dirty="0" err="1" smtClean="0"/>
              <a:t>hpe</a:t>
            </a:r>
            <a:r>
              <a:rPr lang="en-GB" sz="2000" b="1" dirty="0" smtClean="0"/>
              <a:t> </a:t>
            </a:r>
            <a:r>
              <a:rPr lang="en-GB" sz="2000" b="1" dirty="0" err="1" smtClean="0"/>
              <a:t>masha</a:t>
            </a:r>
            <a:r>
              <a:rPr lang="en-GB" sz="2000" b="1" dirty="0" smtClean="0"/>
              <a:t> </a:t>
            </a:r>
            <a:r>
              <a:rPr lang="en-GB" sz="2000" b="1" dirty="0" err="1" smtClean="0"/>
              <a:t>ni</a:t>
            </a:r>
            <a:r>
              <a:rPr lang="en-GB" sz="2000" b="1" dirty="0" smtClean="0"/>
              <a:t> </a:t>
            </a:r>
            <a:r>
              <a:rPr lang="en-GB" sz="2000" b="1" dirty="0" err="1" smtClean="0"/>
              <a:t>chye</a:t>
            </a:r>
            <a:r>
              <a:rPr lang="en-GB" sz="2000" b="1" dirty="0" smtClean="0"/>
              <a:t> </a:t>
            </a:r>
            <a:r>
              <a:rPr lang="en-GB" sz="2000" b="1" dirty="0" err="1" smtClean="0"/>
              <a:t>ai</a:t>
            </a:r>
            <a:r>
              <a:rPr lang="en-GB" sz="2000" b="1" dirty="0" smtClean="0"/>
              <a:t> </a:t>
            </a:r>
            <a:r>
              <a:rPr lang="en-GB" sz="2000" b="1" dirty="0" err="1" smtClean="0"/>
              <a:t>ngu</a:t>
            </a:r>
            <a:r>
              <a:rPr lang="en-GB" sz="2000" b="1" dirty="0" smtClean="0"/>
              <a:t> n-</a:t>
            </a:r>
            <a:r>
              <a:rPr lang="en-GB" sz="2000" b="1" dirty="0" err="1" smtClean="0"/>
              <a:t>na</a:t>
            </a:r>
            <a:r>
              <a:rPr lang="en-GB" sz="2000" b="1" dirty="0" smtClean="0"/>
              <a:t> </a:t>
            </a:r>
            <a:r>
              <a:rPr lang="en-GB" sz="2000" b="1" dirty="0" err="1" smtClean="0"/>
              <a:t>hkrang</a:t>
            </a:r>
            <a:r>
              <a:rPr lang="en-GB" sz="2000" b="1" dirty="0" smtClean="0"/>
              <a:t> </a:t>
            </a:r>
            <a:r>
              <a:rPr lang="en-GB" sz="2000" b="1" dirty="0" err="1" smtClean="0"/>
              <a:t>chyasi</a:t>
            </a:r>
            <a:r>
              <a:rPr lang="en-GB" sz="2000" b="1" dirty="0" smtClean="0"/>
              <a:t> </a:t>
            </a:r>
            <a:r>
              <a:rPr lang="en-GB" sz="2000" b="1" dirty="0" err="1" smtClean="0"/>
              <a:t>nmai</a:t>
            </a:r>
            <a:r>
              <a:rPr lang="en-GB" sz="2000" b="1" dirty="0" smtClean="0"/>
              <a:t> sawn la </a:t>
            </a:r>
            <a:r>
              <a:rPr lang="en-GB" sz="2000" b="1" dirty="0" err="1" smtClean="0"/>
              <a:t>ai</a:t>
            </a:r>
            <a:r>
              <a:rPr lang="en-GB" sz="2000" b="1" dirty="0" smtClean="0"/>
              <a:t>.  </a:t>
            </a:r>
            <a:endParaRPr sz="2000" b="1" dirty="0">
              <a:latin typeface="Arial"/>
              <a:ea typeface="Arial"/>
              <a:cs typeface="Arial"/>
              <a:sym typeface="Arial"/>
            </a:endParaRPr>
          </a:p>
        </p:txBody>
      </p:sp>
      <p:sp>
        <p:nvSpPr>
          <p:cNvPr id="296" name="Google Shape;296;p19"/>
          <p:cNvSpPr/>
          <p:nvPr/>
        </p:nvSpPr>
        <p:spPr>
          <a:xfrm>
            <a:off x="1650808" y="3570437"/>
            <a:ext cx="3255095" cy="27432"/>
          </a:xfrm>
          <a:custGeom>
            <a:avLst/>
            <a:gdLst/>
            <a:ahLst/>
            <a:cxnLst/>
            <a:rect l="l" t="t" r="r" b="b"/>
            <a:pathLst>
              <a:path w="3255095" h="27432"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3929" y="7395"/>
                  <a:pt x="3255140" y="21864"/>
                  <a:pt x="3255095" y="27432"/>
                </a:cubicBezTo>
                <a:cubicBezTo>
                  <a:pt x="3088545" y="32347"/>
                  <a:pt x="2687475" y="16563"/>
                  <a:pt x="2538974" y="27432"/>
                </a:cubicBezTo>
                <a:cubicBezTo>
                  <a:pt x="2390473" y="38301"/>
                  <a:pt x="2137381" y="185"/>
                  <a:pt x="1822853" y="27432"/>
                </a:cubicBezTo>
                <a:cubicBezTo>
                  <a:pt x="1508325" y="54679"/>
                  <a:pt x="1466437" y="29529"/>
                  <a:pt x="1171834" y="27432"/>
                </a:cubicBezTo>
                <a:cubicBezTo>
                  <a:pt x="877231" y="25335"/>
                  <a:pt x="561097" y="46787"/>
                  <a:pt x="0" y="27432"/>
                </a:cubicBezTo>
                <a:cubicBezTo>
                  <a:pt x="-503" y="20663"/>
                  <a:pt x="1168" y="5855"/>
                  <a:pt x="0" y="0"/>
                </a:cubicBezTo>
                <a:close/>
              </a:path>
              <a:path w="3255095" h="27432"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5288" y="12649"/>
                  <a:pt x="3254107" y="17989"/>
                  <a:pt x="3255095" y="27432"/>
                </a:cubicBezTo>
                <a:cubicBezTo>
                  <a:pt x="3120743" y="25834"/>
                  <a:pt x="2759628" y="51606"/>
                  <a:pt x="2604076" y="27432"/>
                </a:cubicBezTo>
                <a:cubicBezTo>
                  <a:pt x="2448524" y="3258"/>
                  <a:pt x="2184336" y="28743"/>
                  <a:pt x="1887955" y="27432"/>
                </a:cubicBezTo>
                <a:cubicBezTo>
                  <a:pt x="1591574" y="26121"/>
                  <a:pt x="1548845" y="16014"/>
                  <a:pt x="1334589" y="27432"/>
                </a:cubicBezTo>
                <a:cubicBezTo>
                  <a:pt x="1120333" y="38850"/>
                  <a:pt x="996014" y="18806"/>
                  <a:pt x="683570" y="27432"/>
                </a:cubicBezTo>
                <a:cubicBezTo>
                  <a:pt x="371126" y="36058"/>
                  <a:pt x="198687" y="25311"/>
                  <a:pt x="0" y="27432"/>
                </a:cubicBezTo>
                <a:cubicBezTo>
                  <a:pt x="1300" y="19678"/>
                  <a:pt x="-86" y="12044"/>
                  <a:pt x="0" y="0"/>
                </a:cubicBezTo>
                <a:close/>
              </a:path>
            </a:pathLst>
          </a:custGeom>
          <a:solidFill>
            <a:schemeClr val="accent1"/>
          </a:solidFill>
          <a:ln w="3810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97" name="Google Shape;297;p19" descr="A picture containing drawing&#10;&#10;Description automatically generated"/>
          <p:cNvPicPr preferRelativeResize="0"/>
          <p:nvPr/>
        </p:nvPicPr>
        <p:blipFill rotWithShape="1">
          <a:blip r:embed="rId3">
            <a:alphaModFix/>
          </a:blip>
          <a:srcRect l="-9547" r="502" b="47461"/>
          <a:stretch/>
        </p:blipFill>
        <p:spPr>
          <a:xfrm>
            <a:off x="6858784" y="496379"/>
            <a:ext cx="5138571" cy="4877851"/>
          </a:xfrm>
          <a:prstGeom prst="rect">
            <a:avLst/>
          </a:prstGeom>
          <a:noFill/>
          <a:ln>
            <a:noFill/>
          </a:ln>
        </p:spPr>
      </p:pic>
      <p:sp>
        <p:nvSpPr>
          <p:cNvPr id="298" name="Google Shape;298;p19"/>
          <p:cNvSpPr txBox="1"/>
          <p:nvPr/>
        </p:nvSpPr>
        <p:spPr>
          <a:xfrm>
            <a:off x="526302" y="206695"/>
            <a:ext cx="6552416" cy="1426175"/>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2800"/>
              <a:buFont typeface="Arial"/>
              <a:buNone/>
            </a:pPr>
            <a:r>
              <a:rPr lang="en-GB" sz="2800" b="1" i="0" u="none" strike="noStrike" cap="none" dirty="0" smtClean="0">
                <a:solidFill>
                  <a:srgbClr val="000000"/>
                </a:solidFill>
                <a:latin typeface="Arial"/>
                <a:ea typeface="Arial"/>
                <a:cs typeface="Arial"/>
                <a:sym typeface="Arial"/>
              </a:rPr>
              <a:t>4.Tinang </a:t>
            </a:r>
            <a:r>
              <a:rPr lang="en-GB" sz="2800" b="1" i="0" u="none" strike="noStrike" cap="none" dirty="0" err="1" smtClean="0">
                <a:solidFill>
                  <a:srgbClr val="000000"/>
                </a:solidFill>
                <a:latin typeface="Arial"/>
                <a:ea typeface="Arial"/>
                <a:cs typeface="Arial"/>
                <a:sym typeface="Arial"/>
              </a:rPr>
              <a:t>hkum</a:t>
            </a:r>
            <a:r>
              <a:rPr lang="en-GB" sz="2800" b="1" i="0" u="none" strike="noStrike" cap="none" dirty="0" smtClean="0">
                <a:solidFill>
                  <a:srgbClr val="000000"/>
                </a:solidFill>
                <a:latin typeface="Arial"/>
                <a:ea typeface="Arial"/>
                <a:cs typeface="Arial"/>
                <a:sym typeface="Arial"/>
              </a:rPr>
              <a:t> </a:t>
            </a:r>
            <a:r>
              <a:rPr lang="en-GB" sz="2800" b="1" i="0" u="none" strike="noStrike" cap="none" dirty="0" err="1" smtClean="0">
                <a:solidFill>
                  <a:srgbClr val="000000"/>
                </a:solidFill>
                <a:latin typeface="Arial"/>
                <a:ea typeface="Arial"/>
                <a:cs typeface="Arial"/>
                <a:sym typeface="Arial"/>
              </a:rPr>
              <a:t>tinang</a:t>
            </a:r>
            <a:r>
              <a:rPr lang="en-GB" sz="2800" b="1" i="0" u="none" strike="noStrike" cap="none" dirty="0" smtClean="0">
                <a:solidFill>
                  <a:srgbClr val="000000"/>
                </a:solidFill>
                <a:latin typeface="Arial"/>
                <a:ea typeface="Arial"/>
                <a:cs typeface="Arial"/>
                <a:sym typeface="Arial"/>
              </a:rPr>
              <a:t> </a:t>
            </a:r>
            <a:r>
              <a:rPr lang="en-GB" sz="2800" b="1" i="0" u="none" strike="noStrike" cap="none" dirty="0" err="1" smtClean="0">
                <a:solidFill>
                  <a:srgbClr val="000000"/>
                </a:solidFill>
                <a:latin typeface="Arial"/>
                <a:ea typeface="Arial"/>
                <a:cs typeface="Arial"/>
                <a:sym typeface="Arial"/>
              </a:rPr>
              <a:t>dan</a:t>
            </a:r>
            <a:r>
              <a:rPr lang="en-GB" sz="2800" b="1" i="0" u="none" strike="noStrike" cap="none" dirty="0" smtClean="0">
                <a:solidFill>
                  <a:srgbClr val="000000"/>
                </a:solidFill>
                <a:latin typeface="Arial"/>
                <a:ea typeface="Arial"/>
                <a:cs typeface="Arial"/>
                <a:sym typeface="Arial"/>
              </a:rPr>
              <a:t> </a:t>
            </a:r>
            <a:r>
              <a:rPr lang="en-GB" sz="2800" b="1" i="0" u="none" strike="noStrike" cap="none" dirty="0" err="1" smtClean="0">
                <a:solidFill>
                  <a:srgbClr val="000000"/>
                </a:solidFill>
                <a:latin typeface="Arial"/>
                <a:ea typeface="Arial"/>
                <a:cs typeface="Arial"/>
                <a:sym typeface="Arial"/>
              </a:rPr>
              <a:t>leng</a:t>
            </a:r>
            <a:r>
              <a:rPr lang="en-GB" sz="2800" b="1" i="0" u="none" strike="noStrike" cap="none" dirty="0" smtClean="0">
                <a:solidFill>
                  <a:srgbClr val="000000"/>
                </a:solidFill>
                <a:latin typeface="Arial"/>
                <a:ea typeface="Arial"/>
                <a:cs typeface="Arial"/>
                <a:sym typeface="Arial"/>
              </a:rPr>
              <a:t> </a:t>
            </a:r>
            <a:r>
              <a:rPr lang="en-GB" sz="2800" b="1" i="0" u="none" strike="noStrike" cap="none" dirty="0" err="1" smtClean="0">
                <a:solidFill>
                  <a:srgbClr val="000000"/>
                </a:solidFill>
                <a:latin typeface="Arial"/>
                <a:ea typeface="Arial"/>
                <a:cs typeface="Arial"/>
                <a:sym typeface="Arial"/>
              </a:rPr>
              <a:t>ai</a:t>
            </a:r>
            <a:r>
              <a:rPr lang="en-GB" sz="2800" b="1" i="0" u="none" strike="noStrike" cap="none" dirty="0" smtClean="0">
                <a:solidFill>
                  <a:srgbClr val="000000"/>
                </a:solidFill>
                <a:latin typeface="Arial"/>
                <a:ea typeface="Arial"/>
                <a:cs typeface="Arial"/>
                <a:sym typeface="Arial"/>
              </a:rPr>
              <a:t> </a:t>
            </a:r>
            <a:r>
              <a:rPr lang="en-GB" sz="2800" b="1" i="0" u="none" strike="noStrike" cap="none" dirty="0" err="1" smtClean="0">
                <a:solidFill>
                  <a:srgbClr val="000000"/>
                </a:solidFill>
                <a:latin typeface="Arial"/>
                <a:ea typeface="Arial"/>
                <a:cs typeface="Arial"/>
                <a:sym typeface="Arial"/>
              </a:rPr>
              <a:t>hku</a:t>
            </a:r>
            <a:r>
              <a:rPr lang="en-GB" sz="2800" b="1" i="0" u="none" strike="noStrike" cap="none" dirty="0" smtClean="0">
                <a:solidFill>
                  <a:srgbClr val="000000"/>
                </a:solidFill>
                <a:latin typeface="Arial"/>
                <a:ea typeface="Arial"/>
                <a:cs typeface="Arial"/>
                <a:sym typeface="Arial"/>
              </a:rPr>
              <a:t> </a:t>
            </a:r>
            <a:r>
              <a:rPr lang="en-GB" sz="2800" b="1" i="0" u="none" strike="noStrike" cap="none" dirty="0" err="1" smtClean="0">
                <a:solidFill>
                  <a:srgbClr val="000000"/>
                </a:solidFill>
                <a:latin typeface="Arial"/>
                <a:ea typeface="Arial"/>
                <a:cs typeface="Arial"/>
                <a:sym typeface="Arial"/>
              </a:rPr>
              <a:t>shachyen</a:t>
            </a:r>
            <a:r>
              <a:rPr lang="en-GB" sz="2800" b="1" i="0" u="none" strike="noStrike" cap="none" dirty="0" smtClean="0">
                <a:solidFill>
                  <a:srgbClr val="000000"/>
                </a:solidFill>
                <a:latin typeface="Arial"/>
                <a:ea typeface="Arial"/>
                <a:cs typeface="Arial"/>
                <a:sym typeface="Arial"/>
              </a:rPr>
              <a:t> </a:t>
            </a:r>
            <a:r>
              <a:rPr lang="en-GB" sz="2800" b="1" i="0" u="none" strike="noStrike" cap="none" dirty="0" err="1" smtClean="0">
                <a:solidFill>
                  <a:srgbClr val="000000"/>
                </a:solidFill>
                <a:latin typeface="Arial"/>
                <a:ea typeface="Arial"/>
                <a:cs typeface="Arial"/>
                <a:sym typeface="Arial"/>
              </a:rPr>
              <a:t>shaga</a:t>
            </a:r>
            <a:r>
              <a:rPr lang="en-GB" sz="2800" b="1" i="0" u="none" strike="noStrike" cap="none" dirty="0" smtClean="0">
                <a:solidFill>
                  <a:srgbClr val="000000"/>
                </a:solidFill>
                <a:latin typeface="Arial"/>
                <a:ea typeface="Arial"/>
                <a:cs typeface="Arial"/>
                <a:sym typeface="Arial"/>
              </a:rPr>
              <a:t> u.- </a:t>
            </a:r>
            <a:r>
              <a:rPr lang="en-GB" sz="2800" b="1" i="0" u="none" strike="noStrike" cap="none" dirty="0" err="1" smtClean="0">
                <a:solidFill>
                  <a:srgbClr val="000000"/>
                </a:solidFill>
                <a:latin typeface="Arial"/>
                <a:ea typeface="Arial"/>
                <a:cs typeface="Arial"/>
                <a:sym typeface="Arial"/>
              </a:rPr>
              <a:t>tinang</a:t>
            </a:r>
            <a:r>
              <a:rPr lang="en-GB" sz="2800" b="1" i="0" u="none" strike="noStrike" cap="none" dirty="0" smtClean="0">
                <a:solidFill>
                  <a:srgbClr val="000000"/>
                </a:solidFill>
                <a:latin typeface="Arial"/>
                <a:ea typeface="Arial"/>
                <a:cs typeface="Arial"/>
                <a:sym typeface="Arial"/>
              </a:rPr>
              <a:t> a </a:t>
            </a:r>
            <a:r>
              <a:rPr lang="en-GB" sz="2800" b="1" i="0" u="none" strike="noStrike" cap="none" dirty="0" err="1" smtClean="0">
                <a:solidFill>
                  <a:srgbClr val="000000"/>
                </a:solidFill>
                <a:latin typeface="Arial"/>
                <a:ea typeface="Arial"/>
                <a:cs typeface="Arial"/>
                <a:sym typeface="Arial"/>
              </a:rPr>
              <a:t>mying</a:t>
            </a:r>
            <a:r>
              <a:rPr lang="en-GB" sz="2800" b="1" i="0" u="none" strike="noStrike" cap="none" dirty="0" smtClean="0">
                <a:solidFill>
                  <a:srgbClr val="000000"/>
                </a:solidFill>
                <a:latin typeface="Arial"/>
                <a:ea typeface="Arial"/>
                <a:cs typeface="Arial"/>
                <a:sym typeface="Arial"/>
              </a:rPr>
              <a:t>, </a:t>
            </a:r>
            <a:r>
              <a:rPr lang="en-GB" sz="2800" b="1" i="0" u="none" strike="noStrike" cap="none" dirty="0" err="1" smtClean="0">
                <a:solidFill>
                  <a:srgbClr val="000000"/>
                </a:solidFill>
                <a:latin typeface="Arial"/>
                <a:ea typeface="Arial"/>
                <a:cs typeface="Arial"/>
                <a:sym typeface="Arial"/>
              </a:rPr>
              <a:t>arawng</a:t>
            </a:r>
            <a:r>
              <a:rPr lang="en-GB" sz="2800" b="1" i="0" u="none" strike="noStrike" cap="none" dirty="0" smtClean="0">
                <a:solidFill>
                  <a:srgbClr val="000000"/>
                </a:solidFill>
                <a:latin typeface="Arial"/>
                <a:ea typeface="Arial"/>
                <a:cs typeface="Arial"/>
                <a:sym typeface="Arial"/>
              </a:rPr>
              <a:t> </a:t>
            </a:r>
            <a:r>
              <a:rPr lang="en-GB" sz="2800" b="1" i="0" u="none" strike="noStrike" cap="none" dirty="0" err="1" smtClean="0">
                <a:solidFill>
                  <a:srgbClr val="000000"/>
                </a:solidFill>
                <a:latin typeface="Arial"/>
                <a:ea typeface="Arial"/>
                <a:cs typeface="Arial"/>
                <a:sym typeface="Arial"/>
              </a:rPr>
              <a:t>aya</a:t>
            </a:r>
            <a:r>
              <a:rPr lang="en-GB" sz="2800" b="1" i="0" u="none" strike="noStrike" cap="none" dirty="0" smtClean="0">
                <a:solidFill>
                  <a:srgbClr val="000000"/>
                </a:solidFill>
                <a:latin typeface="Arial"/>
                <a:ea typeface="Arial"/>
                <a:cs typeface="Arial"/>
                <a:sym typeface="Arial"/>
              </a:rPr>
              <a:t> </a:t>
            </a:r>
            <a:r>
              <a:rPr lang="en-GB" sz="2800" b="1" i="0" u="none" strike="noStrike" cap="none" dirty="0" err="1" smtClean="0">
                <a:solidFill>
                  <a:srgbClr val="000000"/>
                </a:solidFill>
                <a:latin typeface="Arial"/>
                <a:ea typeface="Arial"/>
                <a:cs typeface="Arial"/>
                <a:sym typeface="Arial"/>
              </a:rPr>
              <a:t>hte</a:t>
            </a:r>
            <a:r>
              <a:rPr lang="en-GB" sz="2800" b="1" i="0" u="none" strike="noStrike" cap="none" dirty="0" smtClean="0">
                <a:solidFill>
                  <a:srgbClr val="000000"/>
                </a:solidFill>
                <a:latin typeface="Arial"/>
                <a:ea typeface="Arial"/>
                <a:cs typeface="Arial"/>
                <a:sym typeface="Arial"/>
              </a:rPr>
              <a:t> lit.(</a:t>
            </a:r>
            <a:r>
              <a:rPr lang="en-GB" sz="2800" b="1" i="0" u="none" strike="noStrike" cap="none" dirty="0" err="1" smtClean="0">
                <a:solidFill>
                  <a:srgbClr val="000000"/>
                </a:solidFill>
                <a:latin typeface="Arial"/>
                <a:ea typeface="Arial"/>
                <a:cs typeface="Arial"/>
                <a:sym typeface="Arial"/>
              </a:rPr>
              <a:t>loi</a:t>
            </a:r>
            <a:r>
              <a:rPr lang="en-GB" sz="2800" b="1" i="0" u="none" strike="noStrike" cap="none" dirty="0" smtClean="0">
                <a:solidFill>
                  <a:srgbClr val="000000"/>
                </a:solidFill>
                <a:latin typeface="Arial"/>
                <a:ea typeface="Arial"/>
                <a:cs typeface="Arial"/>
                <a:sym typeface="Arial"/>
              </a:rPr>
              <a:t> </a:t>
            </a:r>
            <a:r>
              <a:rPr lang="en-GB" sz="2800" b="1" i="0" u="none" strike="noStrike" cap="none" dirty="0" err="1" smtClean="0">
                <a:solidFill>
                  <a:srgbClr val="000000"/>
                </a:solidFill>
                <a:latin typeface="Arial"/>
                <a:ea typeface="Arial"/>
                <a:cs typeface="Arial"/>
                <a:sym typeface="Arial"/>
              </a:rPr>
              <a:t>ai</a:t>
            </a:r>
            <a:r>
              <a:rPr lang="en-GB" sz="2800" b="1" i="0" u="none" strike="noStrike" cap="none" dirty="0" smtClean="0">
                <a:solidFill>
                  <a:srgbClr val="000000"/>
                </a:solidFill>
                <a:latin typeface="Arial"/>
                <a:ea typeface="Arial"/>
                <a:cs typeface="Arial"/>
                <a:sym typeface="Arial"/>
              </a:rPr>
              <a:t> </a:t>
            </a:r>
            <a:r>
              <a:rPr lang="en-GB" sz="2800" b="1" i="0" u="none" strike="noStrike" cap="none" dirty="0" err="1" smtClean="0">
                <a:solidFill>
                  <a:srgbClr val="000000"/>
                </a:solidFill>
                <a:latin typeface="Arial"/>
                <a:ea typeface="Arial"/>
                <a:cs typeface="Arial"/>
                <a:sym typeface="Arial"/>
              </a:rPr>
              <a:t>ga</a:t>
            </a:r>
            <a:r>
              <a:rPr lang="en-GB" sz="2800" b="1" i="0" u="none" strike="noStrike" cap="none" dirty="0" smtClean="0">
                <a:solidFill>
                  <a:srgbClr val="000000"/>
                </a:solidFill>
                <a:latin typeface="Arial"/>
                <a:ea typeface="Arial"/>
                <a:cs typeface="Arial"/>
                <a:sym typeface="Arial"/>
              </a:rPr>
              <a:t> </a:t>
            </a:r>
            <a:r>
              <a:rPr lang="en-GB" sz="2800" b="1" i="0" u="none" strike="noStrike" cap="none" dirty="0" err="1" smtClean="0">
                <a:solidFill>
                  <a:srgbClr val="000000"/>
                </a:solidFill>
                <a:latin typeface="Arial"/>
                <a:ea typeface="Arial"/>
                <a:cs typeface="Arial"/>
                <a:sym typeface="Arial"/>
              </a:rPr>
              <a:t>si</a:t>
            </a:r>
            <a:r>
              <a:rPr lang="en-GB" sz="2800" b="1" i="0" u="none" strike="noStrike" cap="none" dirty="0" smtClean="0">
                <a:solidFill>
                  <a:srgbClr val="000000"/>
                </a:solidFill>
                <a:latin typeface="Arial"/>
                <a:ea typeface="Arial"/>
                <a:cs typeface="Arial"/>
                <a:sym typeface="Arial"/>
              </a:rPr>
              <a:t> </a:t>
            </a:r>
            <a:r>
              <a:rPr lang="en-GB" sz="2800" b="1" dirty="0" err="1" smtClean="0"/>
              <a:t>ni</a:t>
            </a:r>
            <a:r>
              <a:rPr lang="en-GB" sz="2800" b="1" dirty="0" smtClean="0"/>
              <a:t> </a:t>
            </a:r>
            <a:r>
              <a:rPr lang="en-GB" sz="2800" b="1" dirty="0" err="1" smtClean="0"/>
              <a:t>hte</a:t>
            </a:r>
            <a:r>
              <a:rPr lang="en-GB" sz="2800" b="1" dirty="0" smtClean="0"/>
              <a:t> </a:t>
            </a:r>
            <a:r>
              <a:rPr lang="en-GB" sz="2800" b="1" dirty="0" err="1" smtClean="0"/>
              <a:t>sha</a:t>
            </a:r>
            <a:r>
              <a:rPr lang="en-GB" sz="2800" b="1" dirty="0" smtClean="0"/>
              <a:t> </a:t>
            </a:r>
            <a:r>
              <a:rPr lang="en-GB" sz="2800" b="1" dirty="0" err="1" smtClean="0"/>
              <a:t>tsun</a:t>
            </a:r>
            <a:r>
              <a:rPr lang="en-GB" sz="2800" b="1" dirty="0" smtClean="0"/>
              <a:t> </a:t>
            </a:r>
            <a:r>
              <a:rPr lang="en-GB" sz="2800" b="1" dirty="0" err="1" smtClean="0"/>
              <a:t>shaga</a:t>
            </a:r>
            <a:r>
              <a:rPr lang="en-GB" sz="2800" b="1" dirty="0" smtClean="0"/>
              <a:t> u. </a:t>
            </a:r>
            <a:r>
              <a:rPr lang="en-GB" sz="2800" b="1" dirty="0" err="1" smtClean="0"/>
              <a:t>Mahtai</a:t>
            </a:r>
            <a:r>
              <a:rPr lang="en-GB" sz="2800" b="1" dirty="0" smtClean="0"/>
              <a:t> </a:t>
            </a:r>
            <a:r>
              <a:rPr lang="en-GB" sz="2800" b="1" dirty="0" err="1" smtClean="0"/>
              <a:t>shaw</a:t>
            </a:r>
            <a:r>
              <a:rPr lang="en-GB" sz="2800" b="1" dirty="0" smtClean="0"/>
              <a:t> yak </a:t>
            </a:r>
            <a:r>
              <a:rPr lang="en-GB" sz="2800" b="1" dirty="0" err="1" smtClean="0"/>
              <a:t>ai</a:t>
            </a:r>
            <a:r>
              <a:rPr lang="en-GB" sz="2800" b="1" dirty="0" smtClean="0"/>
              <a:t> </a:t>
            </a:r>
            <a:r>
              <a:rPr lang="en-GB" sz="2800" b="1" dirty="0" err="1" smtClean="0"/>
              <a:t>ga</a:t>
            </a:r>
            <a:r>
              <a:rPr lang="en-GB" sz="2800" b="1" dirty="0" smtClean="0"/>
              <a:t> </a:t>
            </a:r>
            <a:r>
              <a:rPr lang="en-GB" sz="2800" b="1" dirty="0" err="1" smtClean="0"/>
              <a:t>si</a:t>
            </a:r>
            <a:r>
              <a:rPr lang="en-GB" sz="2800" b="1" dirty="0" smtClean="0"/>
              <a:t> </a:t>
            </a:r>
            <a:r>
              <a:rPr lang="en-GB" sz="2800" b="1" dirty="0" err="1" smtClean="0"/>
              <a:t>ni</a:t>
            </a:r>
            <a:r>
              <a:rPr lang="en-GB" sz="2800" b="1" dirty="0" smtClean="0"/>
              <a:t> </a:t>
            </a:r>
            <a:r>
              <a:rPr lang="en-GB" sz="2800" b="1" dirty="0" err="1" smtClean="0"/>
              <a:t>hpe</a:t>
            </a:r>
            <a:r>
              <a:rPr lang="en-GB" sz="2800" b="1" dirty="0" smtClean="0"/>
              <a:t> koi yen </a:t>
            </a:r>
            <a:r>
              <a:rPr lang="en-GB" sz="2800" b="1" dirty="0" err="1" smtClean="0"/>
              <a:t>ra</a:t>
            </a:r>
            <a:r>
              <a:rPr lang="en-GB" sz="2800" b="1" dirty="0" smtClean="0"/>
              <a:t> </a:t>
            </a:r>
            <a:r>
              <a:rPr lang="en-GB" sz="2800" b="1" dirty="0" err="1" smtClean="0"/>
              <a:t>nga</a:t>
            </a:r>
            <a:r>
              <a:rPr lang="en-GB" sz="2800" b="1" dirty="0" smtClean="0"/>
              <a:t> </a:t>
            </a:r>
            <a:r>
              <a:rPr lang="en-GB" sz="2800" b="1" dirty="0" err="1" smtClean="0"/>
              <a:t>ai</a:t>
            </a:r>
            <a:r>
              <a:rPr lang="en-GB" sz="2800" b="1" dirty="0" smtClean="0"/>
              <a:t>.</a:t>
            </a:r>
            <a:endParaRPr sz="2800" b="1" i="0" u="none" strike="noStrike" cap="none" dirty="0">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77"/>
          <p:cNvSpPr txBox="1">
            <a:spLocks noGrp="1"/>
          </p:cNvSpPr>
          <p:nvPr>
            <p:ph type="body" idx="1"/>
          </p:nvPr>
        </p:nvSpPr>
        <p:spPr>
          <a:xfrm>
            <a:off x="151375" y="-260478"/>
            <a:ext cx="11651100" cy="6456947"/>
          </a:xfrm>
          <a:prstGeom prst="rect">
            <a:avLst/>
          </a:prstGeom>
          <a:noFill/>
          <a:ln>
            <a:noFill/>
          </a:ln>
        </p:spPr>
        <p:txBody>
          <a:bodyPr spcFirstLastPara="1" wrap="square" lIns="91425" tIns="45700" rIns="91425" bIns="45700" anchor="t" anchorCtr="0">
            <a:noAutofit/>
          </a:bodyPr>
          <a:lstStyle/>
          <a:p>
            <a:pPr marL="223837" lvl="0" indent="4762" algn="l" rtl="0">
              <a:lnSpc>
                <a:spcPct val="150000"/>
              </a:lnSpc>
              <a:spcBef>
                <a:spcPts val="1000"/>
              </a:spcBef>
              <a:spcAft>
                <a:spcPts val="0"/>
              </a:spcAft>
              <a:buSzPts val="1622"/>
              <a:buNone/>
            </a:pPr>
            <a:endParaRPr sz="1500" i="1" dirty="0">
              <a:solidFill>
                <a:srgbClr val="3F3F3F"/>
              </a:solidFill>
              <a:latin typeface="Arial"/>
              <a:ea typeface="Arial"/>
              <a:cs typeface="Arial"/>
              <a:sym typeface="Arial"/>
            </a:endParaRPr>
          </a:p>
          <a:p>
            <a:pPr marL="223838" lvl="0" indent="4760">
              <a:buSzPts val="2118"/>
            </a:pPr>
            <a:r>
              <a:rPr lang="en-US" sz="2000" i="1" dirty="0">
                <a:solidFill>
                  <a:srgbClr val="3F3F3F"/>
                </a:solidFill>
                <a:latin typeface="Arial"/>
                <a:ea typeface="Arial"/>
                <a:cs typeface="Arial"/>
                <a:sym typeface="Arial"/>
              </a:rPr>
              <a:t>	</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Ndai</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sharin</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hpawng</a:t>
            </a:r>
            <a:r>
              <a:rPr lang="en-US" sz="2000" i="1" dirty="0">
                <a:solidFill>
                  <a:srgbClr val="3F3F3F"/>
                </a:solidFill>
                <a:latin typeface="Arial"/>
                <a:ea typeface="Arial"/>
                <a:cs typeface="Arial"/>
                <a:sym typeface="Arial"/>
              </a:rPr>
              <a:t> </a:t>
            </a:r>
            <a:r>
              <a:rPr lang="en-US" sz="2000" i="1" dirty="0" err="1">
                <a:solidFill>
                  <a:srgbClr val="3F3F3F"/>
                </a:solidFill>
              </a:rPr>
              <a:t>kaw</a:t>
            </a:r>
            <a:r>
              <a:rPr lang="en-US" sz="2000" i="1" dirty="0">
                <a:solidFill>
                  <a:srgbClr val="3F3F3F"/>
                </a:solidFill>
              </a:rPr>
              <a:t> </a:t>
            </a:r>
            <a:r>
              <a:rPr lang="en-US" sz="2000" i="1" dirty="0">
                <a:solidFill>
                  <a:srgbClr val="3F3F3F"/>
                </a:solidFill>
                <a:latin typeface="Arial"/>
                <a:ea typeface="Arial"/>
                <a:cs typeface="Arial"/>
                <a:sym typeface="Arial"/>
              </a:rPr>
              <a:t>Lotus Circle a  </a:t>
            </a:r>
            <a:r>
              <a:rPr lang="en-US" sz="2000" i="1" dirty="0" err="1">
                <a:solidFill>
                  <a:srgbClr val="3F3F3F"/>
                </a:solidFill>
                <a:latin typeface="Arial"/>
                <a:ea typeface="Arial"/>
                <a:cs typeface="Arial"/>
                <a:sym typeface="Arial"/>
              </a:rPr>
              <a:t>garum</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shingtau</a:t>
            </a:r>
            <a:r>
              <a:rPr lang="en-US" sz="2000" i="1" dirty="0">
                <a:solidFill>
                  <a:srgbClr val="3F3F3F"/>
                </a:solidFill>
                <a:latin typeface="Arial"/>
                <a:ea typeface="Arial"/>
                <a:cs typeface="Arial"/>
                <a:sym typeface="Arial"/>
              </a:rPr>
              <a:t> lam </a:t>
            </a:r>
            <a:r>
              <a:rPr lang="en-US" sz="2000" i="1" dirty="0" err="1">
                <a:solidFill>
                  <a:srgbClr val="3F3F3F"/>
                </a:solidFill>
                <a:latin typeface="Arial"/>
                <a:ea typeface="Arial"/>
                <a:cs typeface="Arial"/>
                <a:sym typeface="Arial"/>
              </a:rPr>
              <a:t>hte</a:t>
            </a:r>
            <a:r>
              <a:rPr lang="en-US" sz="2000" i="1" dirty="0">
                <a:solidFill>
                  <a:srgbClr val="3F3F3F"/>
                </a:solidFill>
                <a:latin typeface="Arial"/>
                <a:ea typeface="Arial"/>
                <a:cs typeface="Arial"/>
                <a:sym typeface="Arial"/>
              </a:rPr>
              <a:t> Asia </a:t>
            </a:r>
            <a:r>
              <a:rPr lang="en-US" sz="2000" i="1" dirty="0" err="1">
                <a:solidFill>
                  <a:srgbClr val="3F3F3F"/>
                </a:solidFill>
                <a:latin typeface="Arial"/>
                <a:ea typeface="Arial"/>
                <a:cs typeface="Arial"/>
                <a:sym typeface="Arial"/>
              </a:rPr>
              <a:t>Foundation,Good</a:t>
            </a:r>
            <a:r>
              <a:rPr lang="en-US" sz="2000" i="1" dirty="0">
                <a:solidFill>
                  <a:srgbClr val="3F3F3F"/>
                </a:solidFill>
                <a:latin typeface="Arial"/>
                <a:ea typeface="Arial"/>
                <a:cs typeface="Arial"/>
                <a:sym typeface="Arial"/>
              </a:rPr>
              <a:t> Practice Group </a:t>
            </a:r>
            <a:r>
              <a:rPr lang="en-US" sz="2000" i="1" dirty="0" err="1">
                <a:solidFill>
                  <a:srgbClr val="3F3F3F"/>
                </a:solidFill>
                <a:latin typeface="Arial"/>
                <a:ea typeface="Arial"/>
                <a:cs typeface="Arial"/>
                <a:sym typeface="Arial"/>
              </a:rPr>
              <a:t>ni</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ka</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lajang</a:t>
            </a:r>
            <a:r>
              <a:rPr lang="en-US" sz="2000" i="1" dirty="0">
                <a:solidFill>
                  <a:srgbClr val="3F3F3F"/>
                </a:solidFill>
                <a:latin typeface="Arial"/>
                <a:ea typeface="Arial"/>
                <a:cs typeface="Arial"/>
                <a:sym typeface="Arial"/>
              </a:rPr>
              <a:t> da n-</a:t>
            </a:r>
            <a:r>
              <a:rPr lang="en-US" sz="2000" i="1" dirty="0" err="1">
                <a:solidFill>
                  <a:srgbClr val="3F3F3F"/>
                </a:solidFill>
                <a:latin typeface="Arial"/>
                <a:ea typeface="Arial"/>
                <a:cs typeface="Arial"/>
                <a:sym typeface="Arial"/>
              </a:rPr>
              <a:t>na</a:t>
            </a:r>
            <a:r>
              <a:rPr lang="en-US" sz="2000" i="1" dirty="0">
                <a:solidFill>
                  <a:srgbClr val="3F3F3F"/>
                </a:solidFill>
                <a:latin typeface="Arial"/>
                <a:ea typeface="Arial"/>
                <a:cs typeface="Arial"/>
                <a:sym typeface="Arial"/>
              </a:rPr>
              <a:t> </a:t>
            </a:r>
            <a:r>
              <a:rPr lang="en-US" sz="2000" i="1" dirty="0">
                <a:solidFill>
                  <a:srgbClr val="3F3F3F"/>
                </a:solidFill>
              </a:rPr>
              <a:t>(online) </a:t>
            </a:r>
            <a:r>
              <a:rPr lang="en-US" sz="2000" i="1" dirty="0" err="1">
                <a:solidFill>
                  <a:srgbClr val="3F3F3F"/>
                </a:solidFill>
              </a:rPr>
              <a:t>kaw</a:t>
            </a:r>
            <a:r>
              <a:rPr lang="en-US" sz="2000" i="1" dirty="0">
                <a:solidFill>
                  <a:srgbClr val="3F3F3F"/>
                </a:solidFill>
              </a:rPr>
              <a:t> </a:t>
            </a:r>
            <a:r>
              <a:rPr lang="en-US" sz="2000" i="1" dirty="0" err="1">
                <a:solidFill>
                  <a:srgbClr val="3F3F3F"/>
                </a:solidFill>
              </a:rPr>
              <a:t>na</a:t>
            </a:r>
            <a:r>
              <a:rPr lang="en-US" sz="2000" i="1" dirty="0">
                <a:solidFill>
                  <a:srgbClr val="3F3F3F"/>
                </a:solidFill>
              </a:rPr>
              <a:t> </a:t>
            </a:r>
            <a:r>
              <a:rPr lang="en-US" sz="2000" i="1" dirty="0" err="1">
                <a:solidFill>
                  <a:srgbClr val="3F3F3F"/>
                </a:solidFill>
              </a:rPr>
              <a:t>sharin</a:t>
            </a:r>
            <a:r>
              <a:rPr lang="en-US" sz="2000" i="1" dirty="0">
                <a:solidFill>
                  <a:srgbClr val="3F3F3F"/>
                </a:solidFill>
              </a:rPr>
              <a:t> </a:t>
            </a:r>
            <a:r>
              <a:rPr lang="en-US" sz="2000" i="1" dirty="0" err="1">
                <a:solidFill>
                  <a:srgbClr val="3F3F3F"/>
                </a:solidFill>
              </a:rPr>
              <a:t>ya</a:t>
            </a:r>
            <a:r>
              <a:rPr lang="en-US" sz="2000" i="1" dirty="0">
                <a:solidFill>
                  <a:srgbClr val="3F3F3F"/>
                </a:solidFill>
              </a:rPr>
              <a:t> ai “</a:t>
            </a:r>
            <a:r>
              <a:rPr lang="en-US" sz="2000" i="1" dirty="0" err="1">
                <a:solidFill>
                  <a:srgbClr val="3F3F3F"/>
                </a:solidFill>
              </a:rPr>
              <a:t>myit</a:t>
            </a:r>
            <a:r>
              <a:rPr lang="en-US" sz="2000" i="1" dirty="0">
                <a:solidFill>
                  <a:srgbClr val="3F3F3F"/>
                </a:solidFill>
              </a:rPr>
              <a:t>  </a:t>
            </a:r>
            <a:r>
              <a:rPr lang="en-US" sz="2000" i="1" dirty="0" err="1">
                <a:solidFill>
                  <a:srgbClr val="3F3F3F"/>
                </a:solidFill>
              </a:rPr>
              <a:t>hte</a:t>
            </a:r>
            <a:r>
              <a:rPr lang="en-US" sz="2000" i="1" dirty="0">
                <a:solidFill>
                  <a:srgbClr val="3F3F3F"/>
                </a:solidFill>
              </a:rPr>
              <a:t> </a:t>
            </a:r>
            <a:r>
              <a:rPr lang="en-US" sz="2000" i="1" dirty="0" err="1">
                <a:solidFill>
                  <a:srgbClr val="3F3F3F"/>
                </a:solidFill>
              </a:rPr>
              <a:t>seng</a:t>
            </a:r>
            <a:r>
              <a:rPr lang="en-US" sz="2000" i="1" dirty="0">
                <a:solidFill>
                  <a:srgbClr val="3F3F3F"/>
                </a:solidFill>
              </a:rPr>
              <a:t> n-</a:t>
            </a:r>
            <a:r>
              <a:rPr lang="en-US" sz="2000" i="1" dirty="0" err="1">
                <a:solidFill>
                  <a:srgbClr val="3F3F3F"/>
                </a:solidFill>
              </a:rPr>
              <a:t>na</a:t>
            </a:r>
            <a:r>
              <a:rPr lang="en-US" sz="2000" i="1" dirty="0">
                <a:solidFill>
                  <a:srgbClr val="3F3F3F"/>
                </a:solidFill>
              </a:rPr>
              <a:t> </a:t>
            </a:r>
            <a:r>
              <a:rPr lang="en-US" sz="2000" i="1" dirty="0" err="1">
                <a:solidFill>
                  <a:srgbClr val="3F3F3F"/>
                </a:solidFill>
              </a:rPr>
              <a:t>garum</a:t>
            </a:r>
            <a:r>
              <a:rPr lang="en-US" sz="2000" i="1" dirty="0">
                <a:solidFill>
                  <a:srgbClr val="3F3F3F"/>
                </a:solidFill>
              </a:rPr>
              <a:t> </a:t>
            </a:r>
            <a:r>
              <a:rPr lang="en-US" sz="2000" i="1" dirty="0" err="1">
                <a:solidFill>
                  <a:srgbClr val="3F3F3F"/>
                </a:solidFill>
              </a:rPr>
              <a:t>shingtau</a:t>
            </a:r>
            <a:r>
              <a:rPr lang="en-US" sz="2000" i="1" dirty="0">
                <a:solidFill>
                  <a:srgbClr val="3F3F3F"/>
                </a:solidFill>
              </a:rPr>
              <a:t> </a:t>
            </a:r>
            <a:r>
              <a:rPr lang="en-US" sz="2000" i="1" dirty="0" err="1">
                <a:solidFill>
                  <a:srgbClr val="3F3F3F"/>
                </a:solidFill>
              </a:rPr>
              <a:t>ya</a:t>
            </a:r>
            <a:r>
              <a:rPr lang="en-US" sz="2000" i="1" dirty="0">
                <a:solidFill>
                  <a:srgbClr val="3F3F3F"/>
                </a:solidFill>
              </a:rPr>
              <a:t> ai lam a </a:t>
            </a:r>
            <a:r>
              <a:rPr lang="en-US" sz="2000" i="1" dirty="0" err="1">
                <a:solidFill>
                  <a:srgbClr val="3F3F3F"/>
                </a:solidFill>
              </a:rPr>
              <a:t>ningpawt</a:t>
            </a:r>
            <a:r>
              <a:rPr lang="en-US" sz="2000" i="1" dirty="0">
                <a:solidFill>
                  <a:srgbClr val="3F3F3F"/>
                </a:solidFill>
              </a:rPr>
              <a:t> </a:t>
            </a:r>
            <a:r>
              <a:rPr lang="en-US" sz="2000" i="1" dirty="0" err="1">
                <a:solidFill>
                  <a:srgbClr val="3F3F3F"/>
                </a:solidFill>
              </a:rPr>
              <a:t>madung</a:t>
            </a:r>
            <a:r>
              <a:rPr lang="en-US" sz="2000" i="1" dirty="0">
                <a:solidFill>
                  <a:srgbClr val="3F3F3F"/>
                </a:solidFill>
              </a:rPr>
              <a:t> kung </a:t>
            </a:r>
            <a:r>
              <a:rPr lang="en-US" sz="2000" i="1" dirty="0" err="1">
                <a:solidFill>
                  <a:srgbClr val="3F3F3F"/>
                </a:solidFill>
              </a:rPr>
              <a:t>kyang</a:t>
            </a:r>
            <a:r>
              <a:rPr lang="en-US" sz="2000" i="1" dirty="0">
                <a:solidFill>
                  <a:srgbClr val="3F3F3F"/>
                </a:solidFill>
              </a:rPr>
              <a:t> ai lam- Sri Lanka </a:t>
            </a:r>
            <a:r>
              <a:rPr lang="en-US" sz="2000" i="1" dirty="0" err="1">
                <a:solidFill>
                  <a:srgbClr val="3F3F3F"/>
                </a:solidFill>
              </a:rPr>
              <a:t>Mung</a:t>
            </a:r>
            <a:r>
              <a:rPr lang="en-US" sz="2000" i="1" dirty="0">
                <a:solidFill>
                  <a:srgbClr val="3F3F3F"/>
                </a:solidFill>
              </a:rPr>
              <a:t> </a:t>
            </a:r>
            <a:r>
              <a:rPr lang="en-US" sz="2000" i="1" dirty="0" err="1">
                <a:solidFill>
                  <a:srgbClr val="3F3F3F"/>
                </a:solidFill>
              </a:rPr>
              <a:t>dan</a:t>
            </a:r>
            <a:r>
              <a:rPr lang="en-US" sz="2000" i="1" dirty="0">
                <a:solidFill>
                  <a:srgbClr val="3F3F3F"/>
                </a:solidFill>
              </a:rPr>
              <a:t> </a:t>
            </a:r>
            <a:r>
              <a:rPr lang="en-US" sz="2000" i="1" dirty="0" err="1">
                <a:solidFill>
                  <a:srgbClr val="3F3F3F"/>
                </a:solidFill>
              </a:rPr>
              <a:t>kaw</a:t>
            </a:r>
            <a:r>
              <a:rPr lang="en-US" sz="2000" i="1" dirty="0">
                <a:solidFill>
                  <a:srgbClr val="3F3F3F"/>
                </a:solidFill>
              </a:rPr>
              <a:t> </a:t>
            </a:r>
            <a:r>
              <a:rPr lang="en-US" sz="2000" i="1" dirty="0" err="1">
                <a:solidFill>
                  <a:srgbClr val="3F3F3F"/>
                </a:solidFill>
              </a:rPr>
              <a:t>na</a:t>
            </a:r>
            <a:r>
              <a:rPr lang="en-US" sz="2000" i="1" dirty="0">
                <a:solidFill>
                  <a:srgbClr val="3F3F3F"/>
                </a:solidFill>
              </a:rPr>
              <a:t> </a:t>
            </a:r>
            <a:r>
              <a:rPr lang="en-US" sz="2000" i="1" dirty="0" err="1">
                <a:solidFill>
                  <a:srgbClr val="3F3F3F"/>
                </a:solidFill>
              </a:rPr>
              <a:t>shawng</a:t>
            </a:r>
            <a:r>
              <a:rPr lang="en-US" sz="2000" i="1" dirty="0">
                <a:solidFill>
                  <a:srgbClr val="3F3F3F"/>
                </a:solidFill>
              </a:rPr>
              <a:t> lam </a:t>
            </a:r>
            <a:r>
              <a:rPr lang="en-US" sz="2000" i="1" dirty="0" err="1">
                <a:solidFill>
                  <a:srgbClr val="3F3F3F"/>
                </a:solidFill>
              </a:rPr>
              <a:t>hta</a:t>
            </a:r>
            <a:r>
              <a:rPr lang="en-US" sz="2000" i="1" dirty="0">
                <a:solidFill>
                  <a:srgbClr val="3F3F3F"/>
                </a:solidFill>
              </a:rPr>
              <a:t> </a:t>
            </a:r>
            <a:r>
              <a:rPr lang="en-US" sz="2000" i="1" dirty="0" err="1">
                <a:solidFill>
                  <a:srgbClr val="3F3F3F"/>
                </a:solidFill>
              </a:rPr>
              <a:t>hti</a:t>
            </a:r>
            <a:r>
              <a:rPr lang="en-US" sz="2000" i="1" dirty="0">
                <a:solidFill>
                  <a:srgbClr val="3F3F3F"/>
                </a:solidFill>
              </a:rPr>
              <a:t> </a:t>
            </a:r>
            <a:r>
              <a:rPr lang="en-US" sz="2000" i="1" dirty="0" err="1">
                <a:solidFill>
                  <a:srgbClr val="3F3F3F"/>
                </a:solidFill>
              </a:rPr>
              <a:t>htang</a:t>
            </a:r>
            <a:r>
              <a:rPr lang="en-US" sz="2000" i="1" dirty="0">
                <a:solidFill>
                  <a:srgbClr val="3F3F3F"/>
                </a:solidFill>
              </a:rPr>
              <a:t> </a:t>
            </a:r>
            <a:r>
              <a:rPr lang="en-US" sz="2000" i="1" dirty="0" err="1">
                <a:solidFill>
                  <a:srgbClr val="3F3F3F"/>
                </a:solidFill>
              </a:rPr>
              <a:t>garum</a:t>
            </a:r>
            <a:r>
              <a:rPr lang="en-US" sz="2000" i="1" dirty="0">
                <a:solidFill>
                  <a:srgbClr val="3F3F3F"/>
                </a:solidFill>
              </a:rPr>
              <a:t> </a:t>
            </a:r>
            <a:r>
              <a:rPr lang="en-US" sz="2000" i="1" dirty="0" err="1">
                <a:solidFill>
                  <a:srgbClr val="3F3F3F"/>
                </a:solidFill>
              </a:rPr>
              <a:t>shingtau</a:t>
            </a:r>
            <a:r>
              <a:rPr lang="en-US" sz="2000" i="1" dirty="0">
                <a:solidFill>
                  <a:srgbClr val="3F3F3F"/>
                </a:solidFill>
              </a:rPr>
              <a:t> </a:t>
            </a:r>
            <a:r>
              <a:rPr lang="en-US" sz="2000" i="1" dirty="0" err="1">
                <a:solidFill>
                  <a:srgbClr val="3F3F3F"/>
                </a:solidFill>
              </a:rPr>
              <a:t>ya</a:t>
            </a:r>
            <a:r>
              <a:rPr lang="en-US" sz="2000" i="1" dirty="0">
                <a:solidFill>
                  <a:srgbClr val="3F3F3F"/>
                </a:solidFill>
              </a:rPr>
              <a:t> </a:t>
            </a:r>
            <a:r>
              <a:rPr lang="en-US" sz="2000" i="1" dirty="0" err="1">
                <a:solidFill>
                  <a:srgbClr val="3F3F3F"/>
                </a:solidFill>
              </a:rPr>
              <a:t>nga</a:t>
            </a:r>
            <a:r>
              <a:rPr lang="en-US" sz="2000" i="1" dirty="0">
                <a:solidFill>
                  <a:srgbClr val="3F3F3F"/>
                </a:solidFill>
              </a:rPr>
              <a:t> ai </a:t>
            </a:r>
            <a:r>
              <a:rPr lang="en-US" sz="2000" i="1" dirty="0" err="1">
                <a:solidFill>
                  <a:srgbClr val="3F3F3F"/>
                </a:solidFill>
              </a:rPr>
              <a:t>ni</a:t>
            </a:r>
            <a:r>
              <a:rPr lang="en-US" sz="2000" i="1" dirty="0">
                <a:solidFill>
                  <a:srgbClr val="3F3F3F"/>
                </a:solidFill>
              </a:rPr>
              <a:t> a </a:t>
            </a:r>
            <a:r>
              <a:rPr lang="en-US" sz="2000" i="1" dirty="0" err="1">
                <a:solidFill>
                  <a:srgbClr val="3F3F3F"/>
                </a:solidFill>
              </a:rPr>
              <a:t>matu</a:t>
            </a:r>
            <a:r>
              <a:rPr lang="en-US" sz="2000" i="1" dirty="0">
                <a:solidFill>
                  <a:srgbClr val="3F3F3F"/>
                </a:solidFill>
              </a:rPr>
              <a:t> </a:t>
            </a:r>
            <a:r>
              <a:rPr lang="en-US" sz="2000" i="1" dirty="0" err="1">
                <a:solidFill>
                  <a:srgbClr val="3F3F3F"/>
                </a:solidFill>
              </a:rPr>
              <a:t>nhtoi</a:t>
            </a:r>
            <a:r>
              <a:rPr lang="en-US" sz="2000" i="1" dirty="0">
                <a:solidFill>
                  <a:srgbClr val="3F3F3F"/>
                </a:solidFill>
              </a:rPr>
              <a:t> </a:t>
            </a:r>
            <a:r>
              <a:rPr lang="en-US" sz="2000" i="1" dirty="0" err="1">
                <a:solidFill>
                  <a:srgbClr val="3F3F3F"/>
                </a:solidFill>
              </a:rPr>
              <a:t>kadun</a:t>
            </a:r>
            <a:r>
              <a:rPr lang="en-US" sz="2000" i="1" dirty="0">
                <a:solidFill>
                  <a:srgbClr val="3F3F3F"/>
                </a:solidFill>
              </a:rPr>
              <a:t> </a:t>
            </a:r>
            <a:r>
              <a:rPr lang="en-US" sz="2000" i="1" dirty="0" err="1">
                <a:solidFill>
                  <a:srgbClr val="3F3F3F"/>
                </a:solidFill>
              </a:rPr>
              <a:t>sharin</a:t>
            </a:r>
            <a:r>
              <a:rPr lang="en-US" sz="2000" i="1" dirty="0">
                <a:solidFill>
                  <a:srgbClr val="3F3F3F"/>
                </a:solidFill>
              </a:rPr>
              <a:t> </a:t>
            </a:r>
            <a:r>
              <a:rPr lang="en-US" sz="2000" i="1" dirty="0" err="1">
                <a:solidFill>
                  <a:srgbClr val="3F3F3F"/>
                </a:solidFill>
              </a:rPr>
              <a:t>hpawng</a:t>
            </a:r>
            <a:r>
              <a:rPr lang="en-US" sz="2000" i="1" dirty="0">
                <a:solidFill>
                  <a:srgbClr val="3F3F3F"/>
                </a:solidFill>
              </a:rPr>
              <a:t>” </a:t>
            </a:r>
            <a:r>
              <a:rPr lang="en-US" sz="2000" i="1" dirty="0" err="1">
                <a:solidFill>
                  <a:srgbClr val="3F3F3F"/>
                </a:solidFill>
              </a:rPr>
              <a:t>hpe</a:t>
            </a:r>
            <a:r>
              <a:rPr lang="en-US" sz="2000" i="1" dirty="0">
                <a:solidFill>
                  <a:srgbClr val="3F3F3F"/>
                </a:solidFill>
              </a:rPr>
              <a:t> </a:t>
            </a:r>
            <a:r>
              <a:rPr lang="en-US" sz="2000" i="1" dirty="0" err="1">
                <a:solidFill>
                  <a:srgbClr val="3F3F3F"/>
                </a:solidFill>
              </a:rPr>
              <a:t>madung</a:t>
            </a:r>
            <a:r>
              <a:rPr lang="en-US" sz="2000" i="1" dirty="0">
                <a:solidFill>
                  <a:srgbClr val="3F3F3F"/>
                </a:solidFill>
              </a:rPr>
              <a:t> </a:t>
            </a:r>
            <a:r>
              <a:rPr lang="en-US" sz="2000" i="1" dirty="0" err="1">
                <a:solidFill>
                  <a:srgbClr val="3F3F3F"/>
                </a:solidFill>
              </a:rPr>
              <a:t>tawn</a:t>
            </a:r>
            <a:r>
              <a:rPr lang="en-US" sz="2000" i="1" dirty="0">
                <a:solidFill>
                  <a:srgbClr val="3F3F3F"/>
                </a:solidFill>
              </a:rPr>
              <a:t> ai. Sri Lanka </a:t>
            </a:r>
            <a:r>
              <a:rPr lang="en-US" sz="2000" i="1" dirty="0" err="1">
                <a:solidFill>
                  <a:srgbClr val="3F3F3F"/>
                </a:solidFill>
              </a:rPr>
              <a:t>kaw</a:t>
            </a:r>
            <a:r>
              <a:rPr lang="en-US" sz="2000" i="1" dirty="0">
                <a:solidFill>
                  <a:srgbClr val="3F3F3F"/>
                </a:solidFill>
              </a:rPr>
              <a:t> </a:t>
            </a:r>
            <a:r>
              <a:rPr lang="en-US" sz="2000" i="1" dirty="0" err="1">
                <a:solidFill>
                  <a:srgbClr val="3F3F3F"/>
                </a:solidFill>
              </a:rPr>
              <a:t>na</a:t>
            </a:r>
            <a:r>
              <a:rPr lang="en-US" sz="2000" i="1" dirty="0">
                <a:solidFill>
                  <a:srgbClr val="3F3F3F"/>
                </a:solidFill>
              </a:rPr>
              <a:t> </a:t>
            </a:r>
            <a:r>
              <a:rPr lang="en-US" sz="2000" i="1" dirty="0" err="1">
                <a:solidFill>
                  <a:srgbClr val="3F3F3F"/>
                </a:solidFill>
              </a:rPr>
              <a:t>sharin</a:t>
            </a:r>
            <a:r>
              <a:rPr lang="en-US" sz="2000" i="1" dirty="0">
                <a:solidFill>
                  <a:srgbClr val="3F3F3F"/>
                </a:solidFill>
              </a:rPr>
              <a:t> </a:t>
            </a:r>
            <a:r>
              <a:rPr lang="en-US" sz="2000" i="1" dirty="0" err="1">
                <a:solidFill>
                  <a:srgbClr val="3F3F3F"/>
                </a:solidFill>
              </a:rPr>
              <a:t>hpawng</a:t>
            </a:r>
            <a:r>
              <a:rPr lang="en-US" sz="2000" i="1" dirty="0">
                <a:solidFill>
                  <a:srgbClr val="3F3F3F"/>
                </a:solidFill>
              </a:rPr>
              <a:t>  </a:t>
            </a:r>
            <a:r>
              <a:rPr lang="en-US" sz="2000" i="1" dirty="0" err="1">
                <a:solidFill>
                  <a:srgbClr val="3F3F3F"/>
                </a:solidFill>
              </a:rPr>
              <a:t>hta</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lawm</a:t>
            </a:r>
            <a:r>
              <a:rPr lang="en-US" sz="2000" i="1" dirty="0">
                <a:solidFill>
                  <a:srgbClr val="3F3F3F"/>
                </a:solidFill>
                <a:latin typeface="Arial"/>
                <a:ea typeface="Arial"/>
                <a:cs typeface="Arial"/>
                <a:sym typeface="Arial"/>
              </a:rPr>
              <a:t> ai </a:t>
            </a:r>
            <a:r>
              <a:rPr lang="en-US" sz="2000" i="1" dirty="0" err="1">
                <a:solidFill>
                  <a:srgbClr val="3F3F3F"/>
                </a:solidFill>
                <a:latin typeface="Arial"/>
                <a:ea typeface="Arial"/>
                <a:cs typeface="Arial"/>
                <a:sym typeface="Arial"/>
              </a:rPr>
              <a:t>ginlam</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ni</a:t>
            </a:r>
            <a:r>
              <a:rPr lang="en-US" sz="2000" i="1" dirty="0">
                <a:latin typeface="Arial"/>
                <a:ea typeface="Arial"/>
                <a:cs typeface="Arial"/>
                <a:sym typeface="Arial"/>
              </a:rPr>
              <a:t>(</a:t>
            </a:r>
            <a:r>
              <a:rPr lang="en-US" sz="2000" i="1" u="sng" dirty="0">
                <a:solidFill>
                  <a:schemeClr val="hlink"/>
                </a:solidFill>
                <a:latin typeface="Arial"/>
                <a:ea typeface="Arial"/>
                <a:cs typeface="Arial"/>
                <a:sym typeface="Arial"/>
                <a:hlinkClick r:id="rId3"/>
              </a:rPr>
              <a:t>https://psychosocialskills.teachable.com/</a:t>
            </a:r>
            <a:r>
              <a:rPr lang="en-US" sz="2000" i="1" dirty="0">
                <a:latin typeface="Arial"/>
                <a:ea typeface="Arial"/>
                <a:cs typeface="Arial"/>
                <a:sym typeface="Arial"/>
              </a:rPr>
              <a:t>)</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gaw</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hpung</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hkum</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ginjaw</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komati</a:t>
            </a:r>
            <a:r>
              <a:rPr lang="en-US" sz="2000" i="1" dirty="0">
                <a:solidFill>
                  <a:srgbClr val="3F3F3F"/>
                </a:solidFill>
                <a:latin typeface="Arial"/>
                <a:ea typeface="Arial"/>
                <a:cs typeface="Arial"/>
                <a:sym typeface="Arial"/>
              </a:rPr>
              <a:t>(Inter-Agency Standing Committee - IASC) </a:t>
            </a:r>
            <a:r>
              <a:rPr lang="en-US" sz="2000" i="1" dirty="0" err="1">
                <a:solidFill>
                  <a:srgbClr val="3F3F3F"/>
                </a:solidFill>
                <a:latin typeface="Arial"/>
                <a:ea typeface="Arial"/>
                <a:cs typeface="Arial"/>
                <a:sym typeface="Arial"/>
              </a:rPr>
              <a:t>kaw</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na</a:t>
            </a:r>
            <a:r>
              <a:rPr lang="en-US" sz="2000" i="1" dirty="0">
                <a:solidFill>
                  <a:srgbClr val="3F3F3F"/>
                </a:solidFill>
                <a:latin typeface="Arial"/>
                <a:ea typeface="Arial"/>
                <a:cs typeface="Arial"/>
                <a:sym typeface="Arial"/>
              </a:rPr>
              <a:t> </a:t>
            </a:r>
            <a:r>
              <a:rPr lang="en-US" sz="2000" i="1" dirty="0" err="1">
                <a:solidFill>
                  <a:srgbClr val="3F3F3F"/>
                </a:solidFill>
              </a:rPr>
              <a:t>ka</a:t>
            </a:r>
            <a:r>
              <a:rPr lang="en-US" sz="2000" i="1" dirty="0">
                <a:solidFill>
                  <a:srgbClr val="3F3F3F"/>
                </a:solidFill>
                <a:latin typeface="Arial"/>
                <a:ea typeface="Arial"/>
                <a:cs typeface="Arial"/>
                <a:sym typeface="Arial"/>
              </a:rPr>
              <a:t> </a:t>
            </a:r>
            <a:r>
              <a:rPr lang="en-US" sz="2000" i="1" dirty="0" err="1">
                <a:solidFill>
                  <a:srgbClr val="3F3F3F"/>
                </a:solidFill>
              </a:rPr>
              <a:t>shapraw</a:t>
            </a:r>
            <a:r>
              <a:rPr lang="en-US" sz="2000" i="1" dirty="0">
                <a:solidFill>
                  <a:srgbClr val="3F3F3F"/>
                </a:solidFill>
              </a:rPr>
              <a:t> da ai “</a:t>
            </a:r>
            <a:r>
              <a:rPr lang="en-US" sz="2000" i="1" dirty="0" err="1">
                <a:solidFill>
                  <a:srgbClr val="3F3F3F"/>
                </a:solidFill>
              </a:rPr>
              <a:t>Myit</a:t>
            </a:r>
            <a:r>
              <a:rPr lang="en-US" sz="2000" i="1" dirty="0">
                <a:solidFill>
                  <a:srgbClr val="3F3F3F"/>
                </a:solidFill>
              </a:rPr>
              <a:t>  </a:t>
            </a:r>
            <a:r>
              <a:rPr lang="en-US" sz="2000" i="1" dirty="0" err="1">
                <a:solidFill>
                  <a:srgbClr val="3F3F3F"/>
                </a:solidFill>
              </a:rPr>
              <a:t>hte</a:t>
            </a:r>
            <a:r>
              <a:rPr lang="en-US" sz="2000" i="1" dirty="0">
                <a:solidFill>
                  <a:srgbClr val="3F3F3F"/>
                </a:solidFill>
              </a:rPr>
              <a:t> </a:t>
            </a:r>
            <a:r>
              <a:rPr lang="en-US" sz="2000" i="1" dirty="0" err="1">
                <a:solidFill>
                  <a:srgbClr val="3F3F3F"/>
                </a:solidFill>
              </a:rPr>
              <a:t>seng</a:t>
            </a:r>
            <a:r>
              <a:rPr lang="en-US" sz="2000" i="1" dirty="0">
                <a:solidFill>
                  <a:srgbClr val="3F3F3F"/>
                </a:solidFill>
              </a:rPr>
              <a:t> n-</a:t>
            </a:r>
            <a:r>
              <a:rPr lang="en-US" sz="2000" i="1" dirty="0" err="1">
                <a:solidFill>
                  <a:srgbClr val="3F3F3F"/>
                </a:solidFill>
              </a:rPr>
              <a:t>na</a:t>
            </a:r>
            <a:r>
              <a:rPr lang="en-US" sz="2000" i="1" dirty="0">
                <a:solidFill>
                  <a:srgbClr val="3F3F3F"/>
                </a:solidFill>
              </a:rPr>
              <a:t> </a:t>
            </a:r>
            <a:r>
              <a:rPr lang="en-US" sz="2000" i="1" dirty="0" err="1">
                <a:solidFill>
                  <a:srgbClr val="3F3F3F"/>
                </a:solidFill>
              </a:rPr>
              <a:t>garum</a:t>
            </a:r>
            <a:r>
              <a:rPr lang="en-US" sz="2000" i="1" dirty="0">
                <a:solidFill>
                  <a:srgbClr val="3F3F3F"/>
                </a:solidFill>
              </a:rPr>
              <a:t> </a:t>
            </a:r>
            <a:r>
              <a:rPr lang="en-US" sz="2000" i="1" dirty="0" err="1">
                <a:solidFill>
                  <a:srgbClr val="3F3F3F"/>
                </a:solidFill>
              </a:rPr>
              <a:t>shingtau</a:t>
            </a:r>
            <a:r>
              <a:rPr lang="en-US" sz="2000" i="1" dirty="0">
                <a:solidFill>
                  <a:srgbClr val="3F3F3F"/>
                </a:solidFill>
              </a:rPr>
              <a:t> </a:t>
            </a:r>
            <a:r>
              <a:rPr lang="en-US" sz="2000" i="1" dirty="0" err="1">
                <a:solidFill>
                  <a:srgbClr val="3F3F3F"/>
                </a:solidFill>
              </a:rPr>
              <a:t>ya</a:t>
            </a:r>
            <a:r>
              <a:rPr lang="en-US" sz="2000" i="1" dirty="0">
                <a:solidFill>
                  <a:srgbClr val="3F3F3F"/>
                </a:solidFill>
              </a:rPr>
              <a:t> ai lam </a:t>
            </a:r>
            <a:r>
              <a:rPr lang="en-US" sz="2000" i="1" dirty="0" err="1">
                <a:solidFill>
                  <a:srgbClr val="3F3F3F"/>
                </a:solidFill>
                <a:latin typeface="Arial"/>
                <a:ea typeface="Arial"/>
                <a:cs typeface="Arial"/>
                <a:sym typeface="Arial"/>
              </a:rPr>
              <a:t>ningpawt</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madung</a:t>
            </a:r>
            <a:r>
              <a:rPr lang="en-US" sz="2000" i="1" dirty="0">
                <a:solidFill>
                  <a:srgbClr val="3F3F3F"/>
                </a:solidFill>
                <a:latin typeface="Arial"/>
                <a:ea typeface="Arial"/>
                <a:cs typeface="Arial"/>
                <a:sym typeface="Arial"/>
              </a:rPr>
              <a:t> kung </a:t>
            </a:r>
            <a:r>
              <a:rPr lang="en-US" sz="2000" i="1" dirty="0" err="1">
                <a:solidFill>
                  <a:srgbClr val="3F3F3F"/>
                </a:solidFill>
                <a:latin typeface="Arial"/>
                <a:ea typeface="Arial"/>
                <a:cs typeface="Arial"/>
                <a:sym typeface="Arial"/>
              </a:rPr>
              <a:t>kyang</a:t>
            </a:r>
            <a:r>
              <a:rPr lang="en-US" sz="2000" i="1" dirty="0">
                <a:solidFill>
                  <a:srgbClr val="3F3F3F"/>
                </a:solidFill>
                <a:latin typeface="Arial"/>
                <a:ea typeface="Arial"/>
                <a:cs typeface="Arial"/>
                <a:sym typeface="Arial"/>
              </a:rPr>
              <a:t> ai lam- Covid-19 </a:t>
            </a:r>
            <a:r>
              <a:rPr lang="en-US" sz="2000" i="1" dirty="0" err="1">
                <a:solidFill>
                  <a:srgbClr val="3F3F3F"/>
                </a:solidFill>
                <a:latin typeface="Arial"/>
                <a:ea typeface="Arial"/>
                <a:cs typeface="Arial"/>
                <a:sym typeface="Arial"/>
              </a:rPr>
              <a:t>ladaw</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hta</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htihtang</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shakut</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shaja</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nga</a:t>
            </a:r>
            <a:r>
              <a:rPr lang="en-US" sz="2000" i="1" dirty="0">
                <a:solidFill>
                  <a:srgbClr val="3F3F3F"/>
                </a:solidFill>
                <a:latin typeface="Arial"/>
                <a:ea typeface="Arial"/>
                <a:cs typeface="Arial"/>
                <a:sym typeface="Arial"/>
              </a:rPr>
              <a:t> ai </a:t>
            </a:r>
            <a:r>
              <a:rPr lang="en-US" sz="2000" i="1" dirty="0" err="1">
                <a:solidFill>
                  <a:srgbClr val="3F3F3F"/>
                </a:solidFill>
                <a:latin typeface="Arial"/>
                <a:ea typeface="Arial"/>
                <a:cs typeface="Arial"/>
                <a:sym typeface="Arial"/>
              </a:rPr>
              <a:t>ni</a:t>
            </a:r>
            <a:r>
              <a:rPr lang="en-US" sz="2000" i="1" dirty="0">
                <a:solidFill>
                  <a:srgbClr val="3F3F3F"/>
                </a:solidFill>
                <a:latin typeface="Arial"/>
                <a:ea typeface="Arial"/>
                <a:cs typeface="Arial"/>
                <a:sym typeface="Arial"/>
              </a:rPr>
              <a:t> a </a:t>
            </a:r>
            <a:r>
              <a:rPr lang="en-US" sz="2000" i="1" dirty="0" err="1">
                <a:solidFill>
                  <a:srgbClr val="3F3F3F"/>
                </a:solidFill>
                <a:latin typeface="Arial"/>
                <a:ea typeface="Arial"/>
                <a:cs typeface="Arial"/>
                <a:sym typeface="Arial"/>
              </a:rPr>
              <a:t>matu</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matsun</a:t>
            </a:r>
            <a:r>
              <a:rPr lang="en-US" sz="2000" i="1" dirty="0">
                <a:solidFill>
                  <a:srgbClr val="3F3F3F"/>
                </a:solidFill>
                <a:latin typeface="Arial"/>
                <a:ea typeface="Arial"/>
                <a:cs typeface="Arial"/>
                <a:sym typeface="Arial"/>
              </a:rPr>
              <a:t> lam” </a:t>
            </a:r>
            <a:r>
              <a:rPr lang="en-US" sz="2000" i="1" dirty="0" err="1">
                <a:solidFill>
                  <a:srgbClr val="3F3F3F"/>
                </a:solidFill>
                <a:latin typeface="Arial"/>
                <a:ea typeface="Arial"/>
                <a:cs typeface="Arial"/>
                <a:sym typeface="Arial"/>
              </a:rPr>
              <a:t>hpe</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lakap</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lajang</a:t>
            </a:r>
            <a:r>
              <a:rPr lang="en-US" sz="2000" i="1" dirty="0">
                <a:solidFill>
                  <a:srgbClr val="3F3F3F"/>
                </a:solidFill>
                <a:latin typeface="Arial"/>
                <a:ea typeface="Arial"/>
                <a:cs typeface="Arial"/>
                <a:sym typeface="Arial"/>
              </a:rPr>
              <a:t> da ai</a:t>
            </a:r>
            <a:r>
              <a:rPr lang="en-US" sz="2000" i="1" dirty="0">
                <a:solidFill>
                  <a:srgbClr val="3F3F3F"/>
                </a:solidFill>
              </a:rPr>
              <a:t>. </a:t>
            </a:r>
            <a:r>
              <a:rPr lang="en-US" sz="2000" i="1" dirty="0" err="1">
                <a:solidFill>
                  <a:srgbClr val="3F3F3F"/>
                </a:solidFill>
              </a:rPr>
              <a:t>Ndai</a:t>
            </a:r>
            <a:r>
              <a:rPr lang="en-US" sz="2000" i="1" dirty="0">
                <a:solidFill>
                  <a:srgbClr val="3F3F3F"/>
                </a:solidFill>
              </a:rPr>
              <a:t> </a:t>
            </a:r>
            <a:r>
              <a:rPr lang="en-US" sz="2000" i="1" dirty="0" err="1">
                <a:solidFill>
                  <a:srgbClr val="3F3F3F"/>
                </a:solidFill>
              </a:rPr>
              <a:t>gaw</a:t>
            </a:r>
            <a:r>
              <a:rPr lang="en-US" sz="2000" i="1" dirty="0">
                <a:solidFill>
                  <a:srgbClr val="3F3F3F"/>
                </a:solidFill>
              </a:rPr>
              <a:t> </a:t>
            </a:r>
            <a:r>
              <a:rPr lang="en-US" sz="2000" i="1" dirty="0" err="1">
                <a:solidFill>
                  <a:srgbClr val="3F3F3F"/>
                </a:solidFill>
              </a:rPr>
              <a:t>hpung</a:t>
            </a:r>
            <a:r>
              <a:rPr lang="en-US" sz="2000" i="1" dirty="0">
                <a:solidFill>
                  <a:srgbClr val="3F3F3F"/>
                </a:solidFill>
              </a:rPr>
              <a:t> </a:t>
            </a:r>
            <a:r>
              <a:rPr lang="en-US" sz="2000" i="1" dirty="0" err="1">
                <a:solidFill>
                  <a:srgbClr val="3F3F3F"/>
                </a:solidFill>
              </a:rPr>
              <a:t>hkum</a:t>
            </a:r>
            <a:r>
              <a:rPr lang="en-US" sz="2000" i="1" dirty="0">
                <a:solidFill>
                  <a:srgbClr val="3F3F3F"/>
                </a:solidFill>
              </a:rPr>
              <a:t> </a:t>
            </a:r>
            <a:r>
              <a:rPr lang="en-US" sz="2000" i="1" dirty="0" err="1">
                <a:solidFill>
                  <a:srgbClr val="3F3F3F"/>
                </a:solidFill>
              </a:rPr>
              <a:t>ginjaw</a:t>
            </a:r>
            <a:r>
              <a:rPr lang="en-US" sz="2000" i="1" dirty="0">
                <a:solidFill>
                  <a:srgbClr val="3F3F3F"/>
                </a:solidFill>
              </a:rPr>
              <a:t> </a:t>
            </a:r>
            <a:r>
              <a:rPr lang="en-US" sz="2000" i="1" dirty="0" err="1">
                <a:solidFill>
                  <a:srgbClr val="3F3F3F"/>
                </a:solidFill>
              </a:rPr>
              <a:t>komati</a:t>
            </a:r>
            <a:r>
              <a:rPr lang="en-US" sz="2000" i="1" dirty="0">
                <a:solidFill>
                  <a:srgbClr val="3F3F3F"/>
                </a:solidFill>
                <a:latin typeface="Arial"/>
                <a:ea typeface="Arial"/>
                <a:cs typeface="Arial"/>
                <a:sym typeface="Arial"/>
              </a:rPr>
              <a:t> (IASC) </a:t>
            </a:r>
            <a:r>
              <a:rPr lang="en-US" sz="2000" i="1" dirty="0" err="1">
                <a:solidFill>
                  <a:srgbClr val="3F3F3F"/>
                </a:solidFill>
                <a:latin typeface="Arial"/>
                <a:ea typeface="Arial"/>
                <a:cs typeface="Arial"/>
                <a:sym typeface="Arial"/>
              </a:rPr>
              <a:t>hku</a:t>
            </a:r>
            <a:r>
              <a:rPr lang="en-US" sz="2000" i="1" dirty="0">
                <a:solidFill>
                  <a:srgbClr val="3F3F3F"/>
                </a:solidFill>
                <a:latin typeface="Arial"/>
                <a:ea typeface="Arial"/>
                <a:cs typeface="Arial"/>
                <a:sym typeface="Arial"/>
              </a:rPr>
              <a:t> n-</a:t>
            </a:r>
            <a:r>
              <a:rPr lang="en-US" sz="2000" i="1" dirty="0" err="1">
                <a:solidFill>
                  <a:srgbClr val="3F3F3F"/>
                </a:solidFill>
                <a:latin typeface="Arial"/>
                <a:ea typeface="Arial"/>
                <a:cs typeface="Arial"/>
                <a:sym typeface="Arial"/>
              </a:rPr>
              <a:t>na</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ka</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lajang</a:t>
            </a:r>
            <a:r>
              <a:rPr lang="en-US" sz="2000" i="1" dirty="0">
                <a:solidFill>
                  <a:srgbClr val="3F3F3F"/>
                </a:solidFill>
                <a:latin typeface="Arial"/>
                <a:ea typeface="Arial"/>
                <a:cs typeface="Arial"/>
                <a:sym typeface="Arial"/>
              </a:rPr>
              <a:t> da ai lam </a:t>
            </a:r>
            <a:r>
              <a:rPr lang="en-US" sz="2000" i="1" dirty="0" err="1">
                <a:solidFill>
                  <a:srgbClr val="3F3F3F"/>
                </a:solidFill>
                <a:latin typeface="Arial"/>
                <a:ea typeface="Arial"/>
                <a:cs typeface="Arial"/>
                <a:sym typeface="Arial"/>
              </a:rPr>
              <a:t>nrai</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nga</a:t>
            </a:r>
            <a:r>
              <a:rPr lang="en-US" sz="2000" i="1" dirty="0">
                <a:solidFill>
                  <a:srgbClr val="3F3F3F"/>
                </a:solidFill>
                <a:latin typeface="Arial"/>
                <a:ea typeface="Arial"/>
                <a:cs typeface="Arial"/>
                <a:sym typeface="Arial"/>
              </a:rPr>
              <a:t> ai. IASC </a:t>
            </a:r>
            <a:r>
              <a:rPr lang="en-US" sz="2000" i="1" dirty="0" err="1">
                <a:solidFill>
                  <a:srgbClr val="3F3F3F"/>
                </a:solidFill>
                <a:latin typeface="Arial"/>
                <a:ea typeface="Arial"/>
                <a:cs typeface="Arial"/>
                <a:sym typeface="Arial"/>
              </a:rPr>
              <a:t>gaw</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ndai</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ga</a:t>
            </a:r>
            <a:r>
              <a:rPr lang="en-US" sz="2000" i="1" dirty="0">
                <a:solidFill>
                  <a:srgbClr val="3F3F3F"/>
                </a:solidFill>
                <a:latin typeface="Arial"/>
                <a:ea typeface="Arial"/>
                <a:cs typeface="Arial"/>
                <a:sym typeface="Arial"/>
              </a:rPr>
              <a:t> gale </a:t>
            </a:r>
            <a:r>
              <a:rPr lang="en-US" sz="2000" i="1" dirty="0" err="1">
                <a:solidFill>
                  <a:srgbClr val="3F3F3F"/>
                </a:solidFill>
                <a:latin typeface="Arial"/>
                <a:ea typeface="Arial"/>
                <a:cs typeface="Arial"/>
                <a:sym typeface="Arial"/>
              </a:rPr>
              <a:t>lakap</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lajang</a:t>
            </a:r>
            <a:r>
              <a:rPr lang="en-US" sz="2000" i="1" dirty="0">
                <a:solidFill>
                  <a:srgbClr val="3F3F3F"/>
                </a:solidFill>
                <a:latin typeface="Arial"/>
                <a:ea typeface="Arial"/>
                <a:cs typeface="Arial"/>
                <a:sym typeface="Arial"/>
              </a:rPr>
              <a:t> da ai </a:t>
            </a:r>
            <a:r>
              <a:rPr lang="en-US" sz="2000" i="1" dirty="0" err="1">
                <a:solidFill>
                  <a:srgbClr val="3F3F3F"/>
                </a:solidFill>
                <a:latin typeface="Arial"/>
                <a:ea typeface="Arial"/>
                <a:cs typeface="Arial"/>
                <a:sym typeface="Arial"/>
              </a:rPr>
              <a:t>kaw</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lawm</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nga</a:t>
            </a:r>
            <a:r>
              <a:rPr lang="en-US" sz="2000" i="1" dirty="0">
                <a:solidFill>
                  <a:srgbClr val="3F3F3F"/>
                </a:solidFill>
                <a:latin typeface="Arial"/>
                <a:ea typeface="Arial"/>
                <a:cs typeface="Arial"/>
                <a:sym typeface="Arial"/>
              </a:rPr>
              <a:t> ai </a:t>
            </a:r>
            <a:r>
              <a:rPr lang="en-US" sz="2000" i="1" dirty="0" err="1">
                <a:solidFill>
                  <a:srgbClr val="3F3F3F"/>
                </a:solidFill>
                <a:latin typeface="Arial"/>
                <a:ea typeface="Arial"/>
                <a:cs typeface="Arial"/>
                <a:sym typeface="Arial"/>
              </a:rPr>
              <a:t>ginlam</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ni</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Shr</a:t>
            </a:r>
            <a:r>
              <a:rPr lang="en-US" sz="2000" i="1" dirty="0">
                <a:solidFill>
                  <a:srgbClr val="3F3F3F"/>
                </a:solidFill>
                <a:latin typeface="Arial"/>
                <a:ea typeface="Arial"/>
                <a:cs typeface="Arial"/>
                <a:sym typeface="Arial"/>
              </a:rPr>
              <a:t>)</a:t>
            </a:r>
            <a:r>
              <a:rPr lang="en-US" sz="2000" i="1" dirty="0" err="1">
                <a:solidFill>
                  <a:srgbClr val="3F3F3F"/>
                </a:solidFill>
                <a:latin typeface="Arial"/>
                <a:ea typeface="Arial"/>
                <a:cs typeface="Arial"/>
                <a:sym typeface="Arial"/>
              </a:rPr>
              <a:t>tup</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hkrak</a:t>
            </a:r>
            <a:r>
              <a:rPr lang="en-US" sz="2000" i="1" dirty="0">
                <a:solidFill>
                  <a:srgbClr val="3F3F3F"/>
                </a:solidFill>
                <a:latin typeface="Arial"/>
                <a:ea typeface="Arial"/>
                <a:cs typeface="Arial"/>
                <a:sym typeface="Arial"/>
              </a:rPr>
              <a:t> ten ai lam </a:t>
            </a:r>
            <a:r>
              <a:rPr lang="en-US" sz="2000" i="1" dirty="0" err="1">
                <a:solidFill>
                  <a:srgbClr val="3F3F3F"/>
                </a:solidFill>
                <a:latin typeface="Arial"/>
                <a:ea typeface="Arial"/>
                <a:cs typeface="Arial"/>
                <a:sym typeface="Arial"/>
              </a:rPr>
              <a:t>ni</a:t>
            </a:r>
            <a:r>
              <a:rPr lang="en-US" sz="2000" i="1" dirty="0">
                <a:solidFill>
                  <a:srgbClr val="3F3F3F"/>
                </a:solidFill>
                <a:latin typeface="Arial"/>
                <a:ea typeface="Arial"/>
                <a:cs typeface="Arial"/>
                <a:sym typeface="Arial"/>
              </a:rPr>
              <a:t> a </a:t>
            </a:r>
            <a:r>
              <a:rPr lang="en-US" sz="2000" i="1" dirty="0" err="1">
                <a:solidFill>
                  <a:srgbClr val="3F3F3F"/>
                </a:solidFill>
                <a:latin typeface="Arial"/>
                <a:ea typeface="Arial"/>
                <a:cs typeface="Arial"/>
                <a:sym typeface="Arial"/>
              </a:rPr>
              <a:t>matu</a:t>
            </a:r>
            <a:r>
              <a:rPr lang="en-US" sz="2000" i="1" dirty="0">
                <a:solidFill>
                  <a:srgbClr val="3F3F3F"/>
                </a:solidFill>
                <a:latin typeface="Arial"/>
                <a:ea typeface="Arial"/>
                <a:cs typeface="Arial"/>
                <a:sym typeface="Arial"/>
              </a:rPr>
              <a:t> lit  n-</a:t>
            </a:r>
            <a:r>
              <a:rPr lang="en-US" sz="2000" i="1" dirty="0" err="1">
                <a:solidFill>
                  <a:srgbClr val="3F3F3F"/>
                </a:solidFill>
                <a:latin typeface="Arial"/>
                <a:ea typeface="Arial"/>
                <a:cs typeface="Arial"/>
                <a:sym typeface="Arial"/>
              </a:rPr>
              <a:t>nga</a:t>
            </a:r>
            <a:r>
              <a:rPr lang="en-US" sz="2000" i="1" dirty="0">
                <a:solidFill>
                  <a:srgbClr val="3F3F3F"/>
                </a:solidFill>
                <a:latin typeface="Arial"/>
                <a:ea typeface="Arial"/>
                <a:cs typeface="Arial"/>
                <a:sym typeface="Arial"/>
              </a:rPr>
              <a:t> ai. </a:t>
            </a:r>
            <a:r>
              <a:rPr lang="en-US" sz="2000" i="1" dirty="0" err="1">
                <a:solidFill>
                  <a:srgbClr val="3F3F3F"/>
                </a:solidFill>
                <a:latin typeface="Arial"/>
                <a:ea typeface="Arial"/>
                <a:cs typeface="Arial"/>
                <a:sym typeface="Arial"/>
              </a:rPr>
              <a:t>Ndai</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lakap</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lajang</a:t>
            </a:r>
            <a:r>
              <a:rPr lang="en-US" sz="2000" i="1" dirty="0">
                <a:solidFill>
                  <a:srgbClr val="3F3F3F"/>
                </a:solidFill>
                <a:latin typeface="Arial"/>
                <a:ea typeface="Arial"/>
                <a:cs typeface="Arial"/>
                <a:sym typeface="Arial"/>
              </a:rPr>
              <a:t> da ai lam </a:t>
            </a:r>
            <a:r>
              <a:rPr lang="en-US" sz="2000" i="1" dirty="0" err="1">
                <a:solidFill>
                  <a:srgbClr val="3F3F3F"/>
                </a:solidFill>
                <a:latin typeface="Arial"/>
                <a:ea typeface="Arial"/>
                <a:cs typeface="Arial"/>
                <a:sym typeface="Arial"/>
              </a:rPr>
              <a:t>kaw</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lai</a:t>
            </a:r>
            <a:r>
              <a:rPr lang="en-US" sz="2000" i="1" dirty="0" err="1">
                <a:solidFill>
                  <a:srgbClr val="3F3F3F"/>
                </a:solidFill>
              </a:rPr>
              <a:t>ka</a:t>
            </a:r>
            <a:r>
              <a:rPr lang="en-US" sz="2000" i="1" dirty="0">
                <a:solidFill>
                  <a:srgbClr val="3F3F3F"/>
                </a:solidFill>
              </a:rPr>
              <a:t> </a:t>
            </a:r>
            <a:r>
              <a:rPr lang="en-US" sz="2000" i="1" dirty="0" err="1">
                <a:solidFill>
                  <a:srgbClr val="3F3F3F"/>
                </a:solidFill>
              </a:rPr>
              <a:t>ga</a:t>
            </a:r>
            <a:r>
              <a:rPr lang="en-US" sz="2000" i="1" dirty="0">
                <a:solidFill>
                  <a:srgbClr val="3F3F3F"/>
                </a:solidFill>
              </a:rPr>
              <a:t> </a:t>
            </a:r>
            <a:r>
              <a:rPr lang="en-US" sz="2000" i="1" dirty="0" err="1">
                <a:solidFill>
                  <a:srgbClr val="3F3F3F"/>
                </a:solidFill>
              </a:rPr>
              <a:t>baw</a:t>
            </a:r>
            <a:r>
              <a:rPr lang="en-US" sz="2000" i="1" dirty="0">
                <a:solidFill>
                  <a:srgbClr val="3F3F3F"/>
                </a:solidFill>
              </a:rPr>
              <a:t> </a:t>
            </a:r>
            <a:r>
              <a:rPr lang="en-US" sz="2000" i="1" dirty="0" err="1">
                <a:solidFill>
                  <a:srgbClr val="3F3F3F"/>
                </a:solidFill>
              </a:rPr>
              <a:t>ni</a:t>
            </a:r>
            <a:r>
              <a:rPr lang="en-US" sz="2000" i="1" dirty="0">
                <a:solidFill>
                  <a:srgbClr val="3F3F3F"/>
                </a:solidFill>
              </a:rPr>
              <a:t> </a:t>
            </a:r>
            <a:r>
              <a:rPr lang="en-US" sz="2000" i="1" dirty="0" err="1">
                <a:solidFill>
                  <a:srgbClr val="3F3F3F"/>
                </a:solidFill>
              </a:rPr>
              <a:t>bai</a:t>
            </a:r>
            <a:r>
              <a:rPr lang="en-US" sz="2000" i="1" dirty="0">
                <a:solidFill>
                  <a:srgbClr val="3F3F3F"/>
                </a:solidFill>
              </a:rPr>
              <a:t> jet bang da </a:t>
            </a:r>
            <a:r>
              <a:rPr lang="en-US" sz="2000" i="1" dirty="0" err="1">
                <a:solidFill>
                  <a:srgbClr val="3F3F3F"/>
                </a:solidFill>
              </a:rPr>
              <a:t>ga</a:t>
            </a:r>
            <a:r>
              <a:rPr lang="en-US" sz="2000" i="1" dirty="0">
                <a:solidFill>
                  <a:srgbClr val="3F3F3F"/>
                </a:solidFill>
              </a:rPr>
              <a:t> ai. </a:t>
            </a:r>
            <a:r>
              <a:rPr lang="en-US" sz="2000" i="1" dirty="0" err="1">
                <a:solidFill>
                  <a:srgbClr val="3F3F3F"/>
                </a:solidFill>
              </a:rPr>
              <a:t>Ndai</a:t>
            </a:r>
            <a:r>
              <a:rPr lang="en-US" sz="2000" i="1" dirty="0">
                <a:solidFill>
                  <a:srgbClr val="3F3F3F"/>
                </a:solidFill>
              </a:rPr>
              <a:t> </a:t>
            </a:r>
            <a:r>
              <a:rPr lang="en-US" sz="2000" i="1" dirty="0" err="1">
                <a:solidFill>
                  <a:srgbClr val="3F3F3F"/>
                </a:solidFill>
              </a:rPr>
              <a:t>zawn</a:t>
            </a:r>
            <a:r>
              <a:rPr lang="en-US" sz="2000" i="1" dirty="0">
                <a:solidFill>
                  <a:srgbClr val="3F3F3F"/>
                </a:solidFill>
              </a:rPr>
              <a:t> </a:t>
            </a:r>
            <a:r>
              <a:rPr lang="en-US" sz="2000" i="1" dirty="0" err="1">
                <a:solidFill>
                  <a:srgbClr val="3F3F3F"/>
                </a:solidFill>
              </a:rPr>
              <a:t>htuk</a:t>
            </a:r>
            <a:r>
              <a:rPr lang="en-US" sz="2000" i="1" dirty="0">
                <a:solidFill>
                  <a:srgbClr val="3F3F3F"/>
                </a:solidFill>
              </a:rPr>
              <a:t> </a:t>
            </a:r>
            <a:r>
              <a:rPr lang="en-US" sz="2000" i="1" dirty="0" err="1">
                <a:solidFill>
                  <a:srgbClr val="3F3F3F"/>
                </a:solidFill>
              </a:rPr>
              <a:t>manu</a:t>
            </a:r>
            <a:r>
              <a:rPr lang="en-US" sz="2000" i="1" dirty="0">
                <a:solidFill>
                  <a:srgbClr val="3F3F3F"/>
                </a:solidFill>
              </a:rPr>
              <a:t> </a:t>
            </a:r>
            <a:r>
              <a:rPr lang="en-US" sz="2000" i="1" dirty="0" err="1">
                <a:solidFill>
                  <a:srgbClr val="3F3F3F"/>
                </a:solidFill>
              </a:rPr>
              <a:t>hkra</a:t>
            </a:r>
            <a:r>
              <a:rPr lang="en-US" sz="2000" i="1" dirty="0">
                <a:solidFill>
                  <a:srgbClr val="3F3F3F"/>
                </a:solidFill>
              </a:rPr>
              <a:t>  </a:t>
            </a:r>
            <a:r>
              <a:rPr lang="en-US" sz="2000" i="1" dirty="0" err="1">
                <a:solidFill>
                  <a:srgbClr val="3F3F3F"/>
                </a:solidFill>
              </a:rPr>
              <a:t>ga</a:t>
            </a:r>
            <a:r>
              <a:rPr lang="en-US" sz="2000" i="1" dirty="0">
                <a:solidFill>
                  <a:srgbClr val="3F3F3F"/>
                </a:solidFill>
              </a:rPr>
              <a:t> gale </a:t>
            </a:r>
            <a:r>
              <a:rPr lang="en-US" sz="2000" i="1" dirty="0" err="1">
                <a:solidFill>
                  <a:srgbClr val="3F3F3F"/>
                </a:solidFill>
              </a:rPr>
              <a:t>lajang</a:t>
            </a:r>
            <a:r>
              <a:rPr lang="en-US" sz="2000" i="1" dirty="0">
                <a:solidFill>
                  <a:srgbClr val="3F3F3F"/>
                </a:solidFill>
              </a:rPr>
              <a:t> da ai lam </a:t>
            </a:r>
            <a:r>
              <a:rPr lang="en-US" sz="2000" i="1" dirty="0" err="1">
                <a:solidFill>
                  <a:srgbClr val="3F3F3F"/>
                </a:solidFill>
              </a:rPr>
              <a:t>gaw</a:t>
            </a:r>
            <a:r>
              <a:rPr lang="en-US" sz="2000" i="1" dirty="0">
                <a:solidFill>
                  <a:srgbClr val="3F3F3F"/>
                </a:solidFill>
              </a:rPr>
              <a:t> </a:t>
            </a:r>
            <a:r>
              <a:rPr lang="en-US" sz="2000" i="1" dirty="0" err="1">
                <a:solidFill>
                  <a:srgbClr val="3F3F3F"/>
                </a:solidFill>
              </a:rPr>
              <a:t>hpung</a:t>
            </a:r>
            <a:r>
              <a:rPr lang="en-US" sz="2000" i="1" dirty="0">
                <a:solidFill>
                  <a:srgbClr val="3F3F3F"/>
                </a:solidFill>
              </a:rPr>
              <a:t> </a:t>
            </a:r>
            <a:r>
              <a:rPr lang="en-US" sz="2000" i="1" dirty="0" err="1">
                <a:solidFill>
                  <a:srgbClr val="3F3F3F"/>
                </a:solidFill>
              </a:rPr>
              <a:t>hkum</a:t>
            </a:r>
            <a:r>
              <a:rPr lang="en-US" sz="2000" i="1" dirty="0">
                <a:solidFill>
                  <a:srgbClr val="3F3F3F"/>
                </a:solidFill>
              </a:rPr>
              <a:t> </a:t>
            </a:r>
            <a:r>
              <a:rPr lang="en-US" sz="2000" i="1" dirty="0" err="1">
                <a:solidFill>
                  <a:srgbClr val="3F3F3F"/>
                </a:solidFill>
              </a:rPr>
              <a:t>ginjaw</a:t>
            </a:r>
            <a:r>
              <a:rPr lang="en-US" sz="2000" i="1" dirty="0">
                <a:solidFill>
                  <a:srgbClr val="3F3F3F"/>
                </a:solidFill>
              </a:rPr>
              <a:t> </a:t>
            </a:r>
            <a:r>
              <a:rPr lang="en-US" sz="2000" i="1" dirty="0" err="1">
                <a:solidFill>
                  <a:srgbClr val="3F3F3F"/>
                </a:solidFill>
              </a:rPr>
              <a:t>komati</a:t>
            </a:r>
            <a:r>
              <a:rPr lang="en-US" sz="2000" i="1" dirty="0">
                <a:solidFill>
                  <a:srgbClr val="3F3F3F"/>
                </a:solidFill>
              </a:rPr>
              <a:t> </a:t>
            </a:r>
            <a:r>
              <a:rPr lang="en-US" sz="2000" i="1" dirty="0">
                <a:solidFill>
                  <a:srgbClr val="3F3F3F"/>
                </a:solidFill>
                <a:latin typeface="Arial"/>
                <a:ea typeface="Arial"/>
                <a:cs typeface="Arial"/>
                <a:sym typeface="Arial"/>
              </a:rPr>
              <a:t>(IASC) </a:t>
            </a:r>
            <a:r>
              <a:rPr lang="en-US" sz="2000" i="1" dirty="0" err="1">
                <a:solidFill>
                  <a:srgbClr val="3F3F3F"/>
                </a:solidFill>
                <a:latin typeface="Arial"/>
                <a:ea typeface="Arial"/>
                <a:cs typeface="Arial"/>
                <a:sym typeface="Arial"/>
              </a:rPr>
              <a:t>hku</a:t>
            </a:r>
            <a:r>
              <a:rPr lang="en-US" sz="2000" i="1" dirty="0">
                <a:solidFill>
                  <a:srgbClr val="3F3F3F"/>
                </a:solidFill>
                <a:latin typeface="Arial"/>
                <a:ea typeface="Arial"/>
                <a:cs typeface="Arial"/>
                <a:sym typeface="Arial"/>
              </a:rPr>
              <a:t> n-</a:t>
            </a:r>
            <a:r>
              <a:rPr lang="en-US" sz="2000" i="1" dirty="0" err="1">
                <a:solidFill>
                  <a:srgbClr val="3F3F3F"/>
                </a:solidFill>
                <a:latin typeface="Arial"/>
                <a:ea typeface="Arial"/>
                <a:cs typeface="Arial"/>
                <a:sym typeface="Arial"/>
              </a:rPr>
              <a:t>na</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galaw</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lajang</a:t>
            </a:r>
            <a:r>
              <a:rPr lang="en-US" sz="2000" i="1" dirty="0">
                <a:solidFill>
                  <a:srgbClr val="3F3F3F"/>
                </a:solidFill>
                <a:latin typeface="Arial"/>
                <a:ea typeface="Arial"/>
                <a:cs typeface="Arial"/>
                <a:sym typeface="Arial"/>
              </a:rPr>
              <a:t> da ai lam </a:t>
            </a:r>
            <a:r>
              <a:rPr lang="en-US" sz="2000" i="1" dirty="0" err="1">
                <a:solidFill>
                  <a:srgbClr val="3F3F3F"/>
                </a:solidFill>
                <a:latin typeface="Arial"/>
                <a:ea typeface="Arial"/>
                <a:cs typeface="Arial"/>
                <a:sym typeface="Arial"/>
              </a:rPr>
              <a:t>nrai</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nga</a:t>
            </a:r>
            <a:r>
              <a:rPr lang="en-US" sz="2000" i="1" dirty="0">
                <a:solidFill>
                  <a:srgbClr val="3F3F3F"/>
                </a:solidFill>
                <a:latin typeface="Arial"/>
                <a:ea typeface="Arial"/>
                <a:cs typeface="Arial"/>
                <a:sym typeface="Arial"/>
              </a:rPr>
              <a:t> ai</a:t>
            </a:r>
            <a:r>
              <a:rPr lang="en-US" sz="2000" i="1" dirty="0">
                <a:solidFill>
                  <a:srgbClr val="3F3F3F"/>
                </a:solidFill>
              </a:rPr>
              <a:t>. </a:t>
            </a:r>
            <a:r>
              <a:rPr lang="en-US" sz="2000" i="1" dirty="0" err="1">
                <a:solidFill>
                  <a:srgbClr val="3F3F3F"/>
                </a:solidFill>
              </a:rPr>
              <a:t>Ndai</a:t>
            </a:r>
            <a:r>
              <a:rPr lang="en-US" sz="2000" i="1" dirty="0">
                <a:solidFill>
                  <a:srgbClr val="3F3F3F"/>
                </a:solidFill>
              </a:rPr>
              <a:t> </a:t>
            </a:r>
            <a:r>
              <a:rPr lang="en-US" sz="2000" i="1" dirty="0" err="1">
                <a:solidFill>
                  <a:srgbClr val="3F3F3F"/>
                </a:solidFill>
              </a:rPr>
              <a:t>ga</a:t>
            </a:r>
            <a:r>
              <a:rPr lang="en-US" sz="2000" i="1" dirty="0">
                <a:solidFill>
                  <a:srgbClr val="3F3F3F"/>
                </a:solidFill>
              </a:rPr>
              <a:t> gale </a:t>
            </a:r>
            <a:r>
              <a:rPr lang="en-US" sz="2000" i="1" dirty="0" err="1">
                <a:solidFill>
                  <a:srgbClr val="3F3F3F"/>
                </a:solidFill>
              </a:rPr>
              <a:t>lakap</a:t>
            </a:r>
            <a:r>
              <a:rPr lang="en-US" sz="2000" i="1" dirty="0">
                <a:solidFill>
                  <a:srgbClr val="3F3F3F"/>
                </a:solidFill>
              </a:rPr>
              <a:t> </a:t>
            </a:r>
            <a:r>
              <a:rPr lang="en-US" sz="2000" i="1" dirty="0" err="1">
                <a:solidFill>
                  <a:srgbClr val="3F3F3F"/>
                </a:solidFill>
              </a:rPr>
              <a:t>lajang</a:t>
            </a:r>
            <a:r>
              <a:rPr lang="en-US" sz="2000" i="1" dirty="0">
                <a:solidFill>
                  <a:srgbClr val="3F3F3F"/>
                </a:solidFill>
              </a:rPr>
              <a:t> da ai </a:t>
            </a:r>
            <a:r>
              <a:rPr lang="en-US" sz="2000" i="1" dirty="0" err="1">
                <a:solidFill>
                  <a:srgbClr val="3F3F3F"/>
                </a:solidFill>
              </a:rPr>
              <a:t>kaw</a:t>
            </a:r>
            <a:r>
              <a:rPr lang="en-US" sz="2000" i="1" dirty="0">
                <a:solidFill>
                  <a:srgbClr val="3F3F3F"/>
                </a:solidFill>
              </a:rPr>
              <a:t> </a:t>
            </a:r>
            <a:r>
              <a:rPr lang="en-US" sz="2000" i="1" dirty="0" err="1">
                <a:solidFill>
                  <a:srgbClr val="3F3F3F"/>
                </a:solidFill>
              </a:rPr>
              <a:t>lawm</a:t>
            </a:r>
            <a:r>
              <a:rPr lang="en-US" sz="2000" i="1" dirty="0">
                <a:solidFill>
                  <a:srgbClr val="3F3F3F"/>
                </a:solidFill>
              </a:rPr>
              <a:t> </a:t>
            </a:r>
            <a:r>
              <a:rPr lang="en-US" sz="2000" i="1" dirty="0" err="1">
                <a:solidFill>
                  <a:srgbClr val="3F3F3F"/>
                </a:solidFill>
              </a:rPr>
              <a:t>nga</a:t>
            </a:r>
            <a:r>
              <a:rPr lang="en-US" sz="2000" i="1" dirty="0">
                <a:solidFill>
                  <a:srgbClr val="3F3F3F"/>
                </a:solidFill>
              </a:rPr>
              <a:t> ai </a:t>
            </a:r>
            <a:r>
              <a:rPr lang="en-US" sz="2000" i="1" dirty="0" err="1">
                <a:solidFill>
                  <a:srgbClr val="3F3F3F"/>
                </a:solidFill>
              </a:rPr>
              <a:t>ginlam</a:t>
            </a:r>
            <a:r>
              <a:rPr lang="en-US" sz="2000" i="1" dirty="0">
                <a:solidFill>
                  <a:srgbClr val="3F3F3F"/>
                </a:solidFill>
              </a:rPr>
              <a:t> </a:t>
            </a:r>
            <a:r>
              <a:rPr lang="en-US" sz="2000" i="1" dirty="0" err="1">
                <a:solidFill>
                  <a:srgbClr val="3F3F3F"/>
                </a:solidFill>
              </a:rPr>
              <a:t>ni</a:t>
            </a:r>
            <a:r>
              <a:rPr lang="en-US" sz="2000" i="1" dirty="0">
                <a:solidFill>
                  <a:srgbClr val="3F3F3F"/>
                </a:solidFill>
              </a:rPr>
              <a:t>( </a:t>
            </a:r>
            <a:r>
              <a:rPr lang="en-US" sz="2000" i="1" dirty="0" err="1">
                <a:solidFill>
                  <a:srgbClr val="3F3F3F"/>
                </a:solidFill>
              </a:rPr>
              <a:t>Shr</a:t>
            </a:r>
            <a:r>
              <a:rPr lang="en-US" sz="2000" i="1" dirty="0">
                <a:solidFill>
                  <a:srgbClr val="3F3F3F"/>
                </a:solidFill>
              </a:rPr>
              <a:t>)</a:t>
            </a:r>
            <a:r>
              <a:rPr lang="en-US" sz="2000" i="1" dirty="0" err="1">
                <a:solidFill>
                  <a:srgbClr val="3F3F3F"/>
                </a:solidFill>
              </a:rPr>
              <a:t>tup</a:t>
            </a:r>
            <a:r>
              <a:rPr lang="en-US" sz="2000" i="1" dirty="0">
                <a:solidFill>
                  <a:srgbClr val="3F3F3F"/>
                </a:solidFill>
              </a:rPr>
              <a:t> </a:t>
            </a:r>
            <a:r>
              <a:rPr lang="en-US" sz="2000" i="1" dirty="0" err="1">
                <a:solidFill>
                  <a:srgbClr val="3F3F3F"/>
                </a:solidFill>
              </a:rPr>
              <a:t>hkrak</a:t>
            </a:r>
            <a:r>
              <a:rPr lang="en-US" sz="2000" i="1" dirty="0">
                <a:solidFill>
                  <a:srgbClr val="3F3F3F"/>
                </a:solidFill>
              </a:rPr>
              <a:t> ten ai lam </a:t>
            </a:r>
            <a:r>
              <a:rPr lang="en-US" sz="2000" i="1" dirty="0" err="1">
                <a:solidFill>
                  <a:srgbClr val="3F3F3F"/>
                </a:solidFill>
              </a:rPr>
              <a:t>ni</a:t>
            </a:r>
            <a:r>
              <a:rPr lang="en-US" sz="2000" i="1" dirty="0">
                <a:solidFill>
                  <a:srgbClr val="3F3F3F"/>
                </a:solidFill>
              </a:rPr>
              <a:t> a </a:t>
            </a:r>
            <a:r>
              <a:rPr lang="en-US" sz="2000" i="1" dirty="0" err="1">
                <a:solidFill>
                  <a:srgbClr val="3F3F3F"/>
                </a:solidFill>
              </a:rPr>
              <a:t>matu</a:t>
            </a:r>
            <a:r>
              <a:rPr lang="en-US" sz="2000" i="1" dirty="0">
                <a:solidFill>
                  <a:srgbClr val="3F3F3F"/>
                </a:solidFill>
              </a:rPr>
              <a:t> (IASC) </a:t>
            </a:r>
            <a:r>
              <a:rPr lang="en-US" sz="2000" i="1" dirty="0" err="1">
                <a:solidFill>
                  <a:srgbClr val="3F3F3F"/>
                </a:solidFill>
              </a:rPr>
              <a:t>kaw</a:t>
            </a:r>
            <a:r>
              <a:rPr lang="en-US" sz="2000" i="1" dirty="0">
                <a:solidFill>
                  <a:srgbClr val="3F3F3F"/>
                </a:solidFill>
              </a:rPr>
              <a:t> lit  n-</a:t>
            </a:r>
            <a:r>
              <a:rPr lang="en-US" sz="2000" i="1" dirty="0" err="1">
                <a:solidFill>
                  <a:srgbClr val="3F3F3F"/>
                </a:solidFill>
              </a:rPr>
              <a:t>nga</a:t>
            </a:r>
            <a:r>
              <a:rPr lang="en-US" sz="2000" i="1" dirty="0">
                <a:solidFill>
                  <a:srgbClr val="3F3F3F"/>
                </a:solidFill>
              </a:rPr>
              <a:t> ai. </a:t>
            </a:r>
            <a:r>
              <a:rPr lang="en-US" sz="2000" i="1" dirty="0" err="1">
                <a:solidFill>
                  <a:srgbClr val="3F3F3F"/>
                </a:solidFill>
              </a:rPr>
              <a:t>Madung</a:t>
            </a:r>
            <a:r>
              <a:rPr lang="en-US" sz="2000" i="1" dirty="0">
                <a:solidFill>
                  <a:srgbClr val="3F3F3F"/>
                </a:solidFill>
              </a:rPr>
              <a:t> English </a:t>
            </a:r>
            <a:r>
              <a:rPr lang="en-US" sz="2000" i="1" dirty="0" err="1">
                <a:solidFill>
                  <a:srgbClr val="3F3F3F"/>
                </a:solidFill>
              </a:rPr>
              <a:t>ga</a:t>
            </a:r>
            <a:r>
              <a:rPr lang="en-US" sz="2000" i="1" dirty="0">
                <a:solidFill>
                  <a:srgbClr val="3F3F3F"/>
                </a:solidFill>
              </a:rPr>
              <a:t> </a:t>
            </a:r>
            <a:r>
              <a:rPr lang="en-US" sz="2000" i="1" dirty="0" err="1">
                <a:solidFill>
                  <a:srgbClr val="3F3F3F"/>
                </a:solidFill>
              </a:rPr>
              <a:t>hte</a:t>
            </a:r>
            <a:r>
              <a:rPr lang="en-US" sz="2000" i="1" dirty="0">
                <a:solidFill>
                  <a:srgbClr val="3F3F3F"/>
                </a:solidFill>
              </a:rPr>
              <a:t> </a:t>
            </a:r>
            <a:r>
              <a:rPr lang="en-US" sz="2000" i="1" dirty="0" err="1">
                <a:solidFill>
                  <a:srgbClr val="3F3F3F"/>
                </a:solidFill>
              </a:rPr>
              <a:t>ka</a:t>
            </a:r>
            <a:r>
              <a:rPr lang="en-US" sz="2000" i="1" dirty="0">
                <a:solidFill>
                  <a:srgbClr val="3F3F3F"/>
                </a:solidFill>
              </a:rPr>
              <a:t> </a:t>
            </a:r>
            <a:r>
              <a:rPr lang="en-US" sz="2000" i="1" dirty="0" err="1">
                <a:solidFill>
                  <a:srgbClr val="3F3F3F"/>
                </a:solidFill>
              </a:rPr>
              <a:t>lajang</a:t>
            </a:r>
            <a:r>
              <a:rPr lang="en-US" sz="2000" i="1" dirty="0">
                <a:solidFill>
                  <a:srgbClr val="3F3F3F"/>
                </a:solidFill>
              </a:rPr>
              <a:t> n-</a:t>
            </a:r>
            <a:r>
              <a:rPr lang="en-US" sz="2000" i="1" dirty="0" err="1">
                <a:solidFill>
                  <a:srgbClr val="3F3F3F"/>
                </a:solidFill>
              </a:rPr>
              <a:t>na</a:t>
            </a:r>
            <a:r>
              <a:rPr lang="en-US" sz="2000" i="1" dirty="0">
                <a:solidFill>
                  <a:srgbClr val="3F3F3F"/>
                </a:solidFill>
              </a:rPr>
              <a:t> 2022 </a:t>
            </a:r>
            <a:r>
              <a:rPr lang="en-US" sz="2000" i="1" dirty="0" err="1">
                <a:solidFill>
                  <a:srgbClr val="3F3F3F"/>
                </a:solidFill>
              </a:rPr>
              <a:t>ning</a:t>
            </a:r>
            <a:r>
              <a:rPr lang="en-US" sz="2000" i="1" dirty="0">
                <a:solidFill>
                  <a:srgbClr val="3F3F3F"/>
                </a:solidFill>
              </a:rPr>
              <a:t> </a:t>
            </a:r>
            <a:r>
              <a:rPr lang="en-US" sz="2000" i="1" dirty="0" err="1">
                <a:solidFill>
                  <a:srgbClr val="3F3F3F"/>
                </a:solidFill>
              </a:rPr>
              <a:t>kaw</a:t>
            </a:r>
            <a:r>
              <a:rPr lang="en-US" sz="2000" i="1" dirty="0">
                <a:solidFill>
                  <a:srgbClr val="3F3F3F"/>
                </a:solidFill>
              </a:rPr>
              <a:t> </a:t>
            </a:r>
            <a:r>
              <a:rPr lang="en-US" sz="2000" i="1" dirty="0" err="1">
                <a:solidFill>
                  <a:srgbClr val="3F3F3F"/>
                </a:solidFill>
              </a:rPr>
              <a:t>shapraw</a:t>
            </a:r>
            <a:r>
              <a:rPr lang="en-US" sz="2000" i="1" dirty="0">
                <a:solidFill>
                  <a:srgbClr val="3F3F3F"/>
                </a:solidFill>
              </a:rPr>
              <a:t> da ai </a:t>
            </a:r>
            <a:r>
              <a:rPr lang="en-US" sz="2000" i="1" dirty="0">
                <a:solidFill>
                  <a:srgbClr val="3F3F3F"/>
                </a:solidFill>
                <a:latin typeface="Arial"/>
                <a:ea typeface="Arial"/>
                <a:cs typeface="Arial"/>
                <a:sym typeface="Arial"/>
              </a:rPr>
              <a:t>“Inter-Agency Standing Committee - Basic Psychosocial Skills: A Guide for COVID-19 Responders.’ License: CC BY-NC-SA 3.0 IGO </a:t>
            </a:r>
            <a:r>
              <a:rPr lang="en-US" sz="2000" i="1" dirty="0" err="1">
                <a:solidFill>
                  <a:srgbClr val="3F3F3F"/>
                </a:solidFill>
                <a:latin typeface="Arial"/>
                <a:ea typeface="Arial"/>
                <a:cs typeface="Arial"/>
                <a:sym typeface="Arial"/>
              </a:rPr>
              <a:t>hpe</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sha</a:t>
            </a:r>
            <a:r>
              <a:rPr lang="en-US" sz="2000" i="1" dirty="0">
                <a:solidFill>
                  <a:srgbClr val="3F3F3F"/>
                </a:solidFill>
                <a:latin typeface="Arial"/>
                <a:ea typeface="Arial"/>
                <a:cs typeface="Arial"/>
                <a:sym typeface="Arial"/>
              </a:rPr>
              <a:t> IASC </a:t>
            </a:r>
            <a:r>
              <a:rPr lang="en-US" sz="2000" i="1" dirty="0" err="1">
                <a:solidFill>
                  <a:srgbClr val="3F3F3F"/>
                </a:solidFill>
                <a:latin typeface="Arial"/>
                <a:ea typeface="Arial"/>
                <a:cs typeface="Arial"/>
                <a:sym typeface="Arial"/>
              </a:rPr>
              <a:t>hku</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na</a:t>
            </a:r>
            <a:r>
              <a:rPr lang="en-US" sz="2000" i="1" dirty="0">
                <a:solidFill>
                  <a:srgbClr val="3F3F3F"/>
                </a:solidFill>
                <a:latin typeface="Arial"/>
                <a:ea typeface="Arial"/>
                <a:cs typeface="Arial"/>
                <a:sym typeface="Arial"/>
              </a:rPr>
              <a:t> ten </a:t>
            </a:r>
            <a:r>
              <a:rPr lang="en-US" sz="2000" i="1" dirty="0" err="1">
                <a:solidFill>
                  <a:srgbClr val="3F3F3F"/>
                </a:solidFill>
                <a:latin typeface="Arial"/>
                <a:ea typeface="Arial"/>
                <a:cs typeface="Arial"/>
                <a:sym typeface="Arial"/>
              </a:rPr>
              <a:t>sha</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ka</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lajang</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shapraw</a:t>
            </a:r>
            <a:r>
              <a:rPr lang="en-US" sz="2000" i="1" dirty="0">
                <a:solidFill>
                  <a:srgbClr val="3F3F3F"/>
                </a:solidFill>
                <a:latin typeface="Arial"/>
                <a:ea typeface="Arial"/>
                <a:cs typeface="Arial"/>
                <a:sym typeface="Arial"/>
              </a:rPr>
              <a:t> da ai </a:t>
            </a:r>
            <a:r>
              <a:rPr lang="en-US" sz="2000" i="1" dirty="0" err="1">
                <a:solidFill>
                  <a:srgbClr val="3F3F3F"/>
                </a:solidFill>
                <a:latin typeface="Arial"/>
                <a:ea typeface="Arial"/>
                <a:cs typeface="Arial"/>
                <a:sym typeface="Arial"/>
              </a:rPr>
              <a:t>laika</a:t>
            </a:r>
            <a:r>
              <a:rPr lang="en-US" sz="2000" i="1" dirty="0">
                <a:solidFill>
                  <a:srgbClr val="3F3F3F"/>
                </a:solidFill>
                <a:latin typeface="Arial"/>
                <a:ea typeface="Arial"/>
                <a:cs typeface="Arial"/>
                <a:sym typeface="Arial"/>
              </a:rPr>
              <a:t> re </a:t>
            </a:r>
            <a:r>
              <a:rPr lang="en-US" sz="2000" i="1" dirty="0" err="1">
                <a:solidFill>
                  <a:srgbClr val="3F3F3F"/>
                </a:solidFill>
                <a:latin typeface="Arial"/>
                <a:ea typeface="Arial"/>
                <a:cs typeface="Arial"/>
                <a:sym typeface="Arial"/>
              </a:rPr>
              <a:t>ngu</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hpe</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tara</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shang</a:t>
            </a:r>
            <a:r>
              <a:rPr lang="en-US" sz="2000" i="1" dirty="0">
                <a:solidFill>
                  <a:srgbClr val="3F3F3F"/>
                </a:solidFill>
                <a:latin typeface="Arial"/>
                <a:ea typeface="Arial"/>
                <a:cs typeface="Arial"/>
                <a:sym typeface="Arial"/>
              </a:rPr>
              <a:t> lit </a:t>
            </a:r>
            <a:r>
              <a:rPr lang="en-US" sz="2000" i="1" dirty="0">
                <a:solidFill>
                  <a:srgbClr val="3F3F3F"/>
                </a:solidFill>
              </a:rPr>
              <a:t> </a:t>
            </a:r>
            <a:r>
              <a:rPr lang="en-US" sz="2000" i="1" dirty="0">
                <a:solidFill>
                  <a:srgbClr val="3F3F3F"/>
                </a:solidFill>
                <a:latin typeface="Arial"/>
                <a:ea typeface="Arial"/>
                <a:cs typeface="Arial"/>
                <a:sym typeface="Arial"/>
              </a:rPr>
              <a:t>la </a:t>
            </a:r>
            <a:r>
              <a:rPr lang="en-US" sz="2000" i="1" dirty="0" err="1">
                <a:solidFill>
                  <a:srgbClr val="3F3F3F"/>
                </a:solidFill>
                <a:latin typeface="Arial"/>
                <a:ea typeface="Arial"/>
                <a:cs typeface="Arial"/>
                <a:sym typeface="Arial"/>
              </a:rPr>
              <a:t>ga</a:t>
            </a:r>
            <a:r>
              <a:rPr lang="en-US" sz="2000" i="1" dirty="0">
                <a:solidFill>
                  <a:srgbClr val="3F3F3F"/>
                </a:solidFill>
                <a:latin typeface="Arial"/>
                <a:ea typeface="Arial"/>
                <a:cs typeface="Arial"/>
                <a:sym typeface="Arial"/>
              </a:rPr>
              <a:t> ai.”</a:t>
            </a:r>
            <a:r>
              <a:rPr lang="en-US" sz="2000" i="1" dirty="0">
                <a:solidFill>
                  <a:srgbClr val="3F3F3F"/>
                </a:solidFill>
              </a:rPr>
              <a:t> </a:t>
            </a:r>
            <a:r>
              <a:rPr lang="en-US" sz="2000" i="1" u="sng" dirty="0">
                <a:solidFill>
                  <a:schemeClr val="hlink"/>
                </a:solidFill>
                <a:latin typeface="Arial"/>
                <a:ea typeface="Arial"/>
                <a:cs typeface="Arial"/>
                <a:sym typeface="Arial"/>
                <a:hlinkClick r:id="rId4"/>
              </a:rPr>
              <a:t>https://app.mhpss.net/resource/basic-psychosocial-skills-a-guide-for-covid-</a:t>
            </a:r>
            <a:r>
              <a:rPr lang="en-US" sz="2000" i="1" dirty="0">
                <a:solidFill>
                  <a:srgbClr val="3F3F3F"/>
                </a:solidFill>
                <a:latin typeface="Arial"/>
                <a:ea typeface="Arial"/>
                <a:cs typeface="Arial"/>
                <a:sym typeface="Arial"/>
              </a:rPr>
              <a:t>19-responders</a:t>
            </a:r>
            <a:endParaRPr lang="en-US" sz="2000" dirty="0">
              <a:solidFill>
                <a:srgbClr val="3F3F3F"/>
              </a:solidFill>
              <a:latin typeface="Arial"/>
              <a:ea typeface="Arial"/>
              <a:cs typeface="Arial"/>
              <a:sym typeface="Arial"/>
            </a:endParaRPr>
          </a:p>
          <a:p>
            <a:pPr marL="223838" lvl="0" indent="4760">
              <a:lnSpc>
                <a:spcPct val="110000"/>
              </a:lnSpc>
              <a:buSzPts val="2118"/>
            </a:pPr>
            <a:r>
              <a:rPr lang="en-US" sz="2000" i="1" dirty="0" err="1">
                <a:solidFill>
                  <a:srgbClr val="3F3F3F"/>
                </a:solidFill>
                <a:latin typeface="Arial"/>
                <a:ea typeface="Arial"/>
                <a:cs typeface="Arial"/>
                <a:sym typeface="Arial"/>
              </a:rPr>
              <a:t>Ndai</a:t>
            </a:r>
            <a:r>
              <a:rPr lang="en-US" sz="2000" i="1" dirty="0">
                <a:solidFill>
                  <a:srgbClr val="3F3F3F"/>
                </a:solidFill>
                <a:latin typeface="Arial"/>
                <a:ea typeface="Arial"/>
                <a:cs typeface="Arial"/>
                <a:sym typeface="Arial"/>
              </a:rPr>
              <a:t> </a:t>
            </a:r>
            <a:r>
              <a:rPr lang="en-US" sz="2000" i="1" dirty="0" err="1">
                <a:solidFill>
                  <a:srgbClr val="3F3F3F"/>
                </a:solidFill>
              </a:rPr>
              <a:t>htuk</a:t>
            </a:r>
            <a:r>
              <a:rPr lang="en-US" sz="2000" i="1" dirty="0">
                <a:solidFill>
                  <a:srgbClr val="3F3F3F"/>
                </a:solidFill>
              </a:rPr>
              <a:t> </a:t>
            </a:r>
            <a:r>
              <a:rPr lang="en-US" sz="2000" i="1" dirty="0" err="1">
                <a:solidFill>
                  <a:srgbClr val="3F3F3F"/>
                </a:solidFill>
              </a:rPr>
              <a:t>manu</a:t>
            </a:r>
            <a:r>
              <a:rPr lang="en-US" sz="2000" i="1" dirty="0">
                <a:solidFill>
                  <a:srgbClr val="3F3F3F"/>
                </a:solidFill>
              </a:rPr>
              <a:t> </a:t>
            </a:r>
            <a:r>
              <a:rPr lang="en-US" sz="2000" i="1" dirty="0" err="1">
                <a:solidFill>
                  <a:srgbClr val="3F3F3F"/>
                </a:solidFill>
              </a:rPr>
              <a:t>hkra</a:t>
            </a:r>
            <a:r>
              <a:rPr lang="en-US" sz="2000" i="1" dirty="0">
                <a:solidFill>
                  <a:srgbClr val="3F3F3F"/>
                </a:solidFill>
              </a:rPr>
              <a:t> </a:t>
            </a:r>
            <a:r>
              <a:rPr lang="en-US" sz="2000" i="1" dirty="0" err="1">
                <a:solidFill>
                  <a:srgbClr val="3F3F3F"/>
                </a:solidFill>
              </a:rPr>
              <a:t>ga</a:t>
            </a:r>
            <a:r>
              <a:rPr lang="en-US" sz="2000" i="1" dirty="0">
                <a:solidFill>
                  <a:srgbClr val="3F3F3F"/>
                </a:solidFill>
              </a:rPr>
              <a:t> gale </a:t>
            </a:r>
            <a:r>
              <a:rPr lang="en-US" sz="2000" i="1" dirty="0" err="1">
                <a:solidFill>
                  <a:srgbClr val="3F3F3F"/>
                </a:solidFill>
              </a:rPr>
              <a:t>lajang</a:t>
            </a:r>
            <a:r>
              <a:rPr lang="en-US" sz="2000" i="1" dirty="0">
                <a:solidFill>
                  <a:srgbClr val="3F3F3F"/>
                </a:solidFill>
              </a:rPr>
              <a:t> ai </a:t>
            </a:r>
            <a:r>
              <a:rPr lang="en-US" sz="2000" i="1" dirty="0" err="1">
                <a:solidFill>
                  <a:srgbClr val="3F3F3F"/>
                </a:solidFill>
              </a:rPr>
              <a:t>laika</a:t>
            </a:r>
            <a:r>
              <a:rPr lang="en-US" sz="2000" i="1" dirty="0">
                <a:solidFill>
                  <a:srgbClr val="3F3F3F"/>
                </a:solidFill>
              </a:rPr>
              <a:t> </a:t>
            </a:r>
            <a:r>
              <a:rPr lang="en-US" sz="2000" i="1" dirty="0" err="1">
                <a:solidFill>
                  <a:srgbClr val="3F3F3F"/>
                </a:solidFill>
              </a:rPr>
              <a:t>hpe</a:t>
            </a:r>
            <a:r>
              <a:rPr lang="en-US" sz="2000" i="1" dirty="0">
                <a:solidFill>
                  <a:srgbClr val="3F3F3F"/>
                </a:solidFill>
              </a:rPr>
              <a:t> </a:t>
            </a:r>
            <a:r>
              <a:rPr lang="en-US" sz="2000" i="1" dirty="0" err="1">
                <a:solidFill>
                  <a:srgbClr val="3F3F3F"/>
                </a:solidFill>
              </a:rPr>
              <a:t>madung</a:t>
            </a:r>
            <a:r>
              <a:rPr lang="en-US" sz="2000" i="1" dirty="0">
                <a:solidFill>
                  <a:srgbClr val="3F3F3F"/>
                </a:solidFill>
              </a:rPr>
              <a:t>  </a:t>
            </a:r>
            <a:r>
              <a:rPr lang="en-US" sz="2000" i="1" dirty="0" err="1">
                <a:solidFill>
                  <a:srgbClr val="3F3F3F"/>
                </a:solidFill>
              </a:rPr>
              <a:t>ka</a:t>
            </a:r>
            <a:r>
              <a:rPr lang="en-US" sz="2000" i="1" dirty="0">
                <a:solidFill>
                  <a:srgbClr val="3F3F3F"/>
                </a:solidFill>
              </a:rPr>
              <a:t> </a:t>
            </a:r>
            <a:r>
              <a:rPr lang="en-US" sz="2000" i="1" dirty="0" err="1">
                <a:solidFill>
                  <a:srgbClr val="3F3F3F"/>
                </a:solidFill>
              </a:rPr>
              <a:t>shapraw</a:t>
            </a:r>
            <a:r>
              <a:rPr lang="en-US" sz="2000" i="1" dirty="0">
                <a:solidFill>
                  <a:srgbClr val="3F3F3F"/>
                </a:solidFill>
              </a:rPr>
              <a:t> da ai </a:t>
            </a:r>
            <a:r>
              <a:rPr lang="en-US" sz="2000" i="1" dirty="0" err="1">
                <a:solidFill>
                  <a:srgbClr val="3F3F3F"/>
                </a:solidFill>
              </a:rPr>
              <a:t>hte</a:t>
            </a:r>
            <a:r>
              <a:rPr lang="en-US" sz="2000" i="1" dirty="0">
                <a:solidFill>
                  <a:srgbClr val="3F3F3F"/>
                </a:solidFill>
              </a:rPr>
              <a:t> </a:t>
            </a:r>
            <a:r>
              <a:rPr lang="en-US" sz="2000" i="1" dirty="0" err="1">
                <a:solidFill>
                  <a:srgbClr val="3F3F3F"/>
                </a:solidFill>
              </a:rPr>
              <a:t>matut</a:t>
            </a:r>
            <a:r>
              <a:rPr lang="en-US" sz="2000" i="1" dirty="0">
                <a:solidFill>
                  <a:srgbClr val="3F3F3F"/>
                </a:solidFill>
              </a:rPr>
              <a:t> n-</a:t>
            </a:r>
            <a:r>
              <a:rPr lang="en-US" sz="2000" i="1" dirty="0" err="1">
                <a:solidFill>
                  <a:srgbClr val="3F3F3F"/>
                </a:solidFill>
              </a:rPr>
              <a:t>na</a:t>
            </a:r>
            <a:r>
              <a:rPr lang="en-US" sz="2000" i="1" dirty="0">
                <a:solidFill>
                  <a:srgbClr val="3F3F3F"/>
                </a:solidFill>
              </a:rPr>
              <a:t> </a:t>
            </a:r>
            <a:r>
              <a:rPr lang="en-US" sz="2000" i="1" dirty="0" err="1">
                <a:solidFill>
                  <a:srgbClr val="3F3F3F"/>
                </a:solidFill>
              </a:rPr>
              <a:t>bai</a:t>
            </a:r>
            <a:r>
              <a:rPr lang="en-US" sz="2000" i="1" dirty="0">
                <a:solidFill>
                  <a:srgbClr val="3F3F3F"/>
                </a:solidFill>
              </a:rPr>
              <a:t> </a:t>
            </a:r>
            <a:r>
              <a:rPr lang="en-US" sz="2000" i="1" dirty="0" err="1">
                <a:solidFill>
                  <a:srgbClr val="3F3F3F"/>
                </a:solidFill>
              </a:rPr>
              <a:t>lajang</a:t>
            </a:r>
            <a:r>
              <a:rPr lang="en-US" sz="2000" i="1" dirty="0">
                <a:solidFill>
                  <a:srgbClr val="3F3F3F"/>
                </a:solidFill>
              </a:rPr>
              <a:t> ai </a:t>
            </a:r>
            <a:r>
              <a:rPr lang="en-US" sz="2000" i="1" dirty="0" err="1">
                <a:solidFill>
                  <a:srgbClr val="3F3F3F"/>
                </a:solidFill>
              </a:rPr>
              <a:t>ni</a:t>
            </a:r>
            <a:r>
              <a:rPr lang="en-US" sz="2000" i="1" dirty="0">
                <a:solidFill>
                  <a:srgbClr val="3F3F3F"/>
                </a:solidFill>
              </a:rPr>
              <a:t> a </a:t>
            </a:r>
            <a:r>
              <a:rPr lang="en-US" sz="2000" i="1" dirty="0" err="1">
                <a:solidFill>
                  <a:srgbClr val="3F3F3F"/>
                </a:solidFill>
              </a:rPr>
              <a:t>matu</a:t>
            </a:r>
            <a:r>
              <a:rPr lang="en-US" sz="2000" i="1" dirty="0">
                <a:solidFill>
                  <a:srgbClr val="3F3F3F"/>
                </a:solidFill>
              </a:rPr>
              <a:t> </a:t>
            </a:r>
            <a:r>
              <a:rPr lang="en-US" sz="2000" i="1" dirty="0" err="1">
                <a:solidFill>
                  <a:srgbClr val="3F3F3F"/>
                </a:solidFill>
              </a:rPr>
              <a:t>ahkang</a:t>
            </a:r>
            <a:r>
              <a:rPr lang="en-US" sz="2000" i="1" dirty="0">
                <a:solidFill>
                  <a:srgbClr val="3F3F3F"/>
                </a:solidFill>
              </a:rPr>
              <a:t> </a:t>
            </a:r>
            <a:r>
              <a:rPr lang="en-US" sz="2000" i="1" dirty="0" err="1">
                <a:solidFill>
                  <a:srgbClr val="3F3F3F"/>
                </a:solidFill>
              </a:rPr>
              <a:t>lakmat</a:t>
            </a:r>
            <a:r>
              <a:rPr lang="en-US" sz="2000" i="1" dirty="0">
                <a:solidFill>
                  <a:srgbClr val="3F3F3F"/>
                </a:solidFill>
              </a:rPr>
              <a:t> ( </a:t>
            </a:r>
            <a:r>
              <a:rPr lang="en-US" sz="2000" i="1" dirty="0" err="1">
                <a:solidFill>
                  <a:srgbClr val="3F3F3F"/>
                </a:solidFill>
              </a:rPr>
              <a:t>Licence</a:t>
            </a:r>
            <a:r>
              <a:rPr lang="en-US" sz="2000" i="1" dirty="0">
                <a:solidFill>
                  <a:srgbClr val="3F3F3F"/>
                </a:solidFill>
              </a:rPr>
              <a:t> ) </a:t>
            </a:r>
            <a:r>
              <a:rPr lang="en-US" sz="2000" i="1" dirty="0" err="1">
                <a:solidFill>
                  <a:srgbClr val="3F3F3F"/>
                </a:solidFill>
              </a:rPr>
              <a:t>hte</a:t>
            </a:r>
            <a:r>
              <a:rPr lang="en-US" sz="2000" i="1" dirty="0">
                <a:solidFill>
                  <a:srgbClr val="3F3F3F"/>
                </a:solidFill>
              </a:rPr>
              <a:t> bung ai </a:t>
            </a:r>
            <a:r>
              <a:rPr lang="en-US" sz="2000" i="1" dirty="0" err="1">
                <a:solidFill>
                  <a:srgbClr val="3F3F3F"/>
                </a:solidFill>
              </a:rPr>
              <a:t>lakmat</a:t>
            </a:r>
            <a:r>
              <a:rPr lang="en-US" sz="2000" i="1" dirty="0">
                <a:solidFill>
                  <a:srgbClr val="3F3F3F"/>
                </a:solidFill>
              </a:rPr>
              <a:t> ( </a:t>
            </a:r>
            <a:r>
              <a:rPr lang="en-US" sz="2000" i="1" dirty="0" err="1">
                <a:solidFill>
                  <a:srgbClr val="3F3F3F"/>
                </a:solidFill>
              </a:rPr>
              <a:t>Licence</a:t>
            </a:r>
            <a:r>
              <a:rPr lang="en-US" sz="2000" i="1" dirty="0">
                <a:solidFill>
                  <a:srgbClr val="3F3F3F"/>
                </a:solidFill>
              </a:rPr>
              <a:t> ) </a:t>
            </a:r>
            <a:r>
              <a:rPr lang="en-US" sz="2000" i="1" dirty="0" err="1">
                <a:solidFill>
                  <a:srgbClr val="3F3F3F"/>
                </a:solidFill>
              </a:rPr>
              <a:t>hte</a:t>
            </a:r>
            <a:r>
              <a:rPr lang="en-US" sz="2000" i="1" dirty="0">
                <a:solidFill>
                  <a:srgbClr val="3F3F3F"/>
                </a:solidFill>
              </a:rPr>
              <a:t> </a:t>
            </a:r>
            <a:r>
              <a:rPr lang="en-US" sz="2000" i="1" dirty="0" err="1">
                <a:solidFill>
                  <a:srgbClr val="3F3F3F"/>
                </a:solidFill>
              </a:rPr>
              <a:t>sha</a:t>
            </a:r>
            <a:r>
              <a:rPr lang="en-US" sz="2000" i="1" dirty="0">
                <a:solidFill>
                  <a:srgbClr val="3F3F3F"/>
                </a:solidFill>
              </a:rPr>
              <a:t> </a:t>
            </a:r>
            <a:r>
              <a:rPr lang="en-US" sz="2000" i="1" dirty="0" err="1">
                <a:solidFill>
                  <a:srgbClr val="3F3F3F"/>
                </a:solidFill>
              </a:rPr>
              <a:t>ka</a:t>
            </a:r>
            <a:r>
              <a:rPr lang="en-US" sz="2000" i="1" dirty="0">
                <a:solidFill>
                  <a:srgbClr val="3F3F3F"/>
                </a:solidFill>
              </a:rPr>
              <a:t> </a:t>
            </a:r>
            <a:r>
              <a:rPr lang="en-US" sz="2000" i="1" dirty="0" err="1">
                <a:solidFill>
                  <a:srgbClr val="3F3F3F"/>
                </a:solidFill>
              </a:rPr>
              <a:t>shapraw</a:t>
            </a:r>
            <a:r>
              <a:rPr lang="en-US" sz="2000" i="1" dirty="0">
                <a:solidFill>
                  <a:srgbClr val="3F3F3F"/>
                </a:solidFill>
              </a:rPr>
              <a:t> </a:t>
            </a:r>
            <a:r>
              <a:rPr lang="en-US" sz="2000" i="1" dirty="0" err="1">
                <a:solidFill>
                  <a:srgbClr val="3F3F3F"/>
                </a:solidFill>
              </a:rPr>
              <a:t>ga</a:t>
            </a:r>
            <a:r>
              <a:rPr lang="en-US" sz="2000" i="1" dirty="0">
                <a:solidFill>
                  <a:srgbClr val="3F3F3F"/>
                </a:solidFill>
              </a:rPr>
              <a:t> ai. </a:t>
            </a:r>
            <a:r>
              <a:rPr lang="en-US" sz="2000" i="1" dirty="0">
                <a:solidFill>
                  <a:srgbClr val="3F3F3F"/>
                </a:solidFill>
                <a:latin typeface="Arial"/>
                <a:ea typeface="Arial"/>
                <a:cs typeface="Arial"/>
                <a:sym typeface="Arial"/>
              </a:rPr>
              <a:t>CC BY-NC-SA 3.0 IGO </a:t>
            </a:r>
            <a:r>
              <a:rPr lang="en-US" sz="2000" i="1" dirty="0">
                <a:latin typeface="Arial"/>
                <a:ea typeface="Arial"/>
                <a:cs typeface="Arial"/>
                <a:sym typeface="Arial"/>
              </a:rPr>
              <a:t>(</a:t>
            </a:r>
            <a:r>
              <a:rPr lang="en-US" sz="2000" i="1" u="sng" dirty="0">
                <a:solidFill>
                  <a:schemeClr val="hlink"/>
                </a:solidFill>
                <a:latin typeface="Arial"/>
                <a:ea typeface="Arial"/>
                <a:cs typeface="Arial"/>
                <a:sym typeface="Arial"/>
                <a:hlinkClick r:id="rId5"/>
              </a:rPr>
              <a:t>https://creativecommons.org/licenses/by-nc-sa/3.0/</a:t>
            </a:r>
            <a:r>
              <a:rPr lang="en-US" sz="2000" i="1" dirty="0">
                <a:latin typeface="Arial"/>
                <a:ea typeface="Arial"/>
                <a:cs typeface="Arial"/>
                <a:sym typeface="Arial"/>
              </a:rPr>
              <a:t>)</a:t>
            </a:r>
            <a:endParaRPr lang="en-US" sz="2000" dirty="0">
              <a:latin typeface="Arial"/>
              <a:ea typeface="Arial"/>
              <a:cs typeface="Arial"/>
              <a:sym typeface="Arial"/>
            </a:endParaRPr>
          </a:p>
          <a:p>
            <a:pPr marL="223838" lvl="0" indent="4760">
              <a:lnSpc>
                <a:spcPct val="110000"/>
              </a:lnSpc>
              <a:buSzPts val="2118"/>
            </a:pPr>
            <a:r>
              <a:rPr lang="en-US" sz="2000" i="1" dirty="0" err="1">
                <a:solidFill>
                  <a:srgbClr val="3F3F3F"/>
                </a:solidFill>
                <a:latin typeface="Arial"/>
                <a:ea typeface="Arial"/>
                <a:cs typeface="Arial"/>
                <a:sym typeface="Arial"/>
              </a:rPr>
              <a:t>Ndai</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sharin</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hpawng</a:t>
            </a:r>
            <a:r>
              <a:rPr lang="en-US" sz="2000" i="1" dirty="0">
                <a:solidFill>
                  <a:srgbClr val="3F3F3F"/>
                </a:solidFill>
                <a:latin typeface="Arial"/>
                <a:ea typeface="Arial"/>
                <a:cs typeface="Arial"/>
                <a:sym typeface="Arial"/>
              </a:rPr>
              <a:t> a </a:t>
            </a:r>
            <a:r>
              <a:rPr lang="en-US" sz="2000" i="1" dirty="0" err="1">
                <a:solidFill>
                  <a:srgbClr val="3F3F3F"/>
                </a:solidFill>
                <a:latin typeface="Arial"/>
                <a:ea typeface="Arial"/>
                <a:cs typeface="Arial"/>
                <a:sym typeface="Arial"/>
              </a:rPr>
              <a:t>matu</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sumla</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ni</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hpe</a:t>
            </a:r>
            <a:r>
              <a:rPr lang="en-US" sz="2000" i="1" dirty="0">
                <a:solidFill>
                  <a:srgbClr val="3F3F3F"/>
                </a:solidFill>
                <a:latin typeface="Arial"/>
                <a:ea typeface="Arial"/>
                <a:cs typeface="Arial"/>
                <a:sym typeface="Arial"/>
              </a:rPr>
              <a:t> UNFPA (Myanmar) </a:t>
            </a:r>
            <a:r>
              <a:rPr lang="en-US" sz="2000" i="1" dirty="0" err="1">
                <a:solidFill>
                  <a:srgbClr val="3F3F3F"/>
                </a:solidFill>
                <a:latin typeface="Arial"/>
                <a:ea typeface="Arial"/>
                <a:cs typeface="Arial"/>
                <a:sym typeface="Arial"/>
              </a:rPr>
              <a:t>kaw</a:t>
            </a:r>
            <a:r>
              <a:rPr lang="en-US" sz="2000" i="1" dirty="0">
                <a:solidFill>
                  <a:srgbClr val="3F3F3F"/>
                </a:solidFill>
                <a:latin typeface="Arial"/>
                <a:ea typeface="Arial"/>
                <a:cs typeface="Arial"/>
                <a:sym typeface="Arial"/>
              </a:rPr>
              <a:t> </a:t>
            </a:r>
            <a:r>
              <a:rPr lang="en-US" sz="2000" i="1" dirty="0" err="1">
                <a:solidFill>
                  <a:srgbClr val="3F3F3F"/>
                </a:solidFill>
                <a:latin typeface="Arial"/>
                <a:ea typeface="Arial"/>
                <a:cs typeface="Arial"/>
                <a:sym typeface="Arial"/>
              </a:rPr>
              <a:t>na</a:t>
            </a:r>
            <a:r>
              <a:rPr lang="en-US" sz="2000" i="1" dirty="0">
                <a:solidFill>
                  <a:srgbClr val="3F3F3F"/>
                </a:solidFill>
                <a:latin typeface="Arial"/>
                <a:ea typeface="Arial"/>
                <a:cs typeface="Arial"/>
                <a:sym typeface="Arial"/>
              </a:rPr>
              <a:t> jaw </a:t>
            </a:r>
            <a:r>
              <a:rPr lang="en-US" sz="2000" i="1" dirty="0" err="1">
                <a:solidFill>
                  <a:srgbClr val="3F3F3F"/>
                </a:solidFill>
                <a:latin typeface="Arial"/>
                <a:ea typeface="Arial"/>
                <a:cs typeface="Arial"/>
                <a:sym typeface="Arial"/>
              </a:rPr>
              <a:t>ya</a:t>
            </a:r>
            <a:r>
              <a:rPr lang="en-US" sz="2000" i="1" dirty="0">
                <a:solidFill>
                  <a:srgbClr val="3F3F3F"/>
                </a:solidFill>
                <a:latin typeface="Arial"/>
                <a:ea typeface="Arial"/>
                <a:cs typeface="Arial"/>
                <a:sym typeface="Arial"/>
              </a:rPr>
              <a:t> ai.</a:t>
            </a:r>
            <a:endParaRPr lang="en-US" sz="2000" dirty="0">
              <a:solidFill>
                <a:srgbClr val="3F3F3F"/>
              </a:solidFill>
              <a:latin typeface="Arial"/>
              <a:ea typeface="Arial"/>
              <a:cs typeface="Arial"/>
              <a:sym typeface="Arial"/>
            </a:endParaRPr>
          </a:p>
        </p:txBody>
      </p:sp>
      <p:pic>
        <p:nvPicPr>
          <p:cNvPr id="134" name="Google Shape;134;p77" descr="A picture containing logo&#10;&#10;Description automatically generated"/>
          <p:cNvPicPr preferRelativeResize="0"/>
          <p:nvPr/>
        </p:nvPicPr>
        <p:blipFill rotWithShape="1">
          <a:blip r:embed="rId6">
            <a:alphaModFix/>
          </a:blip>
          <a:srcRect/>
          <a:stretch/>
        </p:blipFill>
        <p:spPr>
          <a:xfrm>
            <a:off x="10234748" y="5859585"/>
            <a:ext cx="1805876" cy="99841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3"/>
        <p:cNvGrpSpPr/>
        <p:nvPr/>
      </p:nvGrpSpPr>
      <p:grpSpPr>
        <a:xfrm>
          <a:off x="0" y="0"/>
          <a:ext cx="0" cy="0"/>
          <a:chOff x="0" y="0"/>
          <a:chExt cx="0" cy="0"/>
        </a:xfrm>
      </p:grpSpPr>
      <p:sp>
        <p:nvSpPr>
          <p:cNvPr id="304" name="Google Shape;304;p20"/>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05" name="Google Shape;305;p20"/>
          <p:cNvSpPr txBox="1"/>
          <p:nvPr/>
        </p:nvSpPr>
        <p:spPr>
          <a:xfrm>
            <a:off x="638881" y="639193"/>
            <a:ext cx="4279959" cy="1851759"/>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2800"/>
              <a:buFont typeface="Arial"/>
              <a:buNone/>
            </a:pPr>
            <a:r>
              <a:rPr lang="en-GB" sz="2800" b="1" i="0" u="none" strike="noStrike" cap="none" dirty="0" smtClean="0">
                <a:solidFill>
                  <a:schemeClr val="dk1"/>
                </a:solidFill>
                <a:latin typeface="Arial"/>
                <a:ea typeface="Arial"/>
                <a:cs typeface="Arial"/>
                <a:sym typeface="Arial"/>
              </a:rPr>
              <a:t>5. </a:t>
            </a:r>
            <a:r>
              <a:rPr lang="en-GB" sz="2800" b="1" i="0" u="none" strike="noStrike" cap="none" dirty="0" err="1" smtClean="0">
                <a:solidFill>
                  <a:schemeClr val="dk1"/>
                </a:solidFill>
                <a:latin typeface="Arial"/>
                <a:ea typeface="Arial"/>
                <a:cs typeface="Arial"/>
                <a:sym typeface="Arial"/>
              </a:rPr>
              <a:t>Chyamu</a:t>
            </a:r>
            <a:r>
              <a:rPr lang="en-GB" sz="2800" b="1" dirty="0">
                <a:solidFill>
                  <a:schemeClr val="dk1"/>
                </a:solidFill>
              </a:rPr>
              <a:t> </a:t>
            </a:r>
            <a:r>
              <a:rPr lang="en-GB" sz="2800" b="1" dirty="0" err="1" smtClean="0">
                <a:solidFill>
                  <a:schemeClr val="dk1"/>
                </a:solidFill>
              </a:rPr>
              <a:t>chyamai</a:t>
            </a:r>
            <a:r>
              <a:rPr lang="en-GB" sz="2800" b="1" dirty="0" smtClean="0">
                <a:solidFill>
                  <a:schemeClr val="dk1"/>
                </a:solidFill>
              </a:rPr>
              <a:t> re </a:t>
            </a:r>
            <a:r>
              <a:rPr lang="en-GB" sz="2800" b="1" dirty="0" err="1" smtClean="0">
                <a:solidFill>
                  <a:schemeClr val="dk1"/>
                </a:solidFill>
              </a:rPr>
              <a:t>ai</a:t>
            </a:r>
            <a:r>
              <a:rPr lang="en-GB" sz="2800" b="1" dirty="0" smtClean="0">
                <a:solidFill>
                  <a:schemeClr val="dk1"/>
                </a:solidFill>
              </a:rPr>
              <a:t> lam, </a:t>
            </a:r>
            <a:r>
              <a:rPr lang="en-GB" sz="2800" b="1" dirty="0" err="1" smtClean="0">
                <a:solidFill>
                  <a:schemeClr val="dk1"/>
                </a:solidFill>
              </a:rPr>
              <a:t>simani</a:t>
            </a:r>
            <a:r>
              <a:rPr lang="en-GB" sz="2800" b="1" dirty="0" smtClean="0">
                <a:solidFill>
                  <a:schemeClr val="dk1"/>
                </a:solidFill>
              </a:rPr>
              <a:t> </a:t>
            </a:r>
            <a:r>
              <a:rPr lang="en-GB" sz="2800" b="1" dirty="0" err="1" smtClean="0">
                <a:solidFill>
                  <a:schemeClr val="dk1"/>
                </a:solidFill>
              </a:rPr>
              <a:t>ai</a:t>
            </a:r>
            <a:r>
              <a:rPr lang="en-GB" sz="2800" b="1" dirty="0" smtClean="0">
                <a:solidFill>
                  <a:schemeClr val="dk1"/>
                </a:solidFill>
              </a:rPr>
              <a:t> </a:t>
            </a:r>
            <a:r>
              <a:rPr lang="en-GB" sz="2800" b="1" dirty="0" err="1" smtClean="0">
                <a:solidFill>
                  <a:schemeClr val="dk1"/>
                </a:solidFill>
              </a:rPr>
              <a:t>nsen</a:t>
            </a:r>
            <a:r>
              <a:rPr lang="en-GB" sz="2800" b="1" dirty="0" smtClean="0">
                <a:solidFill>
                  <a:schemeClr val="dk1"/>
                </a:solidFill>
              </a:rPr>
              <a:t> </a:t>
            </a:r>
            <a:r>
              <a:rPr lang="en-GB" sz="2800" b="1" dirty="0" err="1" smtClean="0">
                <a:solidFill>
                  <a:schemeClr val="dk1"/>
                </a:solidFill>
              </a:rPr>
              <a:t>hte</a:t>
            </a:r>
            <a:r>
              <a:rPr lang="en-GB" sz="2800" b="1" dirty="0" smtClean="0">
                <a:solidFill>
                  <a:schemeClr val="dk1"/>
                </a:solidFill>
              </a:rPr>
              <a:t> </a:t>
            </a:r>
            <a:r>
              <a:rPr lang="en-GB" sz="2800" b="1" dirty="0" err="1" smtClean="0">
                <a:solidFill>
                  <a:schemeClr val="dk1"/>
                </a:solidFill>
              </a:rPr>
              <a:t>tsun</a:t>
            </a:r>
            <a:r>
              <a:rPr lang="en-GB" sz="2800" b="1" dirty="0" smtClean="0">
                <a:solidFill>
                  <a:schemeClr val="dk1"/>
                </a:solidFill>
              </a:rPr>
              <a:t> </a:t>
            </a:r>
            <a:r>
              <a:rPr lang="en-GB" sz="2800" b="1" dirty="0" err="1" smtClean="0">
                <a:solidFill>
                  <a:schemeClr val="dk1"/>
                </a:solidFill>
              </a:rPr>
              <a:t>shaga</a:t>
            </a:r>
            <a:r>
              <a:rPr lang="en-GB" sz="2800" b="1" dirty="0" smtClean="0">
                <a:solidFill>
                  <a:schemeClr val="dk1"/>
                </a:solidFill>
              </a:rPr>
              <a:t> u.</a:t>
            </a:r>
            <a:endParaRPr sz="2800" b="1" i="0" u="none" strike="noStrike" cap="none" dirty="0">
              <a:solidFill>
                <a:srgbClr val="000000"/>
              </a:solidFill>
              <a:latin typeface="Arial"/>
              <a:ea typeface="Arial"/>
              <a:cs typeface="Arial"/>
              <a:sym typeface="Arial"/>
            </a:endParaRPr>
          </a:p>
        </p:txBody>
      </p:sp>
      <p:sp>
        <p:nvSpPr>
          <p:cNvPr id="306" name="Google Shape;306;p20"/>
          <p:cNvSpPr txBox="1">
            <a:spLocks noGrp="1"/>
          </p:cNvSpPr>
          <p:nvPr>
            <p:ph type="subTitle" idx="1"/>
          </p:nvPr>
        </p:nvSpPr>
        <p:spPr>
          <a:xfrm>
            <a:off x="638882" y="4631161"/>
            <a:ext cx="3571810" cy="1559327"/>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SzPts val="3600"/>
              <a:buNone/>
            </a:pPr>
            <a:r>
              <a:rPr lang="en-US" dirty="0" err="1" smtClean="0"/>
              <a:t>Jahta</a:t>
            </a:r>
            <a:r>
              <a:rPr lang="en-US" dirty="0" err="1" smtClean="0">
                <a:latin typeface="Arial"/>
                <a:ea typeface="Arial"/>
                <a:cs typeface="Arial"/>
                <a:sym typeface="Arial"/>
              </a:rPr>
              <a:t>u</a:t>
            </a:r>
            <a:r>
              <a:rPr lang="en-US" dirty="0" smtClean="0">
                <a:latin typeface="Arial"/>
                <a:ea typeface="Arial"/>
                <a:cs typeface="Arial"/>
                <a:sym typeface="Arial"/>
              </a:rPr>
              <a:t> n-</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nmai</a:t>
            </a:r>
            <a:r>
              <a:rPr lang="en-US" dirty="0" smtClean="0">
                <a:latin typeface="Arial"/>
                <a:ea typeface="Arial"/>
                <a:cs typeface="Arial"/>
                <a:sym typeface="Arial"/>
              </a:rPr>
              <a:t> </a:t>
            </a:r>
            <a:r>
              <a:rPr lang="en-US" dirty="0" err="1" smtClean="0">
                <a:latin typeface="Arial"/>
                <a:ea typeface="Arial"/>
                <a:cs typeface="Arial"/>
                <a:sym typeface="Arial"/>
              </a:rPr>
              <a:t>shaga</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a:t>
            </a:r>
            <a:r>
              <a:rPr lang="en-US" dirty="0" err="1" smtClean="0">
                <a:latin typeface="Arial"/>
                <a:ea typeface="Arial"/>
                <a:cs typeface="Arial"/>
                <a:sym typeface="Arial"/>
              </a:rPr>
              <a:t>shra</a:t>
            </a:r>
            <a:r>
              <a:rPr lang="en-US" dirty="0" smtClean="0">
                <a:latin typeface="Arial"/>
                <a:ea typeface="Arial"/>
                <a:cs typeface="Arial"/>
                <a:sym typeface="Arial"/>
              </a:rPr>
              <a:t>) </a:t>
            </a:r>
            <a:r>
              <a:rPr lang="en-US" dirty="0" err="1" smtClean="0">
                <a:latin typeface="Arial"/>
                <a:ea typeface="Arial"/>
                <a:cs typeface="Arial"/>
                <a:sym typeface="Arial"/>
              </a:rPr>
              <a:t>lawan</a:t>
            </a:r>
            <a:r>
              <a:rPr lang="en-US" dirty="0" smtClean="0">
                <a:latin typeface="Arial"/>
                <a:ea typeface="Arial"/>
                <a:cs typeface="Arial"/>
                <a:sym typeface="Arial"/>
              </a:rPr>
              <a:t> </a:t>
            </a:r>
            <a:r>
              <a:rPr lang="en-US" dirty="0" err="1" smtClean="0">
                <a:latin typeface="Arial"/>
                <a:ea typeface="Arial"/>
                <a:cs typeface="Arial"/>
                <a:sym typeface="Arial"/>
              </a:rPr>
              <a:t>nmai</a:t>
            </a:r>
            <a:r>
              <a:rPr lang="en-US" dirty="0" smtClean="0">
                <a:latin typeface="Arial"/>
                <a:ea typeface="Arial"/>
                <a:cs typeface="Arial"/>
                <a:sym typeface="Arial"/>
              </a:rPr>
              <a:t> </a:t>
            </a:r>
            <a:r>
              <a:rPr lang="en-US" dirty="0" err="1" smtClean="0">
                <a:latin typeface="Arial"/>
                <a:ea typeface="Arial"/>
                <a:cs typeface="Arial"/>
                <a:sym typeface="Arial"/>
              </a:rPr>
              <a:t>shaga</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a:t>
            </a:r>
            <a:endParaRPr sz="3600" b="1" dirty="0">
              <a:latin typeface="Arial"/>
              <a:ea typeface="Arial"/>
              <a:cs typeface="Arial"/>
              <a:sym typeface="Arial"/>
            </a:endParaRPr>
          </a:p>
        </p:txBody>
      </p:sp>
      <p:sp>
        <p:nvSpPr>
          <p:cNvPr id="307" name="Google Shape;307;p20"/>
          <p:cNvSpPr/>
          <p:nvPr/>
        </p:nvSpPr>
        <p:spPr>
          <a:xfrm>
            <a:off x="643278" y="4409267"/>
            <a:ext cx="3255095" cy="27432"/>
          </a:xfrm>
          <a:custGeom>
            <a:avLst/>
            <a:gdLst/>
            <a:ahLst/>
            <a:cxnLst/>
            <a:rect l="l" t="t" r="r" b="b"/>
            <a:pathLst>
              <a:path w="3255095" h="27432"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3929" y="7395"/>
                  <a:pt x="3255140" y="21864"/>
                  <a:pt x="3255095" y="27432"/>
                </a:cubicBezTo>
                <a:cubicBezTo>
                  <a:pt x="3088545" y="32347"/>
                  <a:pt x="2687475" y="16563"/>
                  <a:pt x="2538974" y="27432"/>
                </a:cubicBezTo>
                <a:cubicBezTo>
                  <a:pt x="2390473" y="38301"/>
                  <a:pt x="2137381" y="185"/>
                  <a:pt x="1822853" y="27432"/>
                </a:cubicBezTo>
                <a:cubicBezTo>
                  <a:pt x="1508325" y="54679"/>
                  <a:pt x="1466437" y="29529"/>
                  <a:pt x="1171834" y="27432"/>
                </a:cubicBezTo>
                <a:cubicBezTo>
                  <a:pt x="877231" y="25335"/>
                  <a:pt x="561097" y="46787"/>
                  <a:pt x="0" y="27432"/>
                </a:cubicBezTo>
                <a:cubicBezTo>
                  <a:pt x="-503" y="20663"/>
                  <a:pt x="1168" y="5855"/>
                  <a:pt x="0" y="0"/>
                </a:cubicBezTo>
                <a:close/>
              </a:path>
              <a:path w="3255095" h="27432"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5288" y="12649"/>
                  <a:pt x="3254107" y="17989"/>
                  <a:pt x="3255095" y="27432"/>
                </a:cubicBezTo>
                <a:cubicBezTo>
                  <a:pt x="3120743" y="25834"/>
                  <a:pt x="2759628" y="51606"/>
                  <a:pt x="2604076" y="27432"/>
                </a:cubicBezTo>
                <a:cubicBezTo>
                  <a:pt x="2448524" y="3258"/>
                  <a:pt x="2184336" y="28743"/>
                  <a:pt x="1887955" y="27432"/>
                </a:cubicBezTo>
                <a:cubicBezTo>
                  <a:pt x="1591574" y="26121"/>
                  <a:pt x="1548845" y="16014"/>
                  <a:pt x="1334589" y="27432"/>
                </a:cubicBezTo>
                <a:cubicBezTo>
                  <a:pt x="1120333" y="38850"/>
                  <a:pt x="996014" y="18806"/>
                  <a:pt x="683570" y="27432"/>
                </a:cubicBezTo>
                <a:cubicBezTo>
                  <a:pt x="371126" y="36058"/>
                  <a:pt x="198687" y="25311"/>
                  <a:pt x="0" y="27432"/>
                </a:cubicBezTo>
                <a:cubicBezTo>
                  <a:pt x="1300" y="19678"/>
                  <a:pt x="-86" y="12044"/>
                  <a:pt x="0" y="0"/>
                </a:cubicBezTo>
                <a:close/>
              </a:path>
            </a:pathLst>
          </a:custGeom>
          <a:solidFill>
            <a:schemeClr val="accent1"/>
          </a:solidFill>
          <a:ln w="3810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08" name="Google Shape;308;p20" descr="A close up of a logo&#10;&#10;Description automatically generated"/>
          <p:cNvPicPr preferRelativeResize="0"/>
          <p:nvPr/>
        </p:nvPicPr>
        <p:blipFill rotWithShape="1">
          <a:blip r:embed="rId3">
            <a:alphaModFix/>
          </a:blip>
          <a:srcRect/>
          <a:stretch/>
        </p:blipFill>
        <p:spPr>
          <a:xfrm>
            <a:off x="5958185" y="640080"/>
            <a:ext cx="4606837" cy="555040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3"/>
        <p:cNvGrpSpPr/>
        <p:nvPr/>
      </p:nvGrpSpPr>
      <p:grpSpPr>
        <a:xfrm>
          <a:off x="0" y="0"/>
          <a:ext cx="0" cy="0"/>
          <a:chOff x="0" y="0"/>
          <a:chExt cx="0" cy="0"/>
        </a:xfrm>
      </p:grpSpPr>
      <p:sp>
        <p:nvSpPr>
          <p:cNvPr id="314" name="Google Shape;314;p2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5" name="Google Shape;315;p21"/>
          <p:cNvSpPr txBox="1">
            <a:spLocks noGrp="1"/>
          </p:cNvSpPr>
          <p:nvPr>
            <p:ph type="subTitle" idx="1"/>
          </p:nvPr>
        </p:nvSpPr>
        <p:spPr>
          <a:xfrm>
            <a:off x="283780" y="4221247"/>
            <a:ext cx="6494344" cy="15594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SzPts val="1277"/>
              <a:buNone/>
            </a:pPr>
            <a:r>
              <a:rPr lang="en-GB" sz="2000" dirty="0" smtClean="0">
                <a:latin typeface="Arial"/>
                <a:ea typeface="Arial"/>
                <a:cs typeface="Arial"/>
                <a:sym typeface="Arial"/>
              </a:rPr>
              <a:t>Mask / PPE </a:t>
            </a:r>
            <a:r>
              <a:rPr lang="en-GB" sz="2000" dirty="0" err="1" smtClean="0">
                <a:latin typeface="Arial"/>
                <a:ea typeface="Arial"/>
                <a:cs typeface="Arial"/>
                <a:sym typeface="Arial"/>
              </a:rPr>
              <a:t>hpun</a:t>
            </a:r>
            <a:r>
              <a:rPr lang="en-GB" sz="2000" dirty="0" smtClean="0">
                <a:latin typeface="Arial"/>
                <a:ea typeface="Arial"/>
                <a:cs typeface="Arial"/>
                <a:sym typeface="Arial"/>
              </a:rPr>
              <a:t> da yang </a:t>
            </a:r>
            <a:r>
              <a:rPr lang="en-GB" sz="2000" dirty="0" err="1" smtClean="0">
                <a:latin typeface="Arial"/>
                <a:ea typeface="Arial"/>
                <a:cs typeface="Arial"/>
                <a:sym typeface="Arial"/>
              </a:rPr>
              <a:t>tinang</a:t>
            </a:r>
            <a:r>
              <a:rPr lang="en-GB" sz="2000" dirty="0" smtClean="0">
                <a:latin typeface="Arial"/>
                <a:ea typeface="Arial"/>
                <a:cs typeface="Arial"/>
                <a:sym typeface="Arial"/>
              </a:rPr>
              <a:t> a  n </a:t>
            </a:r>
            <a:r>
              <a:rPr lang="en-GB" sz="2000" dirty="0" err="1" smtClean="0">
                <a:latin typeface="Arial"/>
                <a:ea typeface="Arial"/>
                <a:cs typeface="Arial"/>
                <a:sym typeface="Arial"/>
              </a:rPr>
              <a:t>sam</a:t>
            </a:r>
            <a:r>
              <a:rPr lang="en-GB" sz="2000" dirty="0" smtClean="0">
                <a:latin typeface="Arial"/>
                <a:ea typeface="Arial"/>
                <a:cs typeface="Arial"/>
                <a:sym typeface="Arial"/>
              </a:rPr>
              <a:t> </a:t>
            </a:r>
            <a:r>
              <a:rPr lang="en-GB" sz="2000" dirty="0" err="1" smtClean="0">
                <a:latin typeface="Arial"/>
                <a:ea typeface="Arial"/>
                <a:cs typeface="Arial"/>
                <a:sym typeface="Arial"/>
              </a:rPr>
              <a:t>kumla</a:t>
            </a:r>
            <a:r>
              <a:rPr lang="en-GB" sz="2000" dirty="0" smtClean="0">
                <a:latin typeface="Arial"/>
                <a:ea typeface="Arial"/>
                <a:cs typeface="Arial"/>
                <a:sym typeface="Arial"/>
              </a:rPr>
              <a:t> </a:t>
            </a:r>
            <a:r>
              <a:rPr lang="en-GB" sz="2000" dirty="0" err="1" smtClean="0">
                <a:latin typeface="Arial"/>
                <a:ea typeface="Arial"/>
                <a:cs typeface="Arial"/>
                <a:sym typeface="Arial"/>
              </a:rPr>
              <a:t>hpe</a:t>
            </a:r>
            <a:r>
              <a:rPr lang="en-GB" sz="2000" dirty="0" smtClean="0">
                <a:latin typeface="Arial"/>
                <a:ea typeface="Arial"/>
                <a:cs typeface="Arial"/>
                <a:sym typeface="Arial"/>
              </a:rPr>
              <a:t>  </a:t>
            </a:r>
            <a:r>
              <a:rPr lang="en-GB" sz="2000" dirty="0" err="1" smtClean="0">
                <a:latin typeface="Arial"/>
                <a:ea typeface="Arial"/>
                <a:cs typeface="Arial"/>
                <a:sym typeface="Arial"/>
              </a:rPr>
              <a:t>maga</a:t>
            </a:r>
            <a:r>
              <a:rPr lang="en-GB" sz="2000" dirty="0" smtClean="0">
                <a:latin typeface="Arial"/>
                <a:ea typeface="Arial"/>
                <a:cs typeface="Arial"/>
                <a:sym typeface="Arial"/>
              </a:rPr>
              <a:t> mi </a:t>
            </a:r>
            <a:r>
              <a:rPr lang="en-GB" sz="2000" dirty="0" err="1" smtClean="0">
                <a:latin typeface="Arial"/>
                <a:ea typeface="Arial"/>
                <a:cs typeface="Arial"/>
                <a:sym typeface="Arial"/>
              </a:rPr>
              <a:t>na</a:t>
            </a:r>
            <a:r>
              <a:rPr lang="en-GB" sz="2000" dirty="0" smtClean="0">
                <a:latin typeface="Arial"/>
                <a:ea typeface="Arial"/>
                <a:cs typeface="Arial"/>
                <a:sym typeface="Arial"/>
              </a:rPr>
              <a:t> </a:t>
            </a:r>
            <a:r>
              <a:rPr lang="en-GB" sz="2000" dirty="0" err="1" smtClean="0">
                <a:latin typeface="Arial"/>
                <a:ea typeface="Arial"/>
                <a:cs typeface="Arial"/>
                <a:sym typeface="Arial"/>
              </a:rPr>
              <a:t>masha</a:t>
            </a:r>
            <a:r>
              <a:rPr lang="en-GB" sz="2000" dirty="0" smtClean="0">
                <a:latin typeface="Arial"/>
                <a:ea typeface="Arial"/>
                <a:cs typeface="Arial"/>
                <a:sym typeface="Arial"/>
              </a:rPr>
              <a:t> </a:t>
            </a:r>
            <a:r>
              <a:rPr lang="en-GB" sz="2000" dirty="0" err="1" smtClean="0">
                <a:latin typeface="Arial"/>
                <a:ea typeface="Arial"/>
                <a:cs typeface="Arial"/>
                <a:sym typeface="Arial"/>
              </a:rPr>
              <a:t>chye</a:t>
            </a:r>
            <a:r>
              <a:rPr lang="en-GB" sz="2000" dirty="0" smtClean="0">
                <a:latin typeface="Arial"/>
                <a:ea typeface="Arial"/>
                <a:cs typeface="Arial"/>
                <a:sym typeface="Arial"/>
              </a:rPr>
              <a:t> </a:t>
            </a:r>
            <a:r>
              <a:rPr lang="en-GB" sz="2000" dirty="0" err="1" smtClean="0">
                <a:latin typeface="Arial"/>
                <a:ea typeface="Arial"/>
                <a:cs typeface="Arial"/>
                <a:sym typeface="Arial"/>
              </a:rPr>
              <a:t>na</a:t>
            </a:r>
            <a:r>
              <a:rPr lang="en-GB" sz="2000" dirty="0" smtClean="0">
                <a:latin typeface="Arial"/>
                <a:ea typeface="Arial"/>
                <a:cs typeface="Arial"/>
                <a:sym typeface="Arial"/>
              </a:rPr>
              <a:t> </a:t>
            </a:r>
            <a:r>
              <a:rPr lang="en-GB" sz="2000" dirty="0" err="1" smtClean="0">
                <a:latin typeface="Arial"/>
                <a:ea typeface="Arial"/>
                <a:cs typeface="Arial"/>
                <a:sym typeface="Arial"/>
              </a:rPr>
              <a:t>ngu</a:t>
            </a:r>
            <a:r>
              <a:rPr lang="en-GB" sz="2000" dirty="0" smtClean="0">
                <a:latin typeface="Arial"/>
                <a:ea typeface="Arial"/>
                <a:cs typeface="Arial"/>
                <a:sym typeface="Arial"/>
              </a:rPr>
              <a:t> n-</a:t>
            </a:r>
            <a:r>
              <a:rPr lang="en-GB" sz="2000" dirty="0" err="1" smtClean="0">
                <a:latin typeface="Arial"/>
                <a:ea typeface="Arial"/>
                <a:cs typeface="Arial"/>
                <a:sym typeface="Arial"/>
              </a:rPr>
              <a:t>na</a:t>
            </a:r>
            <a:r>
              <a:rPr lang="en-GB" sz="2000" dirty="0" smtClean="0">
                <a:latin typeface="Arial"/>
                <a:ea typeface="Arial"/>
                <a:cs typeface="Arial"/>
                <a:sym typeface="Arial"/>
              </a:rPr>
              <a:t> sawn la </a:t>
            </a:r>
            <a:r>
              <a:rPr lang="en-GB" sz="2000" dirty="0" err="1" smtClean="0">
                <a:latin typeface="Arial"/>
                <a:ea typeface="Arial"/>
                <a:cs typeface="Arial"/>
                <a:sym typeface="Arial"/>
              </a:rPr>
              <a:t>nmai</a:t>
            </a:r>
            <a:r>
              <a:rPr lang="en-GB" sz="2000" dirty="0" smtClean="0">
                <a:latin typeface="Arial"/>
                <a:ea typeface="Arial"/>
                <a:cs typeface="Arial"/>
                <a:sym typeface="Arial"/>
              </a:rPr>
              <a:t> </a:t>
            </a:r>
            <a:r>
              <a:rPr lang="en-GB" sz="2000" dirty="0" err="1" smtClean="0">
                <a:latin typeface="Arial"/>
                <a:ea typeface="Arial"/>
                <a:cs typeface="Arial"/>
                <a:sym typeface="Arial"/>
              </a:rPr>
              <a:t>ai</a:t>
            </a:r>
            <a:r>
              <a:rPr lang="en-GB" sz="2000" dirty="0" smtClean="0">
                <a:latin typeface="Arial"/>
                <a:ea typeface="Arial"/>
                <a:cs typeface="Arial"/>
                <a:sym typeface="Arial"/>
              </a:rPr>
              <a:t>. </a:t>
            </a:r>
            <a:r>
              <a:rPr lang="en-GB" sz="2000" dirty="0" err="1" smtClean="0"/>
              <a:t>Maga</a:t>
            </a:r>
            <a:r>
              <a:rPr lang="en-GB" sz="2000" dirty="0" smtClean="0"/>
              <a:t> mi </a:t>
            </a:r>
            <a:r>
              <a:rPr lang="en-GB" sz="2000" dirty="0" err="1" smtClean="0"/>
              <a:t>na</a:t>
            </a:r>
            <a:r>
              <a:rPr lang="en-GB" sz="2000" dirty="0" smtClean="0"/>
              <a:t> </a:t>
            </a:r>
            <a:r>
              <a:rPr lang="en-GB" sz="2000" dirty="0" err="1" smtClean="0"/>
              <a:t>masha</a:t>
            </a:r>
            <a:r>
              <a:rPr lang="en-GB" sz="2000" dirty="0" smtClean="0"/>
              <a:t> a </a:t>
            </a:r>
            <a:r>
              <a:rPr lang="en-GB" sz="2000" dirty="0" err="1" smtClean="0"/>
              <a:t>matu</a:t>
            </a:r>
            <a:r>
              <a:rPr lang="en-GB" sz="2000" dirty="0" smtClean="0"/>
              <a:t> </a:t>
            </a:r>
            <a:r>
              <a:rPr lang="en-GB" sz="2000" dirty="0" err="1" smtClean="0"/>
              <a:t>t</a:t>
            </a:r>
            <a:r>
              <a:rPr lang="en-GB" sz="2000" dirty="0" err="1" smtClean="0">
                <a:latin typeface="Arial"/>
                <a:ea typeface="Arial"/>
                <a:cs typeface="Arial"/>
                <a:sym typeface="Arial"/>
              </a:rPr>
              <a:t>inang</a:t>
            </a:r>
            <a:r>
              <a:rPr lang="en-GB" sz="2000" dirty="0" smtClean="0">
                <a:latin typeface="Arial"/>
                <a:ea typeface="Arial"/>
                <a:cs typeface="Arial"/>
                <a:sym typeface="Arial"/>
              </a:rPr>
              <a:t> a n </a:t>
            </a:r>
            <a:r>
              <a:rPr lang="en-GB" sz="2000" dirty="0" err="1" smtClean="0">
                <a:latin typeface="Arial"/>
                <a:ea typeface="Arial"/>
                <a:cs typeface="Arial"/>
                <a:sym typeface="Arial"/>
              </a:rPr>
              <a:t>sam</a:t>
            </a:r>
            <a:r>
              <a:rPr lang="en-GB" sz="2000" dirty="0" smtClean="0">
                <a:latin typeface="Arial"/>
                <a:ea typeface="Arial"/>
                <a:cs typeface="Arial"/>
                <a:sym typeface="Arial"/>
              </a:rPr>
              <a:t> </a:t>
            </a:r>
            <a:r>
              <a:rPr lang="en-GB" sz="2000" dirty="0" err="1" smtClean="0">
                <a:latin typeface="Arial"/>
                <a:ea typeface="Arial"/>
                <a:cs typeface="Arial"/>
                <a:sym typeface="Arial"/>
              </a:rPr>
              <a:t>kumla</a:t>
            </a:r>
            <a:r>
              <a:rPr lang="en-GB" sz="2000" dirty="0" smtClean="0">
                <a:latin typeface="Arial"/>
                <a:ea typeface="Arial"/>
                <a:cs typeface="Arial"/>
                <a:sym typeface="Arial"/>
              </a:rPr>
              <a:t> </a:t>
            </a:r>
            <a:r>
              <a:rPr lang="en-GB" sz="2000" dirty="0" err="1" smtClean="0">
                <a:latin typeface="Arial"/>
                <a:ea typeface="Arial"/>
                <a:cs typeface="Arial"/>
                <a:sym typeface="Arial"/>
              </a:rPr>
              <a:t>hpe</a:t>
            </a:r>
            <a:r>
              <a:rPr lang="en-GB" sz="2000" dirty="0" smtClean="0">
                <a:latin typeface="Arial"/>
                <a:ea typeface="Arial"/>
                <a:cs typeface="Arial"/>
                <a:sym typeface="Arial"/>
              </a:rPr>
              <a:t> </a:t>
            </a:r>
            <a:r>
              <a:rPr lang="en-GB" sz="2000" dirty="0" err="1" smtClean="0">
                <a:latin typeface="Arial"/>
                <a:ea typeface="Arial"/>
                <a:cs typeface="Arial"/>
                <a:sym typeface="Arial"/>
              </a:rPr>
              <a:t>nchye</a:t>
            </a:r>
            <a:r>
              <a:rPr lang="en-GB" sz="2000" dirty="0" smtClean="0">
                <a:latin typeface="Arial"/>
                <a:ea typeface="Arial"/>
                <a:cs typeface="Arial"/>
                <a:sym typeface="Arial"/>
              </a:rPr>
              <a:t> </a:t>
            </a:r>
            <a:r>
              <a:rPr lang="en-GB" sz="2000" dirty="0" err="1" smtClean="0">
                <a:latin typeface="Arial"/>
                <a:ea typeface="Arial"/>
                <a:cs typeface="Arial"/>
                <a:sym typeface="Arial"/>
              </a:rPr>
              <a:t>ai</a:t>
            </a:r>
            <a:r>
              <a:rPr lang="en-GB" sz="2000" dirty="0" smtClean="0">
                <a:latin typeface="Arial"/>
                <a:ea typeface="Arial"/>
                <a:cs typeface="Arial"/>
                <a:sym typeface="Arial"/>
              </a:rPr>
              <a:t> </a:t>
            </a:r>
            <a:r>
              <a:rPr lang="en-GB" sz="2000" dirty="0" err="1" smtClean="0">
                <a:latin typeface="Arial"/>
                <a:ea typeface="Arial"/>
                <a:cs typeface="Arial"/>
                <a:sym typeface="Arial"/>
              </a:rPr>
              <a:t>sha</a:t>
            </a:r>
            <a:r>
              <a:rPr lang="en-GB" sz="2000" dirty="0" smtClean="0">
                <a:latin typeface="Arial"/>
                <a:ea typeface="Arial"/>
                <a:cs typeface="Arial"/>
                <a:sym typeface="Arial"/>
              </a:rPr>
              <a:t>  </a:t>
            </a:r>
            <a:r>
              <a:rPr lang="en-GB" sz="2000" dirty="0" err="1" smtClean="0">
                <a:latin typeface="Arial"/>
                <a:ea typeface="Arial"/>
                <a:cs typeface="Arial"/>
                <a:sym typeface="Arial"/>
              </a:rPr>
              <a:t>tsun</a:t>
            </a:r>
            <a:r>
              <a:rPr lang="en-GB" sz="2000" dirty="0" smtClean="0">
                <a:latin typeface="Arial"/>
                <a:ea typeface="Arial"/>
                <a:cs typeface="Arial"/>
                <a:sym typeface="Arial"/>
              </a:rPr>
              <a:t> </a:t>
            </a:r>
            <a:r>
              <a:rPr lang="en-GB" sz="2000" dirty="0" err="1" smtClean="0">
                <a:latin typeface="Arial"/>
                <a:ea typeface="Arial"/>
                <a:cs typeface="Arial"/>
                <a:sym typeface="Arial"/>
              </a:rPr>
              <a:t>shaga</a:t>
            </a:r>
            <a:r>
              <a:rPr lang="en-GB" sz="2000" dirty="0" smtClean="0">
                <a:latin typeface="Arial"/>
                <a:ea typeface="Arial"/>
                <a:cs typeface="Arial"/>
                <a:sym typeface="Arial"/>
              </a:rPr>
              <a:t> </a:t>
            </a:r>
            <a:r>
              <a:rPr lang="en-GB" sz="2000" dirty="0" err="1" smtClean="0">
                <a:latin typeface="Arial"/>
                <a:ea typeface="Arial"/>
                <a:cs typeface="Arial"/>
                <a:sym typeface="Arial"/>
              </a:rPr>
              <a:t>ra</a:t>
            </a:r>
            <a:r>
              <a:rPr lang="en-GB" sz="2000" dirty="0" smtClean="0">
                <a:latin typeface="Arial"/>
                <a:ea typeface="Arial"/>
                <a:cs typeface="Arial"/>
                <a:sym typeface="Arial"/>
              </a:rPr>
              <a:t> </a:t>
            </a:r>
            <a:r>
              <a:rPr lang="en-GB" sz="2000" dirty="0" err="1" smtClean="0">
                <a:latin typeface="Arial"/>
                <a:ea typeface="Arial"/>
                <a:cs typeface="Arial"/>
                <a:sym typeface="Arial"/>
              </a:rPr>
              <a:t>ai</a:t>
            </a:r>
            <a:r>
              <a:rPr lang="en-GB" sz="2000" dirty="0" smtClean="0">
                <a:latin typeface="Arial"/>
                <a:ea typeface="Arial"/>
                <a:cs typeface="Arial"/>
                <a:sym typeface="Arial"/>
              </a:rPr>
              <a:t> lam </a:t>
            </a:r>
            <a:r>
              <a:rPr lang="en-GB" sz="2000" dirty="0" err="1" smtClean="0">
                <a:latin typeface="Arial"/>
                <a:ea typeface="Arial"/>
                <a:cs typeface="Arial"/>
                <a:sym typeface="Arial"/>
              </a:rPr>
              <a:t>gaw</a:t>
            </a:r>
            <a:r>
              <a:rPr lang="en-GB" sz="2000" dirty="0" smtClean="0">
                <a:latin typeface="Arial"/>
                <a:ea typeface="Arial"/>
                <a:cs typeface="Arial"/>
                <a:sym typeface="Arial"/>
              </a:rPr>
              <a:t> </a:t>
            </a:r>
            <a:r>
              <a:rPr lang="en-GB" sz="2000" dirty="0" err="1" smtClean="0">
                <a:latin typeface="Arial"/>
                <a:ea typeface="Arial"/>
                <a:cs typeface="Arial"/>
                <a:sym typeface="Arial"/>
              </a:rPr>
              <a:t>htuk</a:t>
            </a:r>
            <a:r>
              <a:rPr lang="en-GB" sz="2000" dirty="0" smtClean="0">
                <a:latin typeface="Arial"/>
                <a:ea typeface="Arial"/>
                <a:cs typeface="Arial"/>
                <a:sym typeface="Arial"/>
              </a:rPr>
              <a:t> </a:t>
            </a:r>
            <a:r>
              <a:rPr lang="en-GB" sz="2000" dirty="0" err="1" smtClean="0">
                <a:latin typeface="Arial"/>
                <a:ea typeface="Arial"/>
                <a:cs typeface="Arial"/>
                <a:sym typeface="Arial"/>
              </a:rPr>
              <a:t>manu</a:t>
            </a:r>
            <a:r>
              <a:rPr lang="en-GB" sz="2000" dirty="0" smtClean="0">
                <a:latin typeface="Arial"/>
                <a:ea typeface="Arial"/>
                <a:cs typeface="Arial"/>
                <a:sym typeface="Arial"/>
              </a:rPr>
              <a:t> </a:t>
            </a:r>
            <a:r>
              <a:rPr lang="en-GB" sz="2000" dirty="0" err="1" smtClean="0">
                <a:latin typeface="Arial"/>
                <a:ea typeface="Arial"/>
                <a:cs typeface="Arial"/>
                <a:sym typeface="Arial"/>
              </a:rPr>
              <a:t>ai</a:t>
            </a:r>
            <a:r>
              <a:rPr lang="en-GB" sz="2000" dirty="0" smtClean="0">
                <a:latin typeface="Arial"/>
                <a:ea typeface="Arial"/>
                <a:cs typeface="Arial"/>
                <a:sym typeface="Arial"/>
              </a:rPr>
              <a:t> </a:t>
            </a:r>
            <a:r>
              <a:rPr lang="en-GB" sz="2000" dirty="0" err="1" smtClean="0">
                <a:latin typeface="Arial"/>
                <a:ea typeface="Arial"/>
                <a:cs typeface="Arial"/>
                <a:sym typeface="Arial"/>
              </a:rPr>
              <a:t>tsun</a:t>
            </a:r>
            <a:r>
              <a:rPr lang="en-GB" sz="2000" dirty="0" smtClean="0">
                <a:latin typeface="Arial"/>
                <a:ea typeface="Arial"/>
                <a:cs typeface="Arial"/>
                <a:sym typeface="Arial"/>
              </a:rPr>
              <a:t> </a:t>
            </a:r>
            <a:r>
              <a:rPr lang="en-GB" sz="2000" dirty="0" err="1" smtClean="0">
                <a:latin typeface="Arial"/>
                <a:ea typeface="Arial"/>
                <a:cs typeface="Arial"/>
                <a:sym typeface="Arial"/>
              </a:rPr>
              <a:t>shaga</a:t>
            </a:r>
            <a:r>
              <a:rPr lang="en-GB" sz="2000" dirty="0" smtClean="0">
                <a:latin typeface="Arial"/>
                <a:ea typeface="Arial"/>
                <a:cs typeface="Arial"/>
                <a:sym typeface="Arial"/>
              </a:rPr>
              <a:t> lam </a:t>
            </a:r>
            <a:r>
              <a:rPr lang="en-GB" sz="2000" dirty="0" err="1" smtClean="0">
                <a:latin typeface="Arial"/>
                <a:ea typeface="Arial"/>
                <a:cs typeface="Arial"/>
                <a:sym typeface="Arial"/>
              </a:rPr>
              <a:t>byin</a:t>
            </a:r>
            <a:r>
              <a:rPr lang="en-GB" sz="2000" dirty="0" smtClean="0">
                <a:latin typeface="Arial"/>
                <a:ea typeface="Arial"/>
                <a:cs typeface="Arial"/>
                <a:sym typeface="Arial"/>
              </a:rPr>
              <a:t> </a:t>
            </a:r>
            <a:r>
              <a:rPr lang="en-GB" sz="2000" dirty="0" err="1" smtClean="0">
                <a:latin typeface="Arial"/>
                <a:ea typeface="Arial"/>
                <a:cs typeface="Arial"/>
                <a:sym typeface="Arial"/>
              </a:rPr>
              <a:t>na</a:t>
            </a:r>
            <a:r>
              <a:rPr lang="en-GB" sz="2000" dirty="0" smtClean="0">
                <a:latin typeface="Arial"/>
                <a:ea typeface="Arial"/>
                <a:cs typeface="Arial"/>
                <a:sym typeface="Arial"/>
              </a:rPr>
              <a:t> </a:t>
            </a:r>
            <a:r>
              <a:rPr lang="en-GB" sz="2000" dirty="0" err="1" smtClean="0">
                <a:latin typeface="Arial"/>
                <a:ea typeface="Arial"/>
                <a:cs typeface="Arial"/>
                <a:sym typeface="Arial"/>
              </a:rPr>
              <a:t>nrai</a:t>
            </a:r>
            <a:r>
              <a:rPr lang="en-GB" sz="2000" dirty="0" smtClean="0">
                <a:latin typeface="Arial"/>
                <a:ea typeface="Arial"/>
                <a:cs typeface="Arial"/>
                <a:sym typeface="Arial"/>
              </a:rPr>
              <a:t> </a:t>
            </a:r>
            <a:r>
              <a:rPr lang="en-GB" sz="2000" dirty="0" err="1" smtClean="0">
                <a:latin typeface="Arial"/>
                <a:ea typeface="Arial"/>
                <a:cs typeface="Arial"/>
                <a:sym typeface="Arial"/>
              </a:rPr>
              <a:t>nga</a:t>
            </a:r>
            <a:r>
              <a:rPr lang="en-GB" sz="2000" dirty="0" smtClean="0">
                <a:latin typeface="Arial"/>
                <a:ea typeface="Arial"/>
                <a:cs typeface="Arial"/>
                <a:sym typeface="Arial"/>
              </a:rPr>
              <a:t> </a:t>
            </a:r>
            <a:r>
              <a:rPr lang="en-GB" sz="2000" dirty="0" err="1" smtClean="0">
                <a:latin typeface="Arial"/>
                <a:ea typeface="Arial"/>
                <a:cs typeface="Arial"/>
                <a:sym typeface="Arial"/>
              </a:rPr>
              <a:t>ai</a:t>
            </a:r>
            <a:r>
              <a:rPr lang="en-GB" sz="2000" dirty="0" smtClean="0">
                <a:latin typeface="Arial"/>
                <a:ea typeface="Arial"/>
                <a:cs typeface="Arial"/>
                <a:sym typeface="Arial"/>
              </a:rPr>
              <a:t>.  </a:t>
            </a:r>
            <a:endParaRPr sz="2000" b="1" dirty="0">
              <a:latin typeface="Arial"/>
              <a:ea typeface="Arial"/>
              <a:cs typeface="Arial"/>
              <a:sym typeface="Arial"/>
            </a:endParaRPr>
          </a:p>
        </p:txBody>
      </p:sp>
      <p:sp>
        <p:nvSpPr>
          <p:cNvPr id="316" name="Google Shape;316;p21"/>
          <p:cNvSpPr/>
          <p:nvPr/>
        </p:nvSpPr>
        <p:spPr>
          <a:xfrm>
            <a:off x="1368492" y="3936268"/>
            <a:ext cx="3255095" cy="27432"/>
          </a:xfrm>
          <a:custGeom>
            <a:avLst/>
            <a:gdLst/>
            <a:ahLst/>
            <a:cxnLst/>
            <a:rect l="l" t="t" r="r" b="b"/>
            <a:pathLst>
              <a:path w="3255095" h="27432"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3929" y="7395"/>
                  <a:pt x="3255140" y="21864"/>
                  <a:pt x="3255095" y="27432"/>
                </a:cubicBezTo>
                <a:cubicBezTo>
                  <a:pt x="3088545" y="32347"/>
                  <a:pt x="2687475" y="16563"/>
                  <a:pt x="2538974" y="27432"/>
                </a:cubicBezTo>
                <a:cubicBezTo>
                  <a:pt x="2390473" y="38301"/>
                  <a:pt x="2137381" y="185"/>
                  <a:pt x="1822853" y="27432"/>
                </a:cubicBezTo>
                <a:cubicBezTo>
                  <a:pt x="1508325" y="54679"/>
                  <a:pt x="1466437" y="29529"/>
                  <a:pt x="1171834" y="27432"/>
                </a:cubicBezTo>
                <a:cubicBezTo>
                  <a:pt x="877231" y="25335"/>
                  <a:pt x="561097" y="46787"/>
                  <a:pt x="0" y="27432"/>
                </a:cubicBezTo>
                <a:cubicBezTo>
                  <a:pt x="-503" y="20663"/>
                  <a:pt x="1168" y="5855"/>
                  <a:pt x="0" y="0"/>
                </a:cubicBezTo>
                <a:close/>
              </a:path>
              <a:path w="3255095" h="27432"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5288" y="12649"/>
                  <a:pt x="3254107" y="17989"/>
                  <a:pt x="3255095" y="27432"/>
                </a:cubicBezTo>
                <a:cubicBezTo>
                  <a:pt x="3120743" y="25834"/>
                  <a:pt x="2759628" y="51606"/>
                  <a:pt x="2604076" y="27432"/>
                </a:cubicBezTo>
                <a:cubicBezTo>
                  <a:pt x="2448524" y="3258"/>
                  <a:pt x="2184336" y="28743"/>
                  <a:pt x="1887955" y="27432"/>
                </a:cubicBezTo>
                <a:cubicBezTo>
                  <a:pt x="1591574" y="26121"/>
                  <a:pt x="1548845" y="16014"/>
                  <a:pt x="1334589" y="27432"/>
                </a:cubicBezTo>
                <a:cubicBezTo>
                  <a:pt x="1120333" y="38850"/>
                  <a:pt x="996014" y="18806"/>
                  <a:pt x="683570" y="27432"/>
                </a:cubicBezTo>
                <a:cubicBezTo>
                  <a:pt x="371126" y="36058"/>
                  <a:pt x="198687" y="25311"/>
                  <a:pt x="0" y="27432"/>
                </a:cubicBezTo>
                <a:cubicBezTo>
                  <a:pt x="1300" y="19678"/>
                  <a:pt x="-86" y="12044"/>
                  <a:pt x="0" y="0"/>
                </a:cubicBezTo>
                <a:close/>
              </a:path>
            </a:pathLst>
          </a:custGeom>
          <a:solidFill>
            <a:srgbClr val="A498FE"/>
          </a:solidFill>
          <a:ln w="38100" cap="rnd" cmpd="sng">
            <a:solidFill>
              <a:srgbClr val="A498F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17" name="Google Shape;317;p21" descr="A close up of a logo&#10;&#10;Description automatically generated"/>
          <p:cNvPicPr preferRelativeResize="0"/>
          <p:nvPr/>
        </p:nvPicPr>
        <p:blipFill rotWithShape="1">
          <a:blip r:embed="rId3">
            <a:alphaModFix/>
          </a:blip>
          <a:srcRect/>
          <a:stretch/>
        </p:blipFill>
        <p:spPr>
          <a:xfrm>
            <a:off x="7204841" y="653796"/>
            <a:ext cx="4560442" cy="4974494"/>
          </a:xfrm>
          <a:prstGeom prst="rect">
            <a:avLst/>
          </a:prstGeom>
          <a:noFill/>
          <a:ln>
            <a:noFill/>
          </a:ln>
        </p:spPr>
      </p:pic>
      <p:sp>
        <p:nvSpPr>
          <p:cNvPr id="318" name="Google Shape;318;p21"/>
          <p:cNvSpPr txBox="1"/>
          <p:nvPr/>
        </p:nvSpPr>
        <p:spPr>
          <a:xfrm>
            <a:off x="283779" y="434884"/>
            <a:ext cx="7126014" cy="29433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2800"/>
              <a:buFont typeface="Arial"/>
              <a:buNone/>
            </a:pPr>
            <a:r>
              <a:rPr lang="en-GB" sz="2800" b="1" dirty="0" smtClean="0">
                <a:solidFill>
                  <a:schemeClr val="dk1"/>
                </a:solidFill>
              </a:rPr>
              <a:t>6. </a:t>
            </a:r>
            <a:r>
              <a:rPr lang="en-GB" sz="2800" b="1" dirty="0" err="1" smtClean="0">
                <a:solidFill>
                  <a:schemeClr val="dk1"/>
                </a:solidFill>
              </a:rPr>
              <a:t>Maga</a:t>
            </a:r>
            <a:r>
              <a:rPr lang="en-GB" sz="2800" b="1" dirty="0" smtClean="0">
                <a:solidFill>
                  <a:schemeClr val="dk1"/>
                </a:solidFill>
              </a:rPr>
              <a:t> mi </a:t>
            </a:r>
            <a:r>
              <a:rPr lang="en-GB" sz="2800" b="1" dirty="0" err="1" smtClean="0">
                <a:solidFill>
                  <a:schemeClr val="dk1"/>
                </a:solidFill>
              </a:rPr>
              <a:t>na</a:t>
            </a:r>
            <a:r>
              <a:rPr lang="en-GB" sz="2800" b="1" dirty="0" smtClean="0">
                <a:solidFill>
                  <a:schemeClr val="dk1"/>
                </a:solidFill>
              </a:rPr>
              <a:t> </a:t>
            </a:r>
            <a:r>
              <a:rPr lang="en-GB" sz="2800" b="1" dirty="0" err="1" smtClean="0">
                <a:solidFill>
                  <a:schemeClr val="dk1"/>
                </a:solidFill>
              </a:rPr>
              <a:t>masha</a:t>
            </a:r>
            <a:r>
              <a:rPr lang="en-GB" sz="2800" b="1" dirty="0" smtClean="0">
                <a:solidFill>
                  <a:schemeClr val="dk1"/>
                </a:solidFill>
              </a:rPr>
              <a:t> </a:t>
            </a:r>
            <a:r>
              <a:rPr lang="en-GB" sz="2800" b="1" dirty="0" err="1" smtClean="0">
                <a:solidFill>
                  <a:schemeClr val="dk1"/>
                </a:solidFill>
              </a:rPr>
              <a:t>gaw</a:t>
            </a:r>
            <a:r>
              <a:rPr lang="en-GB" sz="2800" b="1" dirty="0" smtClean="0">
                <a:solidFill>
                  <a:schemeClr val="dk1"/>
                </a:solidFill>
              </a:rPr>
              <a:t> </a:t>
            </a:r>
            <a:r>
              <a:rPr lang="en-GB" sz="2800" b="1" dirty="0" err="1" smtClean="0">
                <a:solidFill>
                  <a:schemeClr val="dk1"/>
                </a:solidFill>
              </a:rPr>
              <a:t>tinang</a:t>
            </a:r>
            <a:r>
              <a:rPr lang="en-GB" sz="2800" b="1" dirty="0" smtClean="0">
                <a:solidFill>
                  <a:schemeClr val="dk1"/>
                </a:solidFill>
              </a:rPr>
              <a:t> a </a:t>
            </a:r>
            <a:r>
              <a:rPr lang="en-GB" sz="2800" b="1" dirty="0" err="1" smtClean="0">
                <a:solidFill>
                  <a:schemeClr val="dk1"/>
                </a:solidFill>
              </a:rPr>
              <a:t>myi</a:t>
            </a:r>
            <a:r>
              <a:rPr lang="en-GB" sz="2800" b="1" dirty="0" smtClean="0">
                <a:solidFill>
                  <a:schemeClr val="dk1"/>
                </a:solidFill>
              </a:rPr>
              <a:t> man </a:t>
            </a:r>
            <a:r>
              <a:rPr lang="en-GB" sz="2800" b="1" dirty="0" err="1" smtClean="0">
                <a:solidFill>
                  <a:schemeClr val="dk1"/>
                </a:solidFill>
              </a:rPr>
              <a:t>hpe</a:t>
            </a:r>
            <a:r>
              <a:rPr lang="en-GB" sz="2800" b="1" dirty="0" smtClean="0">
                <a:solidFill>
                  <a:schemeClr val="dk1"/>
                </a:solidFill>
              </a:rPr>
              <a:t> </a:t>
            </a:r>
            <a:r>
              <a:rPr lang="en-GB" sz="2800" b="1" dirty="0" err="1" smtClean="0">
                <a:solidFill>
                  <a:schemeClr val="dk1"/>
                </a:solidFill>
              </a:rPr>
              <a:t>atsawm</a:t>
            </a:r>
            <a:r>
              <a:rPr lang="en-GB" sz="2800" b="1" dirty="0" smtClean="0">
                <a:solidFill>
                  <a:schemeClr val="dk1"/>
                </a:solidFill>
              </a:rPr>
              <a:t> </a:t>
            </a:r>
            <a:r>
              <a:rPr lang="en-GB" sz="2800" b="1" dirty="0" err="1" smtClean="0">
                <a:solidFill>
                  <a:schemeClr val="dk1"/>
                </a:solidFill>
              </a:rPr>
              <a:t>nmu</a:t>
            </a:r>
            <a:r>
              <a:rPr lang="en-GB" sz="2800" b="1" dirty="0" smtClean="0">
                <a:solidFill>
                  <a:schemeClr val="dk1"/>
                </a:solidFill>
              </a:rPr>
              <a:t> </a:t>
            </a:r>
            <a:r>
              <a:rPr lang="en-GB" sz="2800" b="1" dirty="0" err="1" smtClean="0">
                <a:solidFill>
                  <a:schemeClr val="dk1"/>
                </a:solidFill>
              </a:rPr>
              <a:t>lu</a:t>
            </a:r>
            <a:r>
              <a:rPr lang="en-GB" sz="2800" b="1" dirty="0" smtClean="0">
                <a:solidFill>
                  <a:schemeClr val="dk1"/>
                </a:solidFill>
              </a:rPr>
              <a:t> yang (</a:t>
            </a:r>
            <a:r>
              <a:rPr lang="en-GB" sz="2800" b="1" dirty="0" err="1" smtClean="0">
                <a:solidFill>
                  <a:schemeClr val="dk1"/>
                </a:solidFill>
              </a:rPr>
              <a:t>ga</a:t>
            </a:r>
            <a:r>
              <a:rPr lang="en-GB" sz="2800" b="1" dirty="0" smtClean="0">
                <a:solidFill>
                  <a:schemeClr val="dk1"/>
                </a:solidFill>
              </a:rPr>
              <a:t> </a:t>
            </a:r>
            <a:r>
              <a:rPr lang="en-GB" sz="2800" b="1" dirty="0" err="1" smtClean="0">
                <a:solidFill>
                  <a:schemeClr val="dk1"/>
                </a:solidFill>
              </a:rPr>
              <a:t>shadawn</a:t>
            </a:r>
            <a:r>
              <a:rPr lang="en-GB" sz="2800" b="1" dirty="0" smtClean="0">
                <a:solidFill>
                  <a:schemeClr val="dk1"/>
                </a:solidFill>
              </a:rPr>
              <a:t>-  Mask /PPE </a:t>
            </a:r>
            <a:r>
              <a:rPr lang="en-GB" sz="2800" b="1" dirty="0" err="1" smtClean="0">
                <a:solidFill>
                  <a:schemeClr val="dk1"/>
                </a:solidFill>
              </a:rPr>
              <a:t>ni</a:t>
            </a:r>
            <a:r>
              <a:rPr lang="en-GB" sz="2800" b="1" dirty="0" smtClean="0">
                <a:solidFill>
                  <a:schemeClr val="dk1"/>
                </a:solidFill>
              </a:rPr>
              <a:t> </a:t>
            </a:r>
            <a:r>
              <a:rPr lang="en-GB" sz="2800" b="1" dirty="0" err="1" smtClean="0">
                <a:solidFill>
                  <a:schemeClr val="dk1"/>
                </a:solidFill>
              </a:rPr>
              <a:t>hpun</a:t>
            </a:r>
            <a:r>
              <a:rPr lang="en-GB" sz="2800" b="1" dirty="0" smtClean="0">
                <a:solidFill>
                  <a:schemeClr val="dk1"/>
                </a:solidFill>
              </a:rPr>
              <a:t> da yang) </a:t>
            </a:r>
            <a:r>
              <a:rPr lang="en-GB" sz="2800" b="1" dirty="0" err="1" smtClean="0"/>
              <a:t>tinang</a:t>
            </a:r>
            <a:r>
              <a:rPr lang="en-GB" sz="2800" b="1" dirty="0" smtClean="0"/>
              <a:t> a </a:t>
            </a:r>
            <a:r>
              <a:rPr lang="en-GB" sz="2800" b="1" dirty="0" err="1" smtClean="0"/>
              <a:t>sumla</a:t>
            </a:r>
            <a:r>
              <a:rPr lang="en-GB" sz="2800" b="1" dirty="0" smtClean="0"/>
              <a:t> </a:t>
            </a:r>
            <a:r>
              <a:rPr lang="en-GB" sz="2800" b="1" dirty="0" err="1" smtClean="0"/>
              <a:t>hpe</a:t>
            </a:r>
            <a:r>
              <a:rPr lang="en-GB" sz="2800" b="1" dirty="0" smtClean="0"/>
              <a:t> </a:t>
            </a:r>
            <a:r>
              <a:rPr lang="en-GB" sz="2800" b="1" i="0" u="none" strike="noStrike" cap="none" dirty="0" smtClean="0">
                <a:solidFill>
                  <a:srgbClr val="000000"/>
                </a:solidFill>
                <a:latin typeface="Arial"/>
                <a:ea typeface="Arial"/>
                <a:cs typeface="Arial"/>
                <a:sym typeface="Arial"/>
              </a:rPr>
              <a:t> </a:t>
            </a:r>
            <a:r>
              <a:rPr lang="en-GB" sz="2800" b="1" i="0" u="none" strike="noStrike" cap="none" dirty="0" err="1" smtClean="0">
                <a:solidFill>
                  <a:srgbClr val="000000"/>
                </a:solidFill>
                <a:latin typeface="Arial"/>
                <a:ea typeface="Arial"/>
                <a:cs typeface="Arial"/>
                <a:sym typeface="Arial"/>
              </a:rPr>
              <a:t>bu</a:t>
            </a:r>
            <a:r>
              <a:rPr lang="en-GB" sz="2800" b="1" i="0" u="none" strike="noStrike" cap="none" dirty="0" smtClean="0">
                <a:solidFill>
                  <a:srgbClr val="000000"/>
                </a:solidFill>
                <a:latin typeface="Arial"/>
                <a:ea typeface="Arial"/>
                <a:cs typeface="Arial"/>
                <a:sym typeface="Arial"/>
              </a:rPr>
              <a:t> </a:t>
            </a:r>
            <a:r>
              <a:rPr lang="en-GB" sz="2800" b="1" i="0" u="none" strike="noStrike" cap="none" dirty="0" err="1" smtClean="0">
                <a:solidFill>
                  <a:srgbClr val="000000"/>
                </a:solidFill>
                <a:latin typeface="Arial"/>
                <a:ea typeface="Arial"/>
                <a:cs typeface="Arial"/>
                <a:sym typeface="Arial"/>
              </a:rPr>
              <a:t>hpun</a:t>
            </a:r>
            <a:r>
              <a:rPr lang="en-GB" sz="2800" b="1" i="0" u="none" strike="noStrike" cap="none" dirty="0" smtClean="0">
                <a:solidFill>
                  <a:srgbClr val="000000"/>
                </a:solidFill>
                <a:latin typeface="Arial"/>
                <a:ea typeface="Arial"/>
                <a:cs typeface="Arial"/>
                <a:sym typeface="Arial"/>
              </a:rPr>
              <a:t> </a:t>
            </a:r>
            <a:r>
              <a:rPr lang="en-GB" sz="2800" b="1" i="0" u="none" strike="noStrike" cap="none" dirty="0" err="1" smtClean="0">
                <a:solidFill>
                  <a:srgbClr val="000000"/>
                </a:solidFill>
                <a:latin typeface="Arial"/>
                <a:ea typeface="Arial"/>
                <a:cs typeface="Arial"/>
                <a:sym typeface="Arial"/>
              </a:rPr>
              <a:t>palawng</a:t>
            </a:r>
            <a:r>
              <a:rPr lang="en-GB" sz="2800" b="1" i="0" u="none" strike="noStrike" cap="none" dirty="0" smtClean="0">
                <a:solidFill>
                  <a:srgbClr val="000000"/>
                </a:solidFill>
                <a:latin typeface="Arial"/>
                <a:ea typeface="Arial"/>
                <a:cs typeface="Arial"/>
                <a:sym typeface="Arial"/>
              </a:rPr>
              <a:t> n </a:t>
            </a:r>
            <a:r>
              <a:rPr lang="en-GB" sz="2800" b="1" i="0" u="none" strike="noStrike" cap="none" dirty="0" err="1" smtClean="0">
                <a:solidFill>
                  <a:srgbClr val="000000"/>
                </a:solidFill>
                <a:latin typeface="Arial"/>
                <a:ea typeface="Arial"/>
                <a:cs typeface="Arial"/>
                <a:sym typeface="Arial"/>
              </a:rPr>
              <a:t>tsa</a:t>
            </a:r>
            <a:r>
              <a:rPr lang="en-GB" sz="2800" b="1" i="0" u="none" strike="noStrike" cap="none" dirty="0" smtClean="0">
                <a:solidFill>
                  <a:srgbClr val="000000"/>
                </a:solidFill>
                <a:latin typeface="Arial"/>
                <a:ea typeface="Arial"/>
                <a:cs typeface="Arial"/>
                <a:sym typeface="Arial"/>
              </a:rPr>
              <a:t> </a:t>
            </a:r>
            <a:r>
              <a:rPr lang="en-GB" sz="2800" b="1" i="0" u="none" strike="noStrike" cap="none" dirty="0" err="1" smtClean="0">
                <a:solidFill>
                  <a:srgbClr val="000000"/>
                </a:solidFill>
                <a:latin typeface="Arial"/>
                <a:ea typeface="Arial"/>
                <a:cs typeface="Arial"/>
                <a:sym typeface="Arial"/>
              </a:rPr>
              <a:t>hta</a:t>
            </a:r>
            <a:r>
              <a:rPr lang="en-GB" sz="2800" b="1" i="0" u="none" strike="noStrike" cap="none" dirty="0" smtClean="0">
                <a:solidFill>
                  <a:srgbClr val="000000"/>
                </a:solidFill>
                <a:latin typeface="Arial"/>
                <a:ea typeface="Arial"/>
                <a:cs typeface="Arial"/>
                <a:sym typeface="Arial"/>
              </a:rPr>
              <a:t> </a:t>
            </a:r>
            <a:r>
              <a:rPr lang="en-GB" sz="2800" b="1" i="0" u="none" strike="noStrike" cap="none" dirty="0" err="1" smtClean="0">
                <a:solidFill>
                  <a:srgbClr val="000000"/>
                </a:solidFill>
                <a:latin typeface="Arial"/>
                <a:ea typeface="Arial"/>
                <a:cs typeface="Arial"/>
                <a:sym typeface="Arial"/>
              </a:rPr>
              <a:t>shakap</a:t>
            </a:r>
            <a:r>
              <a:rPr lang="en-GB" sz="2800" b="1" i="0" u="none" strike="noStrike" cap="none" dirty="0" smtClean="0">
                <a:solidFill>
                  <a:srgbClr val="000000"/>
                </a:solidFill>
                <a:latin typeface="Arial"/>
                <a:ea typeface="Arial"/>
                <a:cs typeface="Arial"/>
                <a:sym typeface="Arial"/>
              </a:rPr>
              <a:t> da </a:t>
            </a:r>
            <a:r>
              <a:rPr lang="en-GB" sz="2800" b="1" dirty="0" err="1" smtClean="0"/>
              <a:t>lu</a:t>
            </a:r>
            <a:r>
              <a:rPr lang="en-GB" sz="2800" b="1" dirty="0" smtClean="0"/>
              <a:t> yang </a:t>
            </a:r>
            <a:r>
              <a:rPr lang="en-GB" sz="2800" b="1" dirty="0" err="1" smtClean="0"/>
              <a:t>kaja</a:t>
            </a:r>
            <a:r>
              <a:rPr lang="en-GB" sz="2800" b="1" dirty="0" smtClean="0"/>
              <a:t> </a:t>
            </a:r>
            <a:r>
              <a:rPr lang="en-GB" sz="2800" b="1" dirty="0" err="1" smtClean="0"/>
              <a:t>ai</a:t>
            </a:r>
            <a:r>
              <a:rPr lang="en-GB" sz="2800" b="1" i="0" u="none" strike="noStrike" cap="none" dirty="0" smtClean="0">
                <a:solidFill>
                  <a:srgbClr val="000000"/>
                </a:solidFill>
                <a:latin typeface="Arial"/>
                <a:ea typeface="Arial"/>
                <a:cs typeface="Arial"/>
                <a:sym typeface="Arial"/>
              </a:rPr>
              <a:t>.</a:t>
            </a:r>
            <a:endParaRPr sz="2800" b="1" i="0" u="none" strike="noStrike" cap="none" dirty="0">
              <a:solidFill>
                <a:schemeClr val="dk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3"/>
        <p:cNvGrpSpPr/>
        <p:nvPr/>
      </p:nvGrpSpPr>
      <p:grpSpPr>
        <a:xfrm>
          <a:off x="0" y="0"/>
          <a:ext cx="0" cy="0"/>
          <a:chOff x="0" y="0"/>
          <a:chExt cx="0" cy="0"/>
        </a:xfrm>
      </p:grpSpPr>
      <p:sp>
        <p:nvSpPr>
          <p:cNvPr id="324" name="Google Shape;324;p2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5" name="Google Shape;325;p22"/>
          <p:cNvSpPr txBox="1">
            <a:spLocks noGrp="1"/>
          </p:cNvSpPr>
          <p:nvPr>
            <p:ph type="subTitle" idx="1"/>
          </p:nvPr>
        </p:nvSpPr>
        <p:spPr>
          <a:xfrm>
            <a:off x="542042" y="4730999"/>
            <a:ext cx="4986014" cy="1832701"/>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lnSpc>
                <a:spcPct val="170000"/>
              </a:lnSpc>
              <a:spcBef>
                <a:spcPts val="0"/>
              </a:spcBef>
              <a:spcAft>
                <a:spcPts val="0"/>
              </a:spcAft>
              <a:buSzPct val="142857"/>
              <a:buNone/>
            </a:pPr>
            <a:r>
              <a:rPr lang="en-GB" dirty="0" err="1" smtClean="0">
                <a:latin typeface="Arial"/>
                <a:ea typeface="Arial"/>
                <a:cs typeface="Arial"/>
                <a:sym typeface="Arial"/>
              </a:rPr>
              <a:t>Maga</a:t>
            </a:r>
            <a:r>
              <a:rPr lang="en-GB" dirty="0" smtClean="0">
                <a:latin typeface="Arial"/>
                <a:ea typeface="Arial"/>
                <a:cs typeface="Arial"/>
                <a:sym typeface="Arial"/>
              </a:rPr>
              <a:t> mi </a:t>
            </a:r>
            <a:r>
              <a:rPr lang="en-GB" dirty="0" err="1" smtClean="0">
                <a:latin typeface="Arial"/>
                <a:ea typeface="Arial"/>
                <a:cs typeface="Arial"/>
                <a:sym typeface="Arial"/>
              </a:rPr>
              <a:t>na</a:t>
            </a:r>
            <a:r>
              <a:rPr lang="en-GB" dirty="0" smtClean="0">
                <a:latin typeface="Arial"/>
                <a:ea typeface="Arial"/>
                <a:cs typeface="Arial"/>
                <a:sym typeface="Arial"/>
              </a:rPr>
              <a:t> </a:t>
            </a:r>
            <a:r>
              <a:rPr lang="en-GB" dirty="0" err="1" smtClean="0">
                <a:latin typeface="Arial"/>
                <a:ea typeface="Arial"/>
                <a:cs typeface="Arial"/>
                <a:sym typeface="Arial"/>
              </a:rPr>
              <a:t>masha</a:t>
            </a:r>
            <a:r>
              <a:rPr lang="en-GB" dirty="0" smtClean="0">
                <a:latin typeface="Arial"/>
                <a:ea typeface="Arial"/>
                <a:cs typeface="Arial"/>
                <a:sym typeface="Arial"/>
              </a:rPr>
              <a:t> </a:t>
            </a:r>
            <a:r>
              <a:rPr lang="en-GB" dirty="0" err="1" smtClean="0">
                <a:latin typeface="Arial"/>
                <a:ea typeface="Arial"/>
                <a:cs typeface="Arial"/>
                <a:sym typeface="Arial"/>
              </a:rPr>
              <a:t>gaw</a:t>
            </a:r>
            <a:r>
              <a:rPr lang="en-GB" dirty="0" smtClean="0">
                <a:latin typeface="Arial"/>
                <a:ea typeface="Arial"/>
                <a:cs typeface="Arial"/>
                <a:sym typeface="Arial"/>
              </a:rPr>
              <a:t> </a:t>
            </a:r>
            <a:r>
              <a:rPr lang="en-GB" dirty="0" err="1" smtClean="0">
                <a:latin typeface="Arial"/>
                <a:ea typeface="Arial"/>
                <a:cs typeface="Arial"/>
                <a:sym typeface="Arial"/>
              </a:rPr>
              <a:t>tinang</a:t>
            </a:r>
            <a:r>
              <a:rPr lang="en-GB" dirty="0" smtClean="0">
                <a:latin typeface="Arial"/>
                <a:ea typeface="Arial"/>
                <a:cs typeface="Arial"/>
                <a:sym typeface="Arial"/>
              </a:rPr>
              <a:t> </a:t>
            </a:r>
            <a:r>
              <a:rPr lang="en-GB" dirty="0" err="1" smtClean="0"/>
              <a:t>hte</a:t>
            </a:r>
            <a:r>
              <a:rPr lang="en-GB" dirty="0" smtClean="0"/>
              <a:t> </a:t>
            </a:r>
            <a:r>
              <a:rPr lang="en-GB" dirty="0" err="1" smtClean="0"/>
              <a:t>tsun</a:t>
            </a:r>
            <a:r>
              <a:rPr lang="en-GB" dirty="0" smtClean="0"/>
              <a:t> </a:t>
            </a:r>
            <a:r>
              <a:rPr lang="en-GB" dirty="0" err="1" smtClean="0"/>
              <a:t>shaga</a:t>
            </a:r>
            <a:r>
              <a:rPr lang="en-GB" dirty="0" smtClean="0"/>
              <a:t> </a:t>
            </a:r>
            <a:r>
              <a:rPr lang="en-GB" dirty="0" err="1" smtClean="0"/>
              <a:t>ai</a:t>
            </a:r>
            <a:r>
              <a:rPr lang="en-GB" dirty="0" smtClean="0"/>
              <a:t> lam </a:t>
            </a:r>
            <a:r>
              <a:rPr lang="en-GB" dirty="0" err="1" smtClean="0"/>
              <a:t>hta</a:t>
            </a:r>
            <a:r>
              <a:rPr lang="en-GB" dirty="0" smtClean="0"/>
              <a:t> </a:t>
            </a:r>
            <a:r>
              <a:rPr lang="en-GB" dirty="0" err="1" smtClean="0"/>
              <a:t>htut</a:t>
            </a:r>
            <a:r>
              <a:rPr lang="en-GB" dirty="0" smtClean="0"/>
              <a:t> </a:t>
            </a:r>
            <a:r>
              <a:rPr lang="en-GB" dirty="0" err="1" smtClean="0"/>
              <a:t>manu</a:t>
            </a:r>
            <a:r>
              <a:rPr lang="en-GB" dirty="0" smtClean="0"/>
              <a:t> </a:t>
            </a:r>
            <a:r>
              <a:rPr lang="en-GB" dirty="0" err="1" smtClean="0"/>
              <a:t>nga</a:t>
            </a:r>
            <a:r>
              <a:rPr lang="en-GB" dirty="0" smtClean="0"/>
              <a:t> </a:t>
            </a:r>
            <a:r>
              <a:rPr lang="en-GB" dirty="0" err="1" smtClean="0"/>
              <a:t>ai</a:t>
            </a:r>
            <a:r>
              <a:rPr lang="en-GB" dirty="0" smtClean="0"/>
              <a:t> </a:t>
            </a:r>
            <a:r>
              <a:rPr lang="en-GB" dirty="0" err="1" smtClean="0"/>
              <a:t>ngu</a:t>
            </a:r>
            <a:r>
              <a:rPr lang="en-GB" dirty="0" smtClean="0"/>
              <a:t> n-</a:t>
            </a:r>
            <a:r>
              <a:rPr lang="en-GB" dirty="0" err="1" smtClean="0"/>
              <a:t>na</a:t>
            </a:r>
            <a:r>
              <a:rPr lang="en-GB" dirty="0" smtClean="0"/>
              <a:t> </a:t>
            </a:r>
            <a:r>
              <a:rPr lang="en-GB" dirty="0" err="1" smtClean="0"/>
              <a:t>hkrang</a:t>
            </a:r>
            <a:r>
              <a:rPr lang="en-GB" dirty="0" smtClean="0"/>
              <a:t> </a:t>
            </a:r>
            <a:r>
              <a:rPr lang="en-GB" dirty="0" err="1" smtClean="0"/>
              <a:t>chyasi</a:t>
            </a:r>
            <a:r>
              <a:rPr lang="en-GB" dirty="0" smtClean="0"/>
              <a:t> sawn la </a:t>
            </a:r>
            <a:r>
              <a:rPr lang="en-GB" dirty="0" err="1" smtClean="0"/>
              <a:t>nmai</a:t>
            </a:r>
            <a:r>
              <a:rPr lang="en-GB" dirty="0" smtClean="0"/>
              <a:t> </a:t>
            </a:r>
            <a:r>
              <a:rPr lang="en-GB" dirty="0" err="1" smtClean="0"/>
              <a:t>ai</a:t>
            </a:r>
            <a:r>
              <a:rPr lang="en-GB" dirty="0" smtClean="0"/>
              <a:t>.</a:t>
            </a:r>
            <a:endParaRPr b="1" dirty="0">
              <a:latin typeface="Arial"/>
              <a:ea typeface="Arial"/>
              <a:cs typeface="Arial"/>
              <a:sym typeface="Arial"/>
            </a:endParaRPr>
          </a:p>
        </p:txBody>
      </p:sp>
      <p:sp>
        <p:nvSpPr>
          <p:cNvPr id="326" name="Google Shape;326;p22"/>
          <p:cNvSpPr/>
          <p:nvPr/>
        </p:nvSpPr>
        <p:spPr>
          <a:xfrm>
            <a:off x="643278" y="4409267"/>
            <a:ext cx="3255095" cy="27432"/>
          </a:xfrm>
          <a:custGeom>
            <a:avLst/>
            <a:gdLst/>
            <a:ahLst/>
            <a:cxnLst/>
            <a:rect l="l" t="t" r="r" b="b"/>
            <a:pathLst>
              <a:path w="3255095" h="27432"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3929" y="7395"/>
                  <a:pt x="3255140" y="21864"/>
                  <a:pt x="3255095" y="27432"/>
                </a:cubicBezTo>
                <a:cubicBezTo>
                  <a:pt x="3088545" y="32347"/>
                  <a:pt x="2687475" y="16563"/>
                  <a:pt x="2538974" y="27432"/>
                </a:cubicBezTo>
                <a:cubicBezTo>
                  <a:pt x="2390473" y="38301"/>
                  <a:pt x="2137381" y="185"/>
                  <a:pt x="1822853" y="27432"/>
                </a:cubicBezTo>
                <a:cubicBezTo>
                  <a:pt x="1508325" y="54679"/>
                  <a:pt x="1466437" y="29529"/>
                  <a:pt x="1171834" y="27432"/>
                </a:cubicBezTo>
                <a:cubicBezTo>
                  <a:pt x="877231" y="25335"/>
                  <a:pt x="561097" y="46787"/>
                  <a:pt x="0" y="27432"/>
                </a:cubicBezTo>
                <a:cubicBezTo>
                  <a:pt x="-503" y="20663"/>
                  <a:pt x="1168" y="5855"/>
                  <a:pt x="0" y="0"/>
                </a:cubicBezTo>
                <a:close/>
              </a:path>
              <a:path w="3255095" h="27432"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5288" y="12649"/>
                  <a:pt x="3254107" y="17989"/>
                  <a:pt x="3255095" y="27432"/>
                </a:cubicBezTo>
                <a:cubicBezTo>
                  <a:pt x="3120743" y="25834"/>
                  <a:pt x="2759628" y="51606"/>
                  <a:pt x="2604076" y="27432"/>
                </a:cubicBezTo>
                <a:cubicBezTo>
                  <a:pt x="2448524" y="3258"/>
                  <a:pt x="2184336" y="28743"/>
                  <a:pt x="1887955" y="27432"/>
                </a:cubicBezTo>
                <a:cubicBezTo>
                  <a:pt x="1591574" y="26121"/>
                  <a:pt x="1548845" y="16014"/>
                  <a:pt x="1334589" y="27432"/>
                </a:cubicBezTo>
                <a:cubicBezTo>
                  <a:pt x="1120333" y="38850"/>
                  <a:pt x="996014" y="18806"/>
                  <a:pt x="683570" y="27432"/>
                </a:cubicBezTo>
                <a:cubicBezTo>
                  <a:pt x="371126" y="36058"/>
                  <a:pt x="198687" y="25311"/>
                  <a:pt x="0" y="27432"/>
                </a:cubicBezTo>
                <a:cubicBezTo>
                  <a:pt x="1300" y="19678"/>
                  <a:pt x="-86" y="12044"/>
                  <a:pt x="0" y="0"/>
                </a:cubicBezTo>
                <a:close/>
              </a:path>
            </a:pathLst>
          </a:custGeom>
          <a:solidFill>
            <a:schemeClr val="accent1"/>
          </a:solidFill>
          <a:ln w="3810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27" name="Google Shape;327;p22" descr="A close up of a logo&#10;&#10;Description automatically generated"/>
          <p:cNvPicPr preferRelativeResize="0"/>
          <p:nvPr/>
        </p:nvPicPr>
        <p:blipFill rotWithShape="1">
          <a:blip r:embed="rId3">
            <a:alphaModFix/>
          </a:blip>
          <a:srcRect/>
          <a:stretch/>
        </p:blipFill>
        <p:spPr>
          <a:xfrm>
            <a:off x="6369268" y="640080"/>
            <a:ext cx="4836849" cy="4972444"/>
          </a:xfrm>
          <a:prstGeom prst="rect">
            <a:avLst/>
          </a:prstGeom>
          <a:noFill/>
          <a:ln>
            <a:noFill/>
          </a:ln>
        </p:spPr>
      </p:pic>
      <p:sp>
        <p:nvSpPr>
          <p:cNvPr id="328" name="Google Shape;328;p22"/>
          <p:cNvSpPr txBox="1"/>
          <p:nvPr/>
        </p:nvSpPr>
        <p:spPr>
          <a:xfrm>
            <a:off x="542042" y="433480"/>
            <a:ext cx="6458562" cy="331556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2400"/>
              <a:buFont typeface="Arial"/>
              <a:buNone/>
            </a:pPr>
            <a:r>
              <a:rPr lang="en-GB" sz="2400" b="1" dirty="0">
                <a:solidFill>
                  <a:schemeClr val="dk1"/>
                </a:solidFill>
              </a:rPr>
              <a:t>7</a:t>
            </a:r>
            <a:r>
              <a:rPr lang="en-GB" sz="2400" b="1" i="0" u="none" strike="noStrike" cap="none" dirty="0" smtClean="0">
                <a:solidFill>
                  <a:schemeClr val="dk1"/>
                </a:solidFill>
                <a:latin typeface="Arial"/>
                <a:ea typeface="Arial"/>
                <a:cs typeface="Arial"/>
                <a:sym typeface="Arial"/>
              </a:rPr>
              <a:t>. </a:t>
            </a:r>
            <a:r>
              <a:rPr lang="en-GB" sz="2400" b="1" dirty="0" err="1"/>
              <a:t>M</a:t>
            </a:r>
            <a:r>
              <a:rPr lang="en-GB" sz="2400" b="1" i="0" u="none" strike="noStrike" cap="none" dirty="0" err="1" smtClean="0">
                <a:solidFill>
                  <a:srgbClr val="000000"/>
                </a:solidFill>
                <a:latin typeface="Arial"/>
                <a:ea typeface="Arial"/>
                <a:cs typeface="Arial"/>
                <a:sym typeface="Arial"/>
              </a:rPr>
              <a:t>aga</a:t>
            </a:r>
            <a:r>
              <a:rPr lang="en-GB" sz="2400" b="1" i="0" u="none" strike="noStrike" cap="none" dirty="0" smtClean="0">
                <a:solidFill>
                  <a:srgbClr val="000000"/>
                </a:solidFill>
                <a:latin typeface="Arial"/>
                <a:ea typeface="Arial"/>
                <a:cs typeface="Arial"/>
                <a:sym typeface="Arial"/>
              </a:rPr>
              <a:t> mi </a:t>
            </a:r>
            <a:r>
              <a:rPr lang="en-GB" sz="2400" b="1" i="0" u="none" strike="noStrike" cap="none" dirty="0" err="1" smtClean="0">
                <a:solidFill>
                  <a:srgbClr val="000000"/>
                </a:solidFill>
                <a:latin typeface="Arial"/>
                <a:ea typeface="Arial"/>
                <a:cs typeface="Arial"/>
                <a:sym typeface="Arial"/>
              </a:rPr>
              <a:t>na</a:t>
            </a:r>
            <a:r>
              <a:rPr lang="en-GB" sz="2400" b="1" i="0" u="none" strike="noStrike" cap="none" dirty="0" smtClean="0">
                <a:solidFill>
                  <a:srgbClr val="000000"/>
                </a:solidFill>
                <a:latin typeface="Arial"/>
                <a:ea typeface="Arial"/>
                <a:cs typeface="Arial"/>
                <a:sym typeface="Arial"/>
              </a:rPr>
              <a:t> </a:t>
            </a:r>
            <a:r>
              <a:rPr lang="en-GB" sz="2400" b="1" i="0" u="none" strike="noStrike" cap="none" dirty="0" err="1" smtClean="0">
                <a:solidFill>
                  <a:srgbClr val="000000"/>
                </a:solidFill>
                <a:latin typeface="Arial"/>
                <a:ea typeface="Arial"/>
                <a:cs typeface="Arial"/>
                <a:sym typeface="Arial"/>
              </a:rPr>
              <a:t>masha</a:t>
            </a:r>
            <a:r>
              <a:rPr lang="en-GB" sz="2400" b="1" i="0" u="none" strike="noStrike" cap="none" dirty="0" smtClean="0">
                <a:solidFill>
                  <a:srgbClr val="000000"/>
                </a:solidFill>
                <a:latin typeface="Arial"/>
                <a:ea typeface="Arial"/>
                <a:cs typeface="Arial"/>
                <a:sym typeface="Arial"/>
              </a:rPr>
              <a:t> </a:t>
            </a:r>
            <a:r>
              <a:rPr lang="en-GB" sz="2400" b="1" i="0" u="none" strike="noStrike" cap="none" dirty="0" err="1" smtClean="0">
                <a:solidFill>
                  <a:srgbClr val="000000"/>
                </a:solidFill>
                <a:latin typeface="Arial"/>
                <a:ea typeface="Arial"/>
                <a:cs typeface="Arial"/>
                <a:sym typeface="Arial"/>
              </a:rPr>
              <a:t>gaw</a:t>
            </a:r>
            <a:r>
              <a:rPr lang="en-GB" sz="2400" b="1" i="0" u="none" strike="noStrike" cap="none" dirty="0" smtClean="0">
                <a:solidFill>
                  <a:srgbClr val="000000"/>
                </a:solidFill>
                <a:latin typeface="Arial"/>
                <a:ea typeface="Arial"/>
                <a:cs typeface="Arial"/>
                <a:sym typeface="Arial"/>
              </a:rPr>
              <a:t> </a:t>
            </a:r>
            <a:r>
              <a:rPr lang="en-GB" sz="2400" b="1" i="0" u="none" strike="noStrike" cap="none" dirty="0" err="1" smtClean="0">
                <a:solidFill>
                  <a:srgbClr val="000000"/>
                </a:solidFill>
                <a:latin typeface="Arial"/>
                <a:ea typeface="Arial"/>
                <a:cs typeface="Arial"/>
                <a:sym typeface="Arial"/>
              </a:rPr>
              <a:t>tinang</a:t>
            </a:r>
            <a:r>
              <a:rPr lang="en-GB" sz="2400" b="1" dirty="0"/>
              <a:t> </a:t>
            </a:r>
            <a:r>
              <a:rPr lang="en-GB" sz="2400" b="1" dirty="0" err="1" smtClean="0"/>
              <a:t>hte</a:t>
            </a:r>
            <a:r>
              <a:rPr lang="en-GB" sz="2400" b="1" dirty="0" smtClean="0"/>
              <a:t> </a:t>
            </a:r>
            <a:r>
              <a:rPr lang="en-GB" sz="2400" b="1" dirty="0" err="1" smtClean="0"/>
              <a:t>tsun</a:t>
            </a:r>
            <a:r>
              <a:rPr lang="en-GB" sz="2400" b="1" dirty="0" smtClean="0"/>
              <a:t> </a:t>
            </a:r>
            <a:r>
              <a:rPr lang="en-GB" sz="2400" b="1" dirty="0" err="1" smtClean="0"/>
              <a:t>shaga</a:t>
            </a:r>
            <a:r>
              <a:rPr lang="en-GB" sz="2400" b="1" dirty="0"/>
              <a:t> </a:t>
            </a:r>
            <a:r>
              <a:rPr lang="en-GB" sz="2400" b="1" dirty="0" smtClean="0"/>
              <a:t>lam </a:t>
            </a:r>
            <a:r>
              <a:rPr lang="en-GB" sz="2400" b="1" dirty="0" err="1" smtClean="0"/>
              <a:t>hta</a:t>
            </a:r>
            <a:r>
              <a:rPr lang="en-GB" sz="2400" b="1" dirty="0" smtClean="0"/>
              <a:t> </a:t>
            </a:r>
            <a:r>
              <a:rPr lang="en-GB" sz="2400" b="1" dirty="0" err="1" smtClean="0"/>
              <a:t>htuk</a:t>
            </a:r>
            <a:r>
              <a:rPr lang="en-GB" sz="2400" b="1" dirty="0" smtClean="0"/>
              <a:t> </a:t>
            </a:r>
            <a:r>
              <a:rPr lang="en-GB" sz="2400" b="1" dirty="0" err="1" smtClean="0"/>
              <a:t>manu</a:t>
            </a:r>
            <a:r>
              <a:rPr lang="en-GB" sz="2400" b="1" dirty="0" smtClean="0"/>
              <a:t> </a:t>
            </a:r>
            <a:r>
              <a:rPr lang="en-GB" sz="2400" b="1" dirty="0" err="1" smtClean="0"/>
              <a:t>ai</a:t>
            </a:r>
            <a:r>
              <a:rPr lang="en-GB" sz="2400" b="1" dirty="0" smtClean="0"/>
              <a:t> lam </a:t>
            </a:r>
            <a:r>
              <a:rPr lang="en-GB" sz="2400" b="1" dirty="0" err="1" smtClean="0"/>
              <a:t>nga</a:t>
            </a:r>
            <a:r>
              <a:rPr lang="en-GB" sz="2400" b="1" dirty="0" smtClean="0"/>
              <a:t> / n-</a:t>
            </a:r>
            <a:r>
              <a:rPr lang="en-GB" sz="2400" b="1" dirty="0" err="1" smtClean="0"/>
              <a:t>nga</a:t>
            </a:r>
            <a:r>
              <a:rPr lang="en-GB" sz="2400" b="1" dirty="0" smtClean="0"/>
              <a:t> </a:t>
            </a:r>
            <a:r>
              <a:rPr lang="en-GB" sz="2400" b="1" dirty="0" err="1" smtClean="0"/>
              <a:t>hpe</a:t>
            </a:r>
            <a:r>
              <a:rPr lang="en-GB" sz="2400" b="1" dirty="0" smtClean="0"/>
              <a:t> </a:t>
            </a:r>
            <a:r>
              <a:rPr lang="en-GB" sz="2400" b="1" dirty="0" err="1" smtClean="0"/>
              <a:t>danleng</a:t>
            </a:r>
            <a:r>
              <a:rPr lang="en-GB" sz="2400" b="1" dirty="0" smtClean="0"/>
              <a:t> </a:t>
            </a:r>
            <a:r>
              <a:rPr lang="en-GB" sz="2400" b="1" dirty="0" err="1" smtClean="0"/>
              <a:t>hkra</a:t>
            </a:r>
            <a:r>
              <a:rPr lang="en-GB" sz="2400" b="1" dirty="0" smtClean="0"/>
              <a:t> </a:t>
            </a:r>
            <a:r>
              <a:rPr lang="en-GB" sz="2400" b="1" dirty="0" err="1" smtClean="0"/>
              <a:t>galaw</a:t>
            </a:r>
            <a:r>
              <a:rPr lang="en-GB" sz="2400" b="1" dirty="0" smtClean="0"/>
              <a:t> u.</a:t>
            </a:r>
            <a:r>
              <a:rPr lang="en-GB" sz="2400" b="1" i="0" u="none" strike="noStrike" cap="none" dirty="0" smtClean="0">
                <a:solidFill>
                  <a:srgbClr val="000000"/>
                </a:solidFill>
                <a:latin typeface="Arial"/>
                <a:ea typeface="Arial"/>
                <a:cs typeface="Arial"/>
                <a:sym typeface="Arial"/>
              </a:rPr>
              <a:t> </a:t>
            </a:r>
            <a:r>
              <a:rPr lang="en-GB" sz="2400" b="1" dirty="0" err="1" smtClean="0"/>
              <a:t>Ga</a:t>
            </a:r>
            <a:r>
              <a:rPr lang="en-GB" sz="2400" b="1" dirty="0" smtClean="0"/>
              <a:t> </a:t>
            </a:r>
            <a:r>
              <a:rPr lang="en-GB" sz="2400" b="1" dirty="0" err="1" smtClean="0"/>
              <a:t>shadawn</a:t>
            </a:r>
            <a:r>
              <a:rPr lang="en-GB" sz="2400" b="1" dirty="0" smtClean="0"/>
              <a:t>- “</a:t>
            </a:r>
            <a:r>
              <a:rPr lang="en-GB" sz="2400" b="1" dirty="0" err="1" smtClean="0"/>
              <a:t>ngai</a:t>
            </a:r>
            <a:r>
              <a:rPr lang="en-GB" sz="2400" b="1" dirty="0" smtClean="0"/>
              <a:t> </a:t>
            </a:r>
            <a:r>
              <a:rPr lang="en-GB" sz="2400" b="1" dirty="0" err="1" smtClean="0"/>
              <a:t>hte</a:t>
            </a:r>
            <a:r>
              <a:rPr lang="en-GB" sz="2400" b="1" dirty="0" smtClean="0"/>
              <a:t> </a:t>
            </a:r>
            <a:r>
              <a:rPr lang="en-GB" sz="2400" b="1" dirty="0" err="1" smtClean="0"/>
              <a:t>ga</a:t>
            </a:r>
            <a:r>
              <a:rPr lang="en-GB" sz="2400" b="1" dirty="0" smtClean="0"/>
              <a:t> </a:t>
            </a:r>
            <a:r>
              <a:rPr lang="en-GB" sz="2400" b="1" dirty="0" err="1" smtClean="0"/>
              <a:t>shaga</a:t>
            </a:r>
            <a:r>
              <a:rPr lang="en-GB" sz="2400" b="1" dirty="0" smtClean="0"/>
              <a:t> </a:t>
            </a:r>
            <a:r>
              <a:rPr lang="en-GB" sz="2400" b="1" dirty="0"/>
              <a:t> </a:t>
            </a:r>
            <a:r>
              <a:rPr lang="en-GB" sz="2400" b="1" dirty="0" err="1" smtClean="0"/>
              <a:t>manu</a:t>
            </a:r>
            <a:r>
              <a:rPr lang="en-GB" sz="2400" b="1" dirty="0" smtClean="0"/>
              <a:t> </a:t>
            </a:r>
            <a:r>
              <a:rPr lang="en-GB" sz="2400" b="1" dirty="0" err="1" smtClean="0"/>
              <a:t>nga</a:t>
            </a:r>
            <a:r>
              <a:rPr lang="en-GB" sz="2400" b="1" dirty="0" smtClean="0"/>
              <a:t> </a:t>
            </a:r>
            <a:r>
              <a:rPr lang="en-GB" sz="2400" b="1" dirty="0" err="1" smtClean="0"/>
              <a:t>ai</a:t>
            </a:r>
            <a:r>
              <a:rPr lang="en-GB" sz="2400" b="1" dirty="0" smtClean="0"/>
              <a:t> kun? </a:t>
            </a:r>
            <a:r>
              <a:rPr lang="en-GB" sz="2400" b="1" dirty="0" err="1" smtClean="0"/>
              <a:t>Num</a:t>
            </a:r>
            <a:r>
              <a:rPr lang="en-GB" sz="2400" b="1" dirty="0" smtClean="0"/>
              <a:t> ma </a:t>
            </a:r>
            <a:r>
              <a:rPr lang="en-GB" sz="2400" b="1" dirty="0" err="1" smtClean="0"/>
              <a:t>shada</a:t>
            </a:r>
            <a:r>
              <a:rPr lang="en-GB" sz="2400" b="1" dirty="0" smtClean="0"/>
              <a:t> </a:t>
            </a:r>
            <a:r>
              <a:rPr lang="en-GB" sz="2400" b="1" dirty="0" err="1" smtClean="0"/>
              <a:t>shaga</a:t>
            </a:r>
            <a:r>
              <a:rPr lang="en-GB" sz="2400" b="1" dirty="0" smtClean="0"/>
              <a:t> </a:t>
            </a:r>
            <a:r>
              <a:rPr lang="en-GB" sz="2400" b="1" dirty="0" err="1" smtClean="0"/>
              <a:t>mayu</a:t>
            </a:r>
            <a:r>
              <a:rPr lang="en-GB" sz="2400" b="1" dirty="0" smtClean="0"/>
              <a:t> yang </a:t>
            </a:r>
            <a:r>
              <a:rPr lang="en-GB" sz="2400" b="1" dirty="0" err="1" smtClean="0"/>
              <a:t>ngai</a:t>
            </a:r>
            <a:r>
              <a:rPr lang="en-GB" sz="2400" b="1" dirty="0" smtClean="0"/>
              <a:t> </a:t>
            </a:r>
            <a:r>
              <a:rPr lang="en-GB" sz="2400" b="1" dirty="0" err="1" smtClean="0"/>
              <a:t>na</a:t>
            </a:r>
            <a:r>
              <a:rPr lang="en-GB" sz="2400" b="1" dirty="0" smtClean="0"/>
              <a:t> </a:t>
            </a:r>
            <a:r>
              <a:rPr lang="en-GB" sz="2400" b="1" dirty="0" err="1" smtClean="0"/>
              <a:t>bungli</a:t>
            </a:r>
            <a:r>
              <a:rPr lang="en-GB" sz="2400" b="1" dirty="0" smtClean="0"/>
              <a:t> </a:t>
            </a:r>
            <a:r>
              <a:rPr lang="en-GB" sz="2400" b="1" dirty="0" err="1" smtClean="0"/>
              <a:t>manaw</a:t>
            </a:r>
            <a:r>
              <a:rPr lang="en-GB" sz="2400" b="1" dirty="0" smtClean="0"/>
              <a:t> </a:t>
            </a:r>
            <a:r>
              <a:rPr lang="en-GB" sz="2400" b="1" dirty="0" err="1" smtClean="0"/>
              <a:t>manang</a:t>
            </a:r>
            <a:r>
              <a:rPr lang="en-GB" sz="2400" b="1" dirty="0" smtClean="0"/>
              <a:t> </a:t>
            </a:r>
            <a:r>
              <a:rPr lang="en-GB" sz="2400" b="1" dirty="0" err="1" smtClean="0"/>
              <a:t>langai</a:t>
            </a:r>
            <a:r>
              <a:rPr lang="en-GB" sz="2400" b="1" dirty="0" smtClean="0"/>
              <a:t> </a:t>
            </a:r>
            <a:r>
              <a:rPr lang="en-GB" sz="2400" b="1" dirty="0" err="1" smtClean="0"/>
              <a:t>hte</a:t>
            </a:r>
            <a:r>
              <a:rPr lang="en-GB" sz="2400" b="1" dirty="0"/>
              <a:t> </a:t>
            </a:r>
            <a:r>
              <a:rPr lang="en-GB" sz="2400" b="1" dirty="0" err="1" smtClean="0"/>
              <a:t>tsun</a:t>
            </a:r>
            <a:r>
              <a:rPr lang="en-GB" sz="2400" b="1" dirty="0" smtClean="0"/>
              <a:t> </a:t>
            </a:r>
            <a:r>
              <a:rPr lang="en-GB" sz="2400" b="1" dirty="0" err="1" smtClean="0"/>
              <a:t>shaga</a:t>
            </a:r>
            <a:r>
              <a:rPr lang="en-GB" sz="2400" b="1" dirty="0" smtClean="0"/>
              <a:t> </a:t>
            </a:r>
            <a:r>
              <a:rPr lang="en-GB" sz="2400" b="1" dirty="0" err="1" smtClean="0"/>
              <a:t>lu</a:t>
            </a:r>
            <a:r>
              <a:rPr lang="en-GB" sz="2400" b="1" dirty="0" smtClean="0"/>
              <a:t> </a:t>
            </a:r>
            <a:r>
              <a:rPr lang="en-GB" sz="2400" b="1" dirty="0" err="1" smtClean="0"/>
              <a:t>hkra</a:t>
            </a:r>
            <a:r>
              <a:rPr lang="en-GB" sz="2400" b="1" dirty="0" smtClean="0"/>
              <a:t> </a:t>
            </a:r>
            <a:r>
              <a:rPr lang="en-GB" sz="2400" b="1" dirty="0" err="1" smtClean="0"/>
              <a:t>lajang</a:t>
            </a:r>
            <a:r>
              <a:rPr lang="en-GB" sz="2400" b="1" dirty="0" smtClean="0"/>
              <a:t> </a:t>
            </a:r>
            <a:r>
              <a:rPr lang="en-GB" sz="2400" b="1" dirty="0" err="1" smtClean="0"/>
              <a:t>ya</a:t>
            </a:r>
            <a:r>
              <a:rPr lang="en-GB" sz="2400" b="1" dirty="0" smtClean="0"/>
              <a:t> </a:t>
            </a:r>
            <a:r>
              <a:rPr lang="en-GB" sz="2400" b="1" dirty="0" err="1" smtClean="0"/>
              <a:t>ra</a:t>
            </a:r>
            <a:r>
              <a:rPr lang="en-GB" sz="2400" b="1" dirty="0" smtClean="0"/>
              <a:t> </a:t>
            </a:r>
            <a:r>
              <a:rPr lang="en-GB" sz="2400" b="1" dirty="0" err="1" smtClean="0"/>
              <a:t>na</a:t>
            </a:r>
            <a:r>
              <a:rPr lang="en-GB" sz="2400" b="1" dirty="0" smtClean="0"/>
              <a:t> i? </a:t>
            </a:r>
            <a:r>
              <a:rPr lang="en-GB" sz="2400" b="1" i="0" u="none" strike="noStrike" cap="none" dirty="0" smtClean="0">
                <a:solidFill>
                  <a:srgbClr val="000000"/>
                </a:solidFill>
                <a:latin typeface="Arial"/>
                <a:ea typeface="Arial"/>
                <a:cs typeface="Arial"/>
                <a:sym typeface="Arial"/>
              </a:rPr>
              <a:t>”</a:t>
            </a:r>
            <a:endParaRPr sz="2400" b="1" i="0" u="none" strike="noStrike" cap="none" dirty="0">
              <a:solidFill>
                <a:schemeClr val="dk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3"/>
        <p:cNvGrpSpPr/>
        <p:nvPr/>
      </p:nvGrpSpPr>
      <p:grpSpPr>
        <a:xfrm>
          <a:off x="0" y="0"/>
          <a:ext cx="0" cy="0"/>
          <a:chOff x="0" y="0"/>
          <a:chExt cx="0" cy="0"/>
        </a:xfrm>
      </p:grpSpPr>
      <p:sp>
        <p:nvSpPr>
          <p:cNvPr id="334" name="Google Shape;334;p23"/>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5" name="Google Shape;335;p23"/>
          <p:cNvSpPr txBox="1">
            <a:spLocks noGrp="1"/>
          </p:cNvSpPr>
          <p:nvPr>
            <p:ph type="subTitle" idx="1"/>
          </p:nvPr>
        </p:nvSpPr>
        <p:spPr>
          <a:xfrm>
            <a:off x="643274" y="4631147"/>
            <a:ext cx="5694464" cy="2026800"/>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lnSpc>
                <a:spcPct val="160000"/>
              </a:lnSpc>
              <a:spcBef>
                <a:spcPts val="0"/>
              </a:spcBef>
              <a:spcAft>
                <a:spcPts val="0"/>
              </a:spcAft>
              <a:buSzPct val="136110"/>
              <a:buNone/>
            </a:pPr>
            <a:r>
              <a:rPr lang="en-GB" dirty="0" err="1" smtClean="0">
                <a:latin typeface="Arial"/>
                <a:ea typeface="Arial"/>
                <a:cs typeface="Arial"/>
                <a:sym typeface="Arial"/>
              </a:rPr>
              <a:t>Maga</a:t>
            </a:r>
            <a:r>
              <a:rPr lang="en-GB" dirty="0" smtClean="0">
                <a:latin typeface="Arial"/>
                <a:ea typeface="Arial"/>
                <a:cs typeface="Arial"/>
                <a:sym typeface="Arial"/>
              </a:rPr>
              <a:t> mi </a:t>
            </a:r>
            <a:r>
              <a:rPr lang="en-GB" dirty="0" err="1" smtClean="0">
                <a:latin typeface="Arial"/>
                <a:ea typeface="Arial"/>
                <a:cs typeface="Arial"/>
                <a:sym typeface="Arial"/>
              </a:rPr>
              <a:t>na</a:t>
            </a:r>
            <a:r>
              <a:rPr lang="en-GB" dirty="0" smtClean="0">
                <a:latin typeface="Arial"/>
                <a:ea typeface="Arial"/>
                <a:cs typeface="Arial"/>
                <a:sym typeface="Arial"/>
              </a:rPr>
              <a:t> </a:t>
            </a:r>
            <a:r>
              <a:rPr lang="en-GB" dirty="0" err="1" smtClean="0">
                <a:latin typeface="Arial"/>
                <a:ea typeface="Arial"/>
                <a:cs typeface="Arial"/>
                <a:sym typeface="Arial"/>
              </a:rPr>
              <a:t>masha</a:t>
            </a:r>
            <a:r>
              <a:rPr lang="en-GB" dirty="0" smtClean="0">
                <a:latin typeface="Arial"/>
                <a:ea typeface="Arial"/>
                <a:cs typeface="Arial"/>
                <a:sym typeface="Arial"/>
              </a:rPr>
              <a:t> </a:t>
            </a:r>
            <a:r>
              <a:rPr lang="en-GB" dirty="0" err="1" smtClean="0">
                <a:latin typeface="Arial"/>
                <a:ea typeface="Arial"/>
                <a:cs typeface="Arial"/>
                <a:sym typeface="Arial"/>
              </a:rPr>
              <a:t>gaw</a:t>
            </a:r>
            <a:r>
              <a:rPr lang="en-GB" dirty="0" smtClean="0">
                <a:latin typeface="Arial"/>
                <a:ea typeface="Arial"/>
                <a:cs typeface="Arial"/>
                <a:sym typeface="Arial"/>
              </a:rPr>
              <a:t> </a:t>
            </a:r>
            <a:r>
              <a:rPr lang="en-GB" dirty="0" err="1" smtClean="0">
                <a:latin typeface="Arial"/>
                <a:ea typeface="Arial"/>
                <a:cs typeface="Arial"/>
                <a:sym typeface="Arial"/>
              </a:rPr>
              <a:t>tinang</a:t>
            </a:r>
            <a:r>
              <a:rPr lang="en-GB" dirty="0" smtClean="0">
                <a:latin typeface="Arial"/>
                <a:ea typeface="Arial"/>
                <a:cs typeface="Arial"/>
                <a:sym typeface="Arial"/>
              </a:rPr>
              <a:t> </a:t>
            </a:r>
            <a:r>
              <a:rPr lang="en-GB" dirty="0" err="1" smtClean="0">
                <a:latin typeface="Arial"/>
                <a:ea typeface="Arial"/>
                <a:cs typeface="Arial"/>
                <a:sym typeface="Arial"/>
              </a:rPr>
              <a:t>tsun</a:t>
            </a:r>
            <a:r>
              <a:rPr lang="en-GB" dirty="0" smtClean="0">
                <a:latin typeface="Arial"/>
                <a:ea typeface="Arial"/>
                <a:cs typeface="Arial"/>
                <a:sym typeface="Arial"/>
              </a:rPr>
              <a:t> </a:t>
            </a:r>
            <a:r>
              <a:rPr lang="en-GB" dirty="0" err="1" smtClean="0">
                <a:latin typeface="Arial"/>
                <a:ea typeface="Arial"/>
                <a:cs typeface="Arial"/>
                <a:sym typeface="Arial"/>
              </a:rPr>
              <a:t>shaga</a:t>
            </a:r>
            <a:r>
              <a:rPr lang="en-GB" dirty="0" smtClean="0">
                <a:latin typeface="Arial"/>
                <a:ea typeface="Arial"/>
                <a:cs typeface="Arial"/>
                <a:sym typeface="Arial"/>
              </a:rPr>
              <a:t> </a:t>
            </a:r>
            <a:r>
              <a:rPr lang="en-GB" dirty="0" err="1" smtClean="0">
                <a:latin typeface="Arial"/>
                <a:ea typeface="Arial"/>
                <a:cs typeface="Arial"/>
                <a:sym typeface="Arial"/>
              </a:rPr>
              <a:t>ai</a:t>
            </a:r>
            <a:r>
              <a:rPr lang="en-GB" dirty="0" smtClean="0">
                <a:latin typeface="Arial"/>
                <a:ea typeface="Arial"/>
                <a:cs typeface="Arial"/>
                <a:sym typeface="Arial"/>
              </a:rPr>
              <a:t> </a:t>
            </a:r>
            <a:r>
              <a:rPr lang="en-GB" dirty="0" err="1" smtClean="0">
                <a:latin typeface="Arial"/>
                <a:ea typeface="Arial"/>
                <a:cs typeface="Arial"/>
                <a:sym typeface="Arial"/>
              </a:rPr>
              <a:t>amyu</a:t>
            </a:r>
            <a:r>
              <a:rPr lang="en-GB" dirty="0" smtClean="0">
                <a:latin typeface="Arial"/>
                <a:ea typeface="Arial"/>
                <a:cs typeface="Arial"/>
                <a:sym typeface="Arial"/>
              </a:rPr>
              <a:t> </a:t>
            </a:r>
            <a:r>
              <a:rPr lang="en-GB" dirty="0" err="1" smtClean="0">
                <a:latin typeface="Arial"/>
                <a:ea typeface="Arial"/>
                <a:cs typeface="Arial"/>
                <a:sym typeface="Arial"/>
              </a:rPr>
              <a:t>ga</a:t>
            </a:r>
            <a:r>
              <a:rPr lang="en-GB" dirty="0" smtClean="0">
                <a:latin typeface="Arial"/>
                <a:ea typeface="Arial"/>
                <a:cs typeface="Arial"/>
                <a:sym typeface="Arial"/>
              </a:rPr>
              <a:t> </a:t>
            </a:r>
            <a:r>
              <a:rPr lang="en-GB" dirty="0" err="1" smtClean="0">
                <a:latin typeface="Arial"/>
                <a:ea typeface="Arial"/>
                <a:cs typeface="Arial"/>
                <a:sym typeface="Arial"/>
              </a:rPr>
              <a:t>hpe</a:t>
            </a:r>
            <a:r>
              <a:rPr lang="en-GB" dirty="0" smtClean="0">
                <a:latin typeface="Arial"/>
                <a:ea typeface="Arial"/>
                <a:cs typeface="Arial"/>
                <a:sym typeface="Arial"/>
              </a:rPr>
              <a:t> </a:t>
            </a:r>
            <a:r>
              <a:rPr lang="en-GB" dirty="0" err="1" smtClean="0">
                <a:latin typeface="Arial"/>
                <a:ea typeface="Arial"/>
                <a:cs typeface="Arial"/>
                <a:sym typeface="Arial"/>
              </a:rPr>
              <a:t>chye</a:t>
            </a:r>
            <a:r>
              <a:rPr lang="en-GB" dirty="0" smtClean="0">
                <a:latin typeface="Arial"/>
                <a:ea typeface="Arial"/>
                <a:cs typeface="Arial"/>
                <a:sym typeface="Arial"/>
              </a:rPr>
              <a:t> </a:t>
            </a:r>
            <a:r>
              <a:rPr lang="en-GB" dirty="0" err="1" smtClean="0">
                <a:latin typeface="Arial"/>
                <a:ea typeface="Arial"/>
                <a:cs typeface="Arial"/>
                <a:sym typeface="Arial"/>
              </a:rPr>
              <a:t>na</a:t>
            </a:r>
            <a:r>
              <a:rPr lang="en-GB" dirty="0" smtClean="0">
                <a:latin typeface="Arial"/>
                <a:ea typeface="Arial"/>
                <a:cs typeface="Arial"/>
                <a:sym typeface="Arial"/>
              </a:rPr>
              <a:t> </a:t>
            </a:r>
            <a:r>
              <a:rPr lang="en-GB" dirty="0" err="1" smtClean="0">
                <a:latin typeface="Arial"/>
                <a:ea typeface="Arial"/>
                <a:cs typeface="Arial"/>
                <a:sym typeface="Arial"/>
              </a:rPr>
              <a:t>ai</a:t>
            </a:r>
            <a:r>
              <a:rPr lang="en-GB" dirty="0" smtClean="0">
                <a:latin typeface="Arial"/>
                <a:ea typeface="Arial"/>
                <a:cs typeface="Arial"/>
                <a:sym typeface="Arial"/>
              </a:rPr>
              <a:t> </a:t>
            </a:r>
            <a:r>
              <a:rPr lang="en-GB" dirty="0" err="1" smtClean="0">
                <a:latin typeface="Arial"/>
                <a:ea typeface="Arial"/>
                <a:cs typeface="Arial"/>
                <a:sym typeface="Arial"/>
              </a:rPr>
              <a:t>ngu</a:t>
            </a:r>
            <a:r>
              <a:rPr lang="en-GB" dirty="0" smtClean="0">
                <a:latin typeface="Arial"/>
                <a:ea typeface="Arial"/>
                <a:cs typeface="Arial"/>
                <a:sym typeface="Arial"/>
              </a:rPr>
              <a:t> n-</a:t>
            </a:r>
            <a:r>
              <a:rPr lang="en-GB" dirty="0" err="1" smtClean="0">
                <a:latin typeface="Arial"/>
                <a:ea typeface="Arial"/>
                <a:cs typeface="Arial"/>
                <a:sym typeface="Arial"/>
              </a:rPr>
              <a:t>na</a:t>
            </a:r>
            <a:r>
              <a:rPr lang="en-GB" dirty="0" smtClean="0">
                <a:latin typeface="Arial"/>
                <a:ea typeface="Arial"/>
                <a:cs typeface="Arial"/>
                <a:sym typeface="Arial"/>
              </a:rPr>
              <a:t> </a:t>
            </a:r>
            <a:r>
              <a:rPr lang="en-GB" dirty="0" err="1" smtClean="0">
                <a:latin typeface="Arial"/>
                <a:ea typeface="Arial"/>
                <a:cs typeface="Arial"/>
                <a:sym typeface="Arial"/>
              </a:rPr>
              <a:t>hkrang</a:t>
            </a:r>
            <a:r>
              <a:rPr lang="en-GB" dirty="0" smtClean="0">
                <a:latin typeface="Arial"/>
                <a:ea typeface="Arial"/>
                <a:cs typeface="Arial"/>
                <a:sym typeface="Arial"/>
              </a:rPr>
              <a:t> </a:t>
            </a:r>
            <a:r>
              <a:rPr lang="en-GB" dirty="0" err="1" smtClean="0">
                <a:latin typeface="Arial"/>
                <a:ea typeface="Arial"/>
                <a:cs typeface="Arial"/>
                <a:sym typeface="Arial"/>
              </a:rPr>
              <a:t>chyasi</a:t>
            </a:r>
            <a:r>
              <a:rPr lang="en-GB" dirty="0" smtClean="0">
                <a:latin typeface="Arial"/>
                <a:ea typeface="Arial"/>
                <a:cs typeface="Arial"/>
                <a:sym typeface="Arial"/>
              </a:rPr>
              <a:t> sawn la </a:t>
            </a:r>
            <a:r>
              <a:rPr lang="en-GB" dirty="0" err="1" smtClean="0">
                <a:latin typeface="Arial"/>
                <a:ea typeface="Arial"/>
                <a:cs typeface="Arial"/>
                <a:sym typeface="Arial"/>
              </a:rPr>
              <a:t>nmai</a:t>
            </a:r>
            <a:r>
              <a:rPr lang="en-GB" dirty="0" smtClean="0">
                <a:latin typeface="Arial"/>
                <a:ea typeface="Arial"/>
                <a:cs typeface="Arial"/>
                <a:sym typeface="Arial"/>
              </a:rPr>
              <a:t> </a:t>
            </a:r>
            <a:r>
              <a:rPr lang="en-GB" dirty="0" err="1" smtClean="0">
                <a:latin typeface="Arial"/>
                <a:ea typeface="Arial"/>
                <a:cs typeface="Arial"/>
                <a:sym typeface="Arial"/>
              </a:rPr>
              <a:t>ai</a:t>
            </a:r>
            <a:r>
              <a:rPr lang="en-GB" dirty="0" smtClean="0">
                <a:latin typeface="Arial"/>
                <a:ea typeface="Arial"/>
                <a:cs typeface="Arial"/>
                <a:sym typeface="Arial"/>
              </a:rPr>
              <a:t>. (</a:t>
            </a:r>
            <a:r>
              <a:rPr lang="en-GB" dirty="0" err="1"/>
              <a:t>G</a:t>
            </a:r>
            <a:r>
              <a:rPr lang="en-GB" dirty="0" err="1" smtClean="0">
                <a:latin typeface="Arial"/>
                <a:ea typeface="Arial"/>
                <a:cs typeface="Arial"/>
                <a:sym typeface="Arial"/>
              </a:rPr>
              <a:t>arum</a:t>
            </a:r>
            <a:r>
              <a:rPr lang="en-GB" dirty="0" smtClean="0">
                <a:latin typeface="Arial"/>
                <a:ea typeface="Arial"/>
                <a:cs typeface="Arial"/>
                <a:sym typeface="Arial"/>
              </a:rPr>
              <a:t> </a:t>
            </a:r>
            <a:r>
              <a:rPr lang="en-GB" dirty="0" err="1" smtClean="0">
                <a:latin typeface="Arial"/>
                <a:ea typeface="Arial"/>
                <a:cs typeface="Arial"/>
                <a:sym typeface="Arial"/>
              </a:rPr>
              <a:t>shingtau</a:t>
            </a:r>
            <a:r>
              <a:rPr lang="en-GB" dirty="0" smtClean="0">
                <a:latin typeface="Arial"/>
                <a:ea typeface="Arial"/>
                <a:cs typeface="Arial"/>
                <a:sym typeface="Arial"/>
              </a:rPr>
              <a:t> lam </a:t>
            </a:r>
            <a:r>
              <a:rPr lang="en-GB" dirty="0" err="1" smtClean="0">
                <a:latin typeface="Arial"/>
                <a:ea typeface="Arial"/>
                <a:cs typeface="Arial"/>
                <a:sym typeface="Arial"/>
              </a:rPr>
              <a:t>ngalaw</a:t>
            </a:r>
            <a:r>
              <a:rPr lang="en-GB" dirty="0" smtClean="0">
                <a:latin typeface="Arial"/>
                <a:ea typeface="Arial"/>
                <a:cs typeface="Arial"/>
                <a:sym typeface="Arial"/>
              </a:rPr>
              <a:t> </a:t>
            </a:r>
            <a:r>
              <a:rPr lang="en-GB" dirty="0" err="1" smtClean="0">
                <a:latin typeface="Arial"/>
                <a:ea typeface="Arial"/>
                <a:cs typeface="Arial"/>
                <a:sym typeface="Arial"/>
              </a:rPr>
              <a:t>shi</a:t>
            </a:r>
            <a:r>
              <a:rPr lang="en-GB" dirty="0" smtClean="0">
                <a:latin typeface="Arial"/>
                <a:ea typeface="Arial"/>
                <a:cs typeface="Arial"/>
                <a:sym typeface="Arial"/>
              </a:rPr>
              <a:t> yang </a:t>
            </a:r>
            <a:r>
              <a:rPr lang="en-GB" dirty="0" err="1" smtClean="0">
                <a:latin typeface="Arial"/>
                <a:ea typeface="Arial"/>
                <a:cs typeface="Arial"/>
                <a:sym typeface="Arial"/>
              </a:rPr>
              <a:t>ga</a:t>
            </a:r>
            <a:r>
              <a:rPr lang="en-GB" dirty="0" smtClean="0">
                <a:latin typeface="Arial"/>
                <a:ea typeface="Arial"/>
                <a:cs typeface="Arial"/>
                <a:sym typeface="Arial"/>
              </a:rPr>
              <a:t> gale </a:t>
            </a:r>
            <a:r>
              <a:rPr lang="en-GB" dirty="0" err="1" smtClean="0">
                <a:latin typeface="Arial"/>
                <a:ea typeface="Arial"/>
                <a:cs typeface="Arial"/>
                <a:sym typeface="Arial"/>
              </a:rPr>
              <a:t>tsun</a:t>
            </a:r>
            <a:r>
              <a:rPr lang="en-GB" dirty="0" smtClean="0">
                <a:latin typeface="Arial"/>
                <a:ea typeface="Arial"/>
                <a:cs typeface="Arial"/>
                <a:sym typeface="Arial"/>
              </a:rPr>
              <a:t> </a:t>
            </a:r>
            <a:r>
              <a:rPr lang="en-GB" dirty="0" err="1" smtClean="0">
                <a:latin typeface="Arial"/>
                <a:ea typeface="Arial"/>
                <a:cs typeface="Arial"/>
                <a:sym typeface="Arial"/>
              </a:rPr>
              <a:t>ya</a:t>
            </a:r>
            <a:r>
              <a:rPr lang="en-GB" dirty="0" smtClean="0">
                <a:latin typeface="Arial"/>
                <a:ea typeface="Arial"/>
                <a:cs typeface="Arial"/>
                <a:sym typeface="Arial"/>
              </a:rPr>
              <a:t> </a:t>
            </a:r>
            <a:r>
              <a:rPr lang="en-GB" dirty="0" err="1" smtClean="0">
                <a:latin typeface="Arial"/>
                <a:ea typeface="Arial"/>
                <a:cs typeface="Arial"/>
                <a:sym typeface="Arial"/>
              </a:rPr>
              <a:t>na</a:t>
            </a:r>
            <a:r>
              <a:rPr lang="en-GB" dirty="0" smtClean="0">
                <a:latin typeface="Arial"/>
                <a:ea typeface="Arial"/>
                <a:cs typeface="Arial"/>
                <a:sym typeface="Arial"/>
              </a:rPr>
              <a:t> </a:t>
            </a:r>
            <a:r>
              <a:rPr lang="en-GB" dirty="0" err="1" smtClean="0">
                <a:latin typeface="Arial"/>
                <a:ea typeface="Arial"/>
                <a:cs typeface="Arial"/>
                <a:sym typeface="Arial"/>
              </a:rPr>
              <a:t>masha</a:t>
            </a:r>
            <a:r>
              <a:rPr lang="en-GB" dirty="0" smtClean="0">
                <a:latin typeface="Arial"/>
                <a:ea typeface="Arial"/>
                <a:cs typeface="Arial"/>
                <a:sym typeface="Arial"/>
              </a:rPr>
              <a:t> </a:t>
            </a:r>
            <a:r>
              <a:rPr lang="en-GB" dirty="0" err="1" smtClean="0">
                <a:latin typeface="Arial"/>
                <a:ea typeface="Arial"/>
                <a:cs typeface="Arial"/>
                <a:sym typeface="Arial"/>
              </a:rPr>
              <a:t>shawn</a:t>
            </a:r>
            <a:r>
              <a:rPr lang="en-GB" dirty="0" smtClean="0">
                <a:latin typeface="Arial"/>
                <a:ea typeface="Arial"/>
                <a:cs typeface="Arial"/>
                <a:sym typeface="Arial"/>
              </a:rPr>
              <a:t> tam </a:t>
            </a:r>
            <a:r>
              <a:rPr lang="en-GB" dirty="0" err="1" smtClean="0">
                <a:latin typeface="Arial"/>
                <a:ea typeface="Arial"/>
                <a:cs typeface="Arial"/>
                <a:sym typeface="Arial"/>
              </a:rPr>
              <a:t>lajang</a:t>
            </a:r>
            <a:r>
              <a:rPr lang="en-GB" dirty="0" smtClean="0">
                <a:latin typeface="Arial"/>
                <a:ea typeface="Arial"/>
                <a:cs typeface="Arial"/>
                <a:sym typeface="Arial"/>
              </a:rPr>
              <a:t> da </a:t>
            </a:r>
            <a:r>
              <a:rPr lang="en-GB" dirty="0" err="1" smtClean="0">
                <a:latin typeface="Arial"/>
                <a:ea typeface="Arial"/>
                <a:cs typeface="Arial"/>
                <a:sym typeface="Arial"/>
              </a:rPr>
              <a:t>ra</a:t>
            </a:r>
            <a:r>
              <a:rPr lang="en-GB" dirty="0" smtClean="0">
                <a:latin typeface="Arial"/>
                <a:ea typeface="Arial"/>
                <a:cs typeface="Arial"/>
                <a:sym typeface="Arial"/>
              </a:rPr>
              <a:t> </a:t>
            </a:r>
            <a:r>
              <a:rPr lang="en-GB" dirty="0" err="1" smtClean="0">
                <a:latin typeface="Arial"/>
                <a:ea typeface="Arial"/>
                <a:cs typeface="Arial"/>
                <a:sym typeface="Arial"/>
              </a:rPr>
              <a:t>ai</a:t>
            </a:r>
            <a:r>
              <a:rPr lang="en-GB" dirty="0" smtClean="0">
                <a:latin typeface="Arial"/>
                <a:ea typeface="Arial"/>
                <a:cs typeface="Arial"/>
                <a:sym typeface="Arial"/>
              </a:rPr>
              <a:t>.)</a:t>
            </a:r>
            <a:endParaRPr sz="2400" dirty="0">
              <a:latin typeface="Arial"/>
              <a:ea typeface="Arial"/>
              <a:cs typeface="Arial"/>
              <a:sym typeface="Arial"/>
            </a:endParaRPr>
          </a:p>
          <a:p>
            <a:pPr marL="0" lvl="0" indent="0" algn="l" rtl="0">
              <a:lnSpc>
                <a:spcPct val="160000"/>
              </a:lnSpc>
              <a:spcBef>
                <a:spcPts val="1000"/>
              </a:spcBef>
              <a:spcAft>
                <a:spcPts val="0"/>
              </a:spcAft>
              <a:buClr>
                <a:schemeClr val="dk1"/>
              </a:buClr>
              <a:buSzPct val="100000"/>
              <a:buNone/>
            </a:pPr>
            <a:endParaRPr sz="2400" dirty="0">
              <a:latin typeface="Arial"/>
              <a:ea typeface="Arial"/>
              <a:cs typeface="Arial"/>
              <a:sym typeface="Arial"/>
            </a:endParaRPr>
          </a:p>
          <a:p>
            <a:pPr marL="0" lvl="0" indent="0" algn="l" rtl="0">
              <a:lnSpc>
                <a:spcPct val="160000"/>
              </a:lnSpc>
              <a:spcBef>
                <a:spcPts val="1000"/>
              </a:spcBef>
              <a:spcAft>
                <a:spcPts val="0"/>
              </a:spcAft>
              <a:buClr>
                <a:schemeClr val="dk1"/>
              </a:buClr>
              <a:buSzPct val="100000"/>
              <a:buNone/>
            </a:pPr>
            <a:endParaRPr sz="2400" b="1" dirty="0">
              <a:latin typeface="Arial"/>
              <a:ea typeface="Arial"/>
              <a:cs typeface="Arial"/>
              <a:sym typeface="Arial"/>
            </a:endParaRPr>
          </a:p>
        </p:txBody>
      </p:sp>
      <p:sp>
        <p:nvSpPr>
          <p:cNvPr id="336" name="Google Shape;336;p23"/>
          <p:cNvSpPr/>
          <p:nvPr/>
        </p:nvSpPr>
        <p:spPr>
          <a:xfrm>
            <a:off x="643278" y="4409267"/>
            <a:ext cx="3255095" cy="27432"/>
          </a:xfrm>
          <a:custGeom>
            <a:avLst/>
            <a:gdLst/>
            <a:ahLst/>
            <a:cxnLst/>
            <a:rect l="l" t="t" r="r" b="b"/>
            <a:pathLst>
              <a:path w="3255095" h="27432"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3929" y="7395"/>
                  <a:pt x="3255140" y="21864"/>
                  <a:pt x="3255095" y="27432"/>
                </a:cubicBezTo>
                <a:cubicBezTo>
                  <a:pt x="3088545" y="32347"/>
                  <a:pt x="2687475" y="16563"/>
                  <a:pt x="2538974" y="27432"/>
                </a:cubicBezTo>
                <a:cubicBezTo>
                  <a:pt x="2390473" y="38301"/>
                  <a:pt x="2137381" y="185"/>
                  <a:pt x="1822853" y="27432"/>
                </a:cubicBezTo>
                <a:cubicBezTo>
                  <a:pt x="1508325" y="54679"/>
                  <a:pt x="1466437" y="29529"/>
                  <a:pt x="1171834" y="27432"/>
                </a:cubicBezTo>
                <a:cubicBezTo>
                  <a:pt x="877231" y="25335"/>
                  <a:pt x="561097" y="46787"/>
                  <a:pt x="0" y="27432"/>
                </a:cubicBezTo>
                <a:cubicBezTo>
                  <a:pt x="-503" y="20663"/>
                  <a:pt x="1168" y="5855"/>
                  <a:pt x="0" y="0"/>
                </a:cubicBezTo>
                <a:close/>
              </a:path>
              <a:path w="3255095" h="27432"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5288" y="12649"/>
                  <a:pt x="3254107" y="17989"/>
                  <a:pt x="3255095" y="27432"/>
                </a:cubicBezTo>
                <a:cubicBezTo>
                  <a:pt x="3120743" y="25834"/>
                  <a:pt x="2759628" y="51606"/>
                  <a:pt x="2604076" y="27432"/>
                </a:cubicBezTo>
                <a:cubicBezTo>
                  <a:pt x="2448524" y="3258"/>
                  <a:pt x="2184336" y="28743"/>
                  <a:pt x="1887955" y="27432"/>
                </a:cubicBezTo>
                <a:cubicBezTo>
                  <a:pt x="1591574" y="26121"/>
                  <a:pt x="1548845" y="16014"/>
                  <a:pt x="1334589" y="27432"/>
                </a:cubicBezTo>
                <a:cubicBezTo>
                  <a:pt x="1120333" y="38850"/>
                  <a:pt x="996014" y="18806"/>
                  <a:pt x="683570" y="27432"/>
                </a:cubicBezTo>
                <a:cubicBezTo>
                  <a:pt x="371126" y="36058"/>
                  <a:pt x="198687" y="25311"/>
                  <a:pt x="0" y="27432"/>
                </a:cubicBezTo>
                <a:cubicBezTo>
                  <a:pt x="1300" y="19678"/>
                  <a:pt x="-86" y="12044"/>
                  <a:pt x="0" y="0"/>
                </a:cubicBezTo>
                <a:close/>
              </a:path>
            </a:pathLst>
          </a:custGeom>
          <a:solidFill>
            <a:srgbClr val="FFF378"/>
          </a:solidFill>
          <a:ln w="38100" cap="rnd" cmpd="sng">
            <a:solidFill>
              <a:srgbClr val="FFF37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37" name="Google Shape;337;p23" descr="A screenshot of a cell phone&#10;&#10;Description automatically generated"/>
          <p:cNvPicPr preferRelativeResize="0"/>
          <p:nvPr/>
        </p:nvPicPr>
        <p:blipFill rotWithShape="1">
          <a:blip r:embed="rId3">
            <a:alphaModFix/>
          </a:blip>
          <a:srcRect/>
          <a:stretch/>
        </p:blipFill>
        <p:spPr>
          <a:xfrm>
            <a:off x="6805746" y="1345347"/>
            <a:ext cx="5249237" cy="3612365"/>
          </a:xfrm>
          <a:prstGeom prst="rect">
            <a:avLst/>
          </a:prstGeom>
          <a:noFill/>
          <a:ln>
            <a:noFill/>
          </a:ln>
        </p:spPr>
      </p:pic>
      <p:sp>
        <p:nvSpPr>
          <p:cNvPr id="338" name="Google Shape;338;p23"/>
          <p:cNvSpPr txBox="1"/>
          <p:nvPr/>
        </p:nvSpPr>
        <p:spPr>
          <a:xfrm>
            <a:off x="315311" y="628079"/>
            <a:ext cx="6889530" cy="3407893"/>
          </a:xfrm>
          <a:prstGeom prst="rect">
            <a:avLst/>
          </a:prstGeom>
          <a:noFill/>
          <a:ln>
            <a:noFill/>
          </a:ln>
        </p:spPr>
        <p:txBody>
          <a:bodyPr spcFirstLastPara="1" wrap="square" lIns="91425" tIns="45700" rIns="91425" bIns="45700" anchor="t" anchorCtr="0">
            <a:normAutofit fontScale="70000" lnSpcReduction="20000"/>
          </a:bodyPr>
          <a:lstStyle/>
          <a:p>
            <a:pPr marL="0" marR="0" lvl="0" indent="0" algn="l" rtl="0">
              <a:lnSpc>
                <a:spcPct val="170000"/>
              </a:lnSpc>
              <a:spcBef>
                <a:spcPts val="0"/>
              </a:spcBef>
              <a:spcAft>
                <a:spcPts val="0"/>
              </a:spcAft>
              <a:buClr>
                <a:srgbClr val="000000"/>
              </a:buClr>
              <a:buSzPct val="100000"/>
              <a:buFont typeface="Arial"/>
              <a:buNone/>
            </a:pPr>
            <a:r>
              <a:rPr lang="en-GB" sz="2800" b="1" i="0" u="none" strike="noStrike" cap="none" dirty="0" smtClean="0">
                <a:solidFill>
                  <a:srgbClr val="000000"/>
                </a:solidFill>
                <a:latin typeface="Arial"/>
                <a:ea typeface="Arial"/>
                <a:cs typeface="Arial"/>
                <a:sym typeface="Arial"/>
              </a:rPr>
              <a:t>8. </a:t>
            </a:r>
            <a:r>
              <a:rPr lang="en-GB" sz="2800" b="1" i="0" u="none" strike="noStrike" cap="none" dirty="0" err="1" smtClean="0">
                <a:solidFill>
                  <a:srgbClr val="000000"/>
                </a:solidFill>
                <a:latin typeface="Arial"/>
                <a:ea typeface="Arial"/>
                <a:cs typeface="Arial"/>
                <a:sym typeface="Arial"/>
              </a:rPr>
              <a:t>Maga</a:t>
            </a:r>
            <a:r>
              <a:rPr lang="en-GB" sz="2800" b="1" i="0" u="none" strike="noStrike" cap="none" dirty="0" smtClean="0">
                <a:solidFill>
                  <a:srgbClr val="000000"/>
                </a:solidFill>
                <a:latin typeface="Arial"/>
                <a:ea typeface="Arial"/>
                <a:cs typeface="Arial"/>
                <a:sym typeface="Arial"/>
              </a:rPr>
              <a:t> mi </a:t>
            </a:r>
            <a:r>
              <a:rPr lang="en-GB" sz="2800" b="1" i="0" u="none" strike="noStrike" cap="none" dirty="0" err="1" smtClean="0">
                <a:solidFill>
                  <a:srgbClr val="000000"/>
                </a:solidFill>
                <a:latin typeface="Arial"/>
                <a:ea typeface="Arial"/>
                <a:cs typeface="Arial"/>
                <a:sym typeface="Arial"/>
              </a:rPr>
              <a:t>na</a:t>
            </a:r>
            <a:r>
              <a:rPr lang="en-GB" sz="2800" b="1" i="0" u="none" strike="noStrike" cap="none" dirty="0" smtClean="0">
                <a:solidFill>
                  <a:srgbClr val="000000"/>
                </a:solidFill>
                <a:latin typeface="Arial"/>
                <a:ea typeface="Arial"/>
                <a:cs typeface="Arial"/>
                <a:sym typeface="Arial"/>
              </a:rPr>
              <a:t> </a:t>
            </a:r>
            <a:r>
              <a:rPr lang="en-GB" sz="2800" b="1" i="0" u="none" strike="noStrike" cap="none" dirty="0" err="1" smtClean="0">
                <a:solidFill>
                  <a:srgbClr val="000000"/>
                </a:solidFill>
                <a:latin typeface="Arial"/>
                <a:ea typeface="Arial"/>
                <a:cs typeface="Arial"/>
                <a:sym typeface="Arial"/>
              </a:rPr>
              <a:t>masha</a:t>
            </a:r>
            <a:r>
              <a:rPr lang="en-GB" sz="2800" b="1" i="0" u="none" strike="noStrike" cap="none" dirty="0" smtClean="0">
                <a:solidFill>
                  <a:srgbClr val="000000"/>
                </a:solidFill>
                <a:latin typeface="Arial"/>
                <a:ea typeface="Arial"/>
                <a:cs typeface="Arial"/>
                <a:sym typeface="Arial"/>
              </a:rPr>
              <a:t> </a:t>
            </a:r>
            <a:r>
              <a:rPr lang="en-GB" sz="2800" b="1" i="0" u="none" strike="noStrike" cap="none" dirty="0" err="1" smtClean="0">
                <a:solidFill>
                  <a:srgbClr val="000000"/>
                </a:solidFill>
                <a:latin typeface="Arial"/>
                <a:ea typeface="Arial"/>
                <a:cs typeface="Arial"/>
                <a:sym typeface="Arial"/>
              </a:rPr>
              <a:t>gaw</a:t>
            </a:r>
            <a:r>
              <a:rPr lang="en-GB" sz="2800" b="1" i="0" u="none" strike="noStrike" cap="none" dirty="0" smtClean="0">
                <a:solidFill>
                  <a:srgbClr val="000000"/>
                </a:solidFill>
                <a:latin typeface="Arial"/>
                <a:ea typeface="Arial"/>
                <a:cs typeface="Arial"/>
                <a:sym typeface="Arial"/>
              </a:rPr>
              <a:t> </a:t>
            </a:r>
            <a:r>
              <a:rPr lang="en-GB" sz="2800" b="1" i="0" u="none" strike="noStrike" cap="none" dirty="0" err="1" smtClean="0">
                <a:solidFill>
                  <a:srgbClr val="000000"/>
                </a:solidFill>
                <a:latin typeface="Arial"/>
                <a:ea typeface="Arial"/>
                <a:cs typeface="Arial"/>
                <a:sym typeface="Arial"/>
              </a:rPr>
              <a:t>tinang</a:t>
            </a:r>
            <a:r>
              <a:rPr lang="en-GB" sz="2800" b="1" i="0" u="none" strike="noStrike" cap="none" dirty="0" smtClean="0">
                <a:solidFill>
                  <a:srgbClr val="000000"/>
                </a:solidFill>
                <a:latin typeface="Arial"/>
                <a:ea typeface="Arial"/>
                <a:cs typeface="Arial"/>
                <a:sym typeface="Arial"/>
              </a:rPr>
              <a:t> </a:t>
            </a:r>
            <a:r>
              <a:rPr lang="en-GB" sz="2800" b="1" i="0" u="none" strike="noStrike" cap="none" dirty="0" err="1" smtClean="0">
                <a:solidFill>
                  <a:srgbClr val="000000"/>
                </a:solidFill>
                <a:latin typeface="Arial"/>
                <a:ea typeface="Arial"/>
                <a:cs typeface="Arial"/>
                <a:sym typeface="Arial"/>
              </a:rPr>
              <a:t>hte</a:t>
            </a:r>
            <a:r>
              <a:rPr lang="en-GB" sz="2800" b="1" i="0" u="none" strike="noStrike" cap="none" dirty="0" smtClean="0">
                <a:solidFill>
                  <a:srgbClr val="000000"/>
                </a:solidFill>
                <a:latin typeface="Arial"/>
                <a:ea typeface="Arial"/>
                <a:cs typeface="Arial"/>
                <a:sym typeface="Arial"/>
              </a:rPr>
              <a:t> </a:t>
            </a:r>
            <a:r>
              <a:rPr lang="en-GB" sz="2800" b="1" i="0" u="none" strike="noStrike" cap="none" dirty="0" err="1" smtClean="0">
                <a:solidFill>
                  <a:srgbClr val="000000"/>
                </a:solidFill>
                <a:latin typeface="Arial"/>
                <a:ea typeface="Arial"/>
                <a:cs typeface="Arial"/>
                <a:sym typeface="Arial"/>
              </a:rPr>
              <a:t>nbung</a:t>
            </a:r>
            <a:r>
              <a:rPr lang="en-GB" sz="2800" b="1" i="0" u="none" strike="noStrike" cap="none" dirty="0" smtClean="0">
                <a:solidFill>
                  <a:srgbClr val="000000"/>
                </a:solidFill>
                <a:latin typeface="Arial"/>
                <a:ea typeface="Arial"/>
                <a:cs typeface="Arial"/>
                <a:sym typeface="Arial"/>
              </a:rPr>
              <a:t> </a:t>
            </a:r>
            <a:r>
              <a:rPr lang="en-GB" sz="2800" b="1" i="0" u="none" strike="noStrike" cap="none" dirty="0" err="1" smtClean="0">
                <a:solidFill>
                  <a:srgbClr val="000000"/>
                </a:solidFill>
                <a:latin typeface="Arial"/>
                <a:ea typeface="Arial"/>
                <a:cs typeface="Arial"/>
                <a:sym typeface="Arial"/>
              </a:rPr>
              <a:t>ai</a:t>
            </a:r>
            <a:r>
              <a:rPr lang="en-GB" sz="2800" b="1" i="0" u="none" strike="noStrike" cap="none" dirty="0" smtClean="0">
                <a:solidFill>
                  <a:srgbClr val="000000"/>
                </a:solidFill>
                <a:latin typeface="Arial"/>
                <a:ea typeface="Arial"/>
                <a:cs typeface="Arial"/>
                <a:sym typeface="Arial"/>
              </a:rPr>
              <a:t> </a:t>
            </a:r>
            <a:r>
              <a:rPr lang="en-GB" sz="2800" b="1" i="0" u="none" strike="noStrike" cap="none" dirty="0" err="1" smtClean="0">
                <a:solidFill>
                  <a:srgbClr val="000000"/>
                </a:solidFill>
                <a:latin typeface="Arial"/>
                <a:ea typeface="Arial"/>
                <a:cs typeface="Arial"/>
                <a:sym typeface="Arial"/>
              </a:rPr>
              <a:t>amyu</a:t>
            </a:r>
            <a:r>
              <a:rPr lang="en-GB" sz="2800" b="1" i="0" u="none" strike="noStrike" cap="none" dirty="0" smtClean="0">
                <a:solidFill>
                  <a:srgbClr val="000000"/>
                </a:solidFill>
                <a:latin typeface="Arial"/>
                <a:ea typeface="Arial"/>
                <a:cs typeface="Arial"/>
                <a:sym typeface="Arial"/>
              </a:rPr>
              <a:t> </a:t>
            </a:r>
            <a:r>
              <a:rPr lang="en-GB" sz="2800" b="1" i="0" u="none" strike="noStrike" cap="none" dirty="0" err="1" smtClean="0">
                <a:solidFill>
                  <a:srgbClr val="000000"/>
                </a:solidFill>
                <a:latin typeface="Arial"/>
                <a:ea typeface="Arial"/>
                <a:cs typeface="Arial"/>
                <a:sym typeface="Arial"/>
              </a:rPr>
              <a:t>ga</a:t>
            </a:r>
            <a:r>
              <a:rPr lang="en-GB" sz="2800" b="1" i="0" u="none" strike="noStrike" cap="none" dirty="0" smtClean="0">
                <a:solidFill>
                  <a:srgbClr val="000000"/>
                </a:solidFill>
                <a:latin typeface="Arial"/>
                <a:ea typeface="Arial"/>
                <a:cs typeface="Arial"/>
                <a:sym typeface="Arial"/>
              </a:rPr>
              <a:t> </a:t>
            </a:r>
            <a:r>
              <a:rPr lang="en-GB" sz="2800" b="1" i="0" u="none" strike="noStrike" cap="none" dirty="0" err="1" smtClean="0">
                <a:solidFill>
                  <a:srgbClr val="000000"/>
                </a:solidFill>
                <a:latin typeface="Arial"/>
                <a:ea typeface="Arial"/>
                <a:cs typeface="Arial"/>
                <a:sym typeface="Arial"/>
              </a:rPr>
              <a:t>shaga</a:t>
            </a:r>
            <a:r>
              <a:rPr lang="en-GB" sz="2800" b="1" i="0" u="none" strike="noStrike" cap="none" dirty="0" smtClean="0">
                <a:solidFill>
                  <a:srgbClr val="000000"/>
                </a:solidFill>
                <a:latin typeface="Arial"/>
                <a:ea typeface="Arial"/>
                <a:cs typeface="Arial"/>
                <a:sym typeface="Arial"/>
              </a:rPr>
              <a:t> yang </a:t>
            </a:r>
            <a:r>
              <a:rPr lang="en-GB" sz="2800" b="1" i="0" u="none" strike="noStrike" cap="none" dirty="0" err="1" smtClean="0">
                <a:solidFill>
                  <a:srgbClr val="000000"/>
                </a:solidFill>
                <a:latin typeface="Arial"/>
                <a:ea typeface="Arial"/>
                <a:cs typeface="Arial"/>
                <a:sym typeface="Arial"/>
              </a:rPr>
              <a:t>grau</a:t>
            </a:r>
            <a:r>
              <a:rPr lang="en-GB" sz="2800" b="1" i="0" u="none" strike="noStrike" cap="none" dirty="0" smtClean="0">
                <a:solidFill>
                  <a:srgbClr val="000000"/>
                </a:solidFill>
                <a:latin typeface="Arial"/>
                <a:ea typeface="Arial"/>
                <a:cs typeface="Arial"/>
                <a:sym typeface="Arial"/>
              </a:rPr>
              <a:t> </a:t>
            </a:r>
            <a:r>
              <a:rPr lang="en-GB" sz="2800" b="1" i="0" u="none" strike="noStrike" cap="none" dirty="0" err="1" smtClean="0">
                <a:solidFill>
                  <a:srgbClr val="000000"/>
                </a:solidFill>
                <a:latin typeface="Arial"/>
                <a:ea typeface="Arial"/>
                <a:cs typeface="Arial"/>
                <a:sym typeface="Arial"/>
              </a:rPr>
              <a:t>mai</a:t>
            </a:r>
            <a:r>
              <a:rPr lang="en-GB" sz="2800" b="1" i="0" u="none" strike="noStrike" cap="none" dirty="0" smtClean="0">
                <a:solidFill>
                  <a:srgbClr val="000000"/>
                </a:solidFill>
                <a:latin typeface="Arial"/>
                <a:ea typeface="Arial"/>
                <a:cs typeface="Arial"/>
                <a:sym typeface="Arial"/>
              </a:rPr>
              <a:t> </a:t>
            </a:r>
            <a:r>
              <a:rPr lang="en-GB" sz="2800" b="1" i="0" u="none" strike="noStrike" cap="none" dirty="0" err="1" smtClean="0">
                <a:solidFill>
                  <a:srgbClr val="000000"/>
                </a:solidFill>
                <a:latin typeface="Arial"/>
                <a:ea typeface="Arial"/>
                <a:cs typeface="Arial"/>
                <a:sym typeface="Arial"/>
              </a:rPr>
              <a:t>kaja</a:t>
            </a:r>
            <a:r>
              <a:rPr lang="en-GB" sz="2800" b="1" i="0" u="none" strike="noStrike" cap="none" dirty="0" smtClean="0">
                <a:solidFill>
                  <a:srgbClr val="000000"/>
                </a:solidFill>
                <a:latin typeface="Arial"/>
                <a:ea typeface="Arial"/>
                <a:cs typeface="Arial"/>
                <a:sym typeface="Arial"/>
              </a:rPr>
              <a:t> </a:t>
            </a:r>
            <a:r>
              <a:rPr lang="en-GB" sz="2800" b="1" i="0" u="none" strike="noStrike" cap="none" dirty="0" err="1" smtClean="0">
                <a:solidFill>
                  <a:srgbClr val="000000"/>
                </a:solidFill>
                <a:latin typeface="Arial"/>
                <a:ea typeface="Arial"/>
                <a:cs typeface="Arial"/>
                <a:sym typeface="Arial"/>
              </a:rPr>
              <a:t>hkra</a:t>
            </a:r>
            <a:r>
              <a:rPr lang="en-GB" sz="2800" b="1" i="0" u="none" strike="noStrike" cap="none" dirty="0" smtClean="0">
                <a:solidFill>
                  <a:srgbClr val="000000"/>
                </a:solidFill>
                <a:latin typeface="Arial"/>
                <a:ea typeface="Arial"/>
                <a:cs typeface="Arial"/>
                <a:sym typeface="Arial"/>
              </a:rPr>
              <a:t> </a:t>
            </a:r>
            <a:r>
              <a:rPr lang="en-GB" sz="2800" b="1" i="0" u="none" strike="noStrike" cap="none" dirty="0" err="1" smtClean="0">
                <a:solidFill>
                  <a:srgbClr val="000000"/>
                </a:solidFill>
                <a:latin typeface="Arial"/>
                <a:ea typeface="Arial"/>
                <a:cs typeface="Arial"/>
                <a:sym typeface="Arial"/>
              </a:rPr>
              <a:t>garum</a:t>
            </a:r>
            <a:r>
              <a:rPr lang="en-GB" sz="2800" b="1" i="0" u="none" strike="noStrike" cap="none" dirty="0" smtClean="0">
                <a:solidFill>
                  <a:srgbClr val="000000"/>
                </a:solidFill>
                <a:latin typeface="Arial"/>
                <a:ea typeface="Arial"/>
                <a:cs typeface="Arial"/>
                <a:sym typeface="Arial"/>
              </a:rPr>
              <a:t> </a:t>
            </a:r>
            <a:r>
              <a:rPr lang="en-GB" sz="2800" b="1" i="0" u="none" strike="noStrike" cap="none" dirty="0" err="1" smtClean="0">
                <a:solidFill>
                  <a:srgbClr val="000000"/>
                </a:solidFill>
                <a:latin typeface="Arial"/>
                <a:ea typeface="Arial"/>
                <a:cs typeface="Arial"/>
                <a:sym typeface="Arial"/>
              </a:rPr>
              <a:t>ya</a:t>
            </a:r>
            <a:r>
              <a:rPr lang="en-GB" sz="2800" b="1" i="0" u="none" strike="noStrike" cap="none" dirty="0" smtClean="0">
                <a:solidFill>
                  <a:srgbClr val="000000"/>
                </a:solidFill>
                <a:latin typeface="Arial"/>
                <a:ea typeface="Arial"/>
                <a:cs typeface="Arial"/>
                <a:sym typeface="Arial"/>
              </a:rPr>
              <a:t> </a:t>
            </a:r>
            <a:r>
              <a:rPr lang="en-GB" sz="2800" b="1" i="0" u="none" strike="noStrike" cap="none" dirty="0" err="1" smtClean="0">
                <a:solidFill>
                  <a:srgbClr val="000000"/>
                </a:solidFill>
                <a:latin typeface="Arial"/>
                <a:ea typeface="Arial"/>
                <a:cs typeface="Arial"/>
                <a:sym typeface="Arial"/>
              </a:rPr>
              <a:t>lu</a:t>
            </a:r>
            <a:r>
              <a:rPr lang="en-GB" sz="2800" b="1" i="0" u="none" strike="noStrike" cap="none" dirty="0" smtClean="0">
                <a:solidFill>
                  <a:srgbClr val="000000"/>
                </a:solidFill>
                <a:latin typeface="Arial"/>
                <a:ea typeface="Arial"/>
                <a:cs typeface="Arial"/>
                <a:sym typeface="Arial"/>
              </a:rPr>
              <a:t> </a:t>
            </a:r>
            <a:r>
              <a:rPr lang="en-GB" sz="2800" b="1" i="0" u="none" strike="noStrike" cap="none" dirty="0" err="1" smtClean="0">
                <a:solidFill>
                  <a:srgbClr val="000000"/>
                </a:solidFill>
                <a:latin typeface="Arial"/>
                <a:ea typeface="Arial"/>
                <a:cs typeface="Arial"/>
                <a:sym typeface="Arial"/>
              </a:rPr>
              <a:t>na</a:t>
            </a:r>
            <a:r>
              <a:rPr lang="en-GB" sz="2800" b="1" i="0" u="none" strike="noStrike" cap="none" dirty="0" smtClean="0">
                <a:solidFill>
                  <a:srgbClr val="000000"/>
                </a:solidFill>
                <a:latin typeface="Arial"/>
                <a:ea typeface="Arial"/>
                <a:cs typeface="Arial"/>
                <a:sym typeface="Arial"/>
              </a:rPr>
              <a:t> </a:t>
            </a:r>
            <a:r>
              <a:rPr lang="en-GB" sz="2800" b="1" i="0" u="none" strike="noStrike" cap="none" dirty="0" err="1" smtClean="0">
                <a:solidFill>
                  <a:srgbClr val="000000"/>
                </a:solidFill>
                <a:latin typeface="Arial"/>
                <a:ea typeface="Arial"/>
                <a:cs typeface="Arial"/>
                <a:sym typeface="Arial"/>
              </a:rPr>
              <a:t>matu</a:t>
            </a:r>
            <a:r>
              <a:rPr lang="en-GB" sz="2800" b="1" i="0" u="none" strike="noStrike" cap="none" dirty="0" smtClean="0">
                <a:solidFill>
                  <a:srgbClr val="000000"/>
                </a:solidFill>
                <a:latin typeface="Arial"/>
                <a:ea typeface="Arial"/>
                <a:cs typeface="Arial"/>
                <a:sym typeface="Arial"/>
              </a:rPr>
              <a:t> </a:t>
            </a:r>
            <a:r>
              <a:rPr lang="en-GB" sz="2800" b="1" i="0" u="none" strike="noStrike" cap="none" dirty="0" err="1" smtClean="0">
                <a:solidFill>
                  <a:srgbClr val="000000"/>
                </a:solidFill>
                <a:latin typeface="Arial"/>
                <a:ea typeface="Arial"/>
                <a:cs typeface="Arial"/>
                <a:sym typeface="Arial"/>
              </a:rPr>
              <a:t>ga</a:t>
            </a:r>
            <a:r>
              <a:rPr lang="en-GB" sz="2800" b="1" i="0" u="none" strike="noStrike" cap="none" dirty="0" smtClean="0">
                <a:solidFill>
                  <a:srgbClr val="000000"/>
                </a:solidFill>
                <a:latin typeface="Arial"/>
                <a:ea typeface="Arial"/>
                <a:cs typeface="Arial"/>
                <a:sym typeface="Arial"/>
              </a:rPr>
              <a:t> gale </a:t>
            </a:r>
            <a:r>
              <a:rPr lang="en-GB" sz="2800" b="1" i="0" u="none" strike="noStrike" cap="none" dirty="0" err="1" smtClean="0">
                <a:solidFill>
                  <a:srgbClr val="000000"/>
                </a:solidFill>
                <a:latin typeface="Arial"/>
                <a:ea typeface="Arial"/>
                <a:cs typeface="Arial"/>
                <a:sym typeface="Arial"/>
              </a:rPr>
              <a:t>tsun</a:t>
            </a:r>
            <a:r>
              <a:rPr lang="en-GB" sz="2800" b="1" i="0" u="none" strike="noStrike" cap="none" dirty="0" smtClean="0">
                <a:solidFill>
                  <a:srgbClr val="000000"/>
                </a:solidFill>
                <a:latin typeface="Arial"/>
                <a:ea typeface="Arial"/>
                <a:cs typeface="Arial"/>
                <a:sym typeface="Arial"/>
              </a:rPr>
              <a:t> </a:t>
            </a:r>
            <a:r>
              <a:rPr lang="en-GB" sz="2800" b="1" i="0" u="none" strike="noStrike" cap="none" dirty="0" err="1" smtClean="0">
                <a:solidFill>
                  <a:srgbClr val="000000"/>
                </a:solidFill>
                <a:latin typeface="Arial"/>
                <a:ea typeface="Arial"/>
                <a:cs typeface="Arial"/>
                <a:sym typeface="Arial"/>
              </a:rPr>
              <a:t>ya</a:t>
            </a:r>
            <a:r>
              <a:rPr lang="en-GB" sz="2800" b="1" i="0" u="none" strike="noStrike" cap="none" dirty="0" smtClean="0">
                <a:solidFill>
                  <a:srgbClr val="000000"/>
                </a:solidFill>
                <a:latin typeface="Arial"/>
                <a:ea typeface="Arial"/>
                <a:cs typeface="Arial"/>
                <a:sym typeface="Arial"/>
              </a:rPr>
              <a:t> </a:t>
            </a:r>
            <a:r>
              <a:rPr lang="en-GB" sz="2800" b="1" i="0" u="none" strike="noStrike" cap="none" dirty="0" err="1" smtClean="0">
                <a:solidFill>
                  <a:srgbClr val="000000"/>
                </a:solidFill>
                <a:latin typeface="Arial"/>
                <a:ea typeface="Arial"/>
                <a:cs typeface="Arial"/>
                <a:sym typeface="Arial"/>
              </a:rPr>
              <a:t>ai</a:t>
            </a:r>
            <a:r>
              <a:rPr lang="en-GB" sz="2800" b="1" i="0" u="none" strike="noStrike" cap="none" dirty="0" smtClean="0">
                <a:solidFill>
                  <a:srgbClr val="000000"/>
                </a:solidFill>
                <a:latin typeface="Arial"/>
                <a:ea typeface="Arial"/>
                <a:cs typeface="Arial"/>
                <a:sym typeface="Arial"/>
              </a:rPr>
              <a:t> </a:t>
            </a:r>
            <a:r>
              <a:rPr lang="en-GB" sz="2800" b="1" i="0" u="none" strike="noStrike" cap="none" dirty="0" err="1" smtClean="0">
                <a:solidFill>
                  <a:srgbClr val="000000"/>
                </a:solidFill>
                <a:latin typeface="Arial"/>
                <a:ea typeface="Arial"/>
                <a:cs typeface="Arial"/>
                <a:sym typeface="Arial"/>
              </a:rPr>
              <a:t>wa</a:t>
            </a:r>
            <a:r>
              <a:rPr lang="en-GB" sz="2800" b="1" i="0" u="none" strike="noStrike" cap="none" dirty="0" smtClean="0">
                <a:solidFill>
                  <a:srgbClr val="000000"/>
                </a:solidFill>
                <a:latin typeface="Arial"/>
                <a:ea typeface="Arial"/>
                <a:cs typeface="Arial"/>
                <a:sym typeface="Arial"/>
              </a:rPr>
              <a:t> a </a:t>
            </a:r>
            <a:r>
              <a:rPr lang="en-GB" sz="2800" b="1" i="0" u="none" strike="noStrike" cap="none" dirty="0" err="1" smtClean="0">
                <a:solidFill>
                  <a:srgbClr val="000000"/>
                </a:solidFill>
                <a:latin typeface="Arial"/>
                <a:ea typeface="Arial"/>
                <a:cs typeface="Arial"/>
                <a:sym typeface="Arial"/>
              </a:rPr>
              <a:t>grum</a:t>
            </a:r>
            <a:r>
              <a:rPr lang="en-GB" sz="2800" b="1" i="0" u="none" strike="noStrike" cap="none" dirty="0" smtClean="0">
                <a:solidFill>
                  <a:srgbClr val="000000"/>
                </a:solidFill>
                <a:latin typeface="Arial"/>
                <a:ea typeface="Arial"/>
                <a:cs typeface="Arial"/>
                <a:sym typeface="Arial"/>
              </a:rPr>
              <a:t> </a:t>
            </a:r>
            <a:r>
              <a:rPr lang="en-GB" sz="2800" b="1" i="0" u="none" strike="noStrike" cap="none" dirty="0" err="1" smtClean="0">
                <a:solidFill>
                  <a:srgbClr val="000000"/>
                </a:solidFill>
                <a:latin typeface="Arial"/>
                <a:ea typeface="Arial"/>
                <a:cs typeface="Arial"/>
                <a:sym typeface="Arial"/>
              </a:rPr>
              <a:t>shingtau</a:t>
            </a:r>
            <a:r>
              <a:rPr lang="en-GB" sz="2800" b="1" i="0" u="none" strike="noStrike" cap="none" dirty="0" smtClean="0">
                <a:solidFill>
                  <a:srgbClr val="000000"/>
                </a:solidFill>
                <a:latin typeface="Arial"/>
                <a:ea typeface="Arial"/>
                <a:cs typeface="Arial"/>
                <a:sym typeface="Arial"/>
              </a:rPr>
              <a:t> lam la </a:t>
            </a:r>
            <a:r>
              <a:rPr lang="en-GB" sz="2800" b="1" i="0" u="none" strike="noStrike" cap="none" dirty="0" err="1" smtClean="0">
                <a:solidFill>
                  <a:srgbClr val="000000"/>
                </a:solidFill>
                <a:latin typeface="Arial"/>
                <a:ea typeface="Arial"/>
                <a:cs typeface="Arial"/>
                <a:sym typeface="Arial"/>
              </a:rPr>
              <a:t>ra</a:t>
            </a:r>
            <a:r>
              <a:rPr lang="en-GB" sz="2800" b="1" i="0" u="none" strike="noStrike" cap="none" dirty="0" smtClean="0">
                <a:solidFill>
                  <a:srgbClr val="000000"/>
                </a:solidFill>
                <a:latin typeface="Arial"/>
                <a:ea typeface="Arial"/>
                <a:cs typeface="Arial"/>
                <a:sym typeface="Arial"/>
              </a:rPr>
              <a:t> </a:t>
            </a:r>
            <a:r>
              <a:rPr lang="en-GB" sz="2800" b="1" i="0" u="none" strike="noStrike" cap="none" dirty="0" err="1" smtClean="0">
                <a:solidFill>
                  <a:srgbClr val="000000"/>
                </a:solidFill>
                <a:latin typeface="Arial"/>
                <a:ea typeface="Arial"/>
                <a:cs typeface="Arial"/>
                <a:sym typeface="Arial"/>
              </a:rPr>
              <a:t>ai</a:t>
            </a:r>
            <a:r>
              <a:rPr lang="en-GB" sz="2800" b="1" i="0" u="none" strike="noStrike" cap="none" dirty="0" smtClean="0">
                <a:solidFill>
                  <a:srgbClr val="000000"/>
                </a:solidFill>
                <a:latin typeface="Arial"/>
                <a:ea typeface="Arial"/>
                <a:cs typeface="Arial"/>
                <a:sym typeface="Arial"/>
              </a:rPr>
              <a:t>.(</a:t>
            </a:r>
            <a:r>
              <a:rPr lang="en-GB" sz="2800" b="1" dirty="0" err="1"/>
              <a:t>D</a:t>
            </a:r>
            <a:r>
              <a:rPr lang="en-GB" sz="2800" b="1" i="0" u="none" strike="noStrike" cap="none" dirty="0" err="1" smtClean="0">
                <a:solidFill>
                  <a:srgbClr val="000000"/>
                </a:solidFill>
                <a:latin typeface="Arial"/>
                <a:ea typeface="Arial"/>
                <a:cs typeface="Arial"/>
                <a:sym typeface="Arial"/>
              </a:rPr>
              <a:t>inghku</a:t>
            </a:r>
            <a:r>
              <a:rPr lang="en-GB" sz="2800" b="1" i="0" u="none" strike="noStrike" cap="none" dirty="0" smtClean="0">
                <a:solidFill>
                  <a:srgbClr val="000000"/>
                </a:solidFill>
                <a:latin typeface="Arial"/>
                <a:ea typeface="Arial"/>
                <a:cs typeface="Arial"/>
                <a:sym typeface="Arial"/>
              </a:rPr>
              <a:t> </a:t>
            </a:r>
            <a:r>
              <a:rPr lang="en-GB" sz="2800" b="1" i="0" u="none" strike="noStrike" cap="none" dirty="0" err="1" smtClean="0">
                <a:solidFill>
                  <a:srgbClr val="000000"/>
                </a:solidFill>
                <a:latin typeface="Arial"/>
                <a:ea typeface="Arial"/>
                <a:cs typeface="Arial"/>
                <a:sym typeface="Arial"/>
              </a:rPr>
              <a:t>masha</a:t>
            </a:r>
            <a:r>
              <a:rPr lang="en-GB" sz="2800" b="1" dirty="0"/>
              <a:t> </a:t>
            </a:r>
            <a:r>
              <a:rPr lang="en-GB" sz="2800" b="1" dirty="0" err="1" smtClean="0"/>
              <a:t>hpe</a:t>
            </a:r>
            <a:r>
              <a:rPr lang="en-GB" sz="2800" b="1" dirty="0" smtClean="0"/>
              <a:t> </a:t>
            </a:r>
            <a:r>
              <a:rPr lang="en-GB" sz="2800" b="1" dirty="0" err="1" smtClean="0"/>
              <a:t>kaga</a:t>
            </a:r>
            <a:r>
              <a:rPr lang="en-GB" sz="2800" b="1" dirty="0" smtClean="0"/>
              <a:t> </a:t>
            </a:r>
            <a:r>
              <a:rPr lang="en-GB" sz="2800" b="1" dirty="0" err="1" smtClean="0"/>
              <a:t>lata</a:t>
            </a:r>
            <a:r>
              <a:rPr lang="en-GB" sz="2800" b="1" dirty="0" smtClean="0"/>
              <a:t> </a:t>
            </a:r>
            <a:r>
              <a:rPr lang="en-GB" sz="2800" b="1" dirty="0" err="1" smtClean="0"/>
              <a:t>na</a:t>
            </a:r>
            <a:r>
              <a:rPr lang="en-GB" sz="2800" b="1" dirty="0" smtClean="0"/>
              <a:t> </a:t>
            </a:r>
            <a:r>
              <a:rPr lang="en-GB" sz="2800" b="1" dirty="0" err="1" smtClean="0"/>
              <a:t>masha</a:t>
            </a:r>
            <a:r>
              <a:rPr lang="en-GB" sz="2800" b="1" dirty="0" smtClean="0"/>
              <a:t> n-</a:t>
            </a:r>
            <a:r>
              <a:rPr lang="en-GB" sz="2800" b="1" dirty="0" err="1" smtClean="0"/>
              <a:t>nga</a:t>
            </a:r>
            <a:r>
              <a:rPr lang="en-GB" sz="2800" b="1" dirty="0" smtClean="0"/>
              <a:t> yang she </a:t>
            </a:r>
            <a:r>
              <a:rPr lang="en-GB" sz="2800" b="1" dirty="0" err="1" smtClean="0"/>
              <a:t>ga</a:t>
            </a:r>
            <a:r>
              <a:rPr lang="en-GB" sz="2800" b="1" dirty="0" smtClean="0"/>
              <a:t> gale </a:t>
            </a:r>
            <a:r>
              <a:rPr lang="en-GB" sz="2800" b="1" dirty="0" err="1" smtClean="0"/>
              <a:t>tsun</a:t>
            </a:r>
            <a:r>
              <a:rPr lang="en-GB" sz="2800" b="1" dirty="0" smtClean="0"/>
              <a:t> </a:t>
            </a:r>
            <a:r>
              <a:rPr lang="en-GB" sz="2800" b="1" dirty="0" err="1" smtClean="0"/>
              <a:t>ya</a:t>
            </a:r>
            <a:r>
              <a:rPr lang="en-GB" sz="2800" b="1" dirty="0" smtClean="0"/>
              <a:t> </a:t>
            </a:r>
            <a:r>
              <a:rPr lang="en-GB" sz="2800" b="1" dirty="0" err="1" smtClean="0"/>
              <a:t>na</a:t>
            </a:r>
            <a:r>
              <a:rPr lang="en-GB" sz="2800" b="1" dirty="0" smtClean="0"/>
              <a:t> </a:t>
            </a:r>
            <a:r>
              <a:rPr lang="en-GB" sz="2800" b="1" dirty="0" err="1" smtClean="0"/>
              <a:t>matu</a:t>
            </a:r>
            <a:r>
              <a:rPr lang="en-GB" sz="2800" b="1" dirty="0" smtClean="0"/>
              <a:t> </a:t>
            </a:r>
            <a:r>
              <a:rPr lang="en-GB" sz="2800" b="1" dirty="0" err="1" smtClean="0"/>
              <a:t>asung</a:t>
            </a:r>
            <a:r>
              <a:rPr lang="en-GB" sz="2800" b="1" dirty="0" smtClean="0"/>
              <a:t> </a:t>
            </a:r>
            <a:r>
              <a:rPr lang="en-GB" sz="2800" b="1" dirty="0" err="1" smtClean="0"/>
              <a:t>jashawn</a:t>
            </a:r>
            <a:r>
              <a:rPr lang="en-GB" sz="2800" b="1" dirty="0" smtClean="0"/>
              <a:t> u. Dai </a:t>
            </a:r>
            <a:r>
              <a:rPr lang="en-GB" sz="2800" b="1" dirty="0" err="1" smtClean="0"/>
              <a:t>aten</a:t>
            </a:r>
            <a:r>
              <a:rPr lang="en-GB" sz="2800" b="1" dirty="0" smtClean="0"/>
              <a:t> </a:t>
            </a:r>
            <a:r>
              <a:rPr lang="en-GB" sz="2800" b="1" dirty="0" err="1" smtClean="0"/>
              <a:t>hta</a:t>
            </a:r>
            <a:r>
              <a:rPr lang="en-GB" sz="2800" b="1" dirty="0" smtClean="0"/>
              <a:t> </a:t>
            </a:r>
            <a:r>
              <a:rPr lang="en-GB" sz="2800" b="1" dirty="0" err="1" smtClean="0"/>
              <a:t>maga</a:t>
            </a:r>
            <a:r>
              <a:rPr lang="en-GB" sz="2800" b="1" dirty="0" smtClean="0"/>
              <a:t> mi </a:t>
            </a:r>
            <a:r>
              <a:rPr lang="en-GB" sz="2800" b="1" dirty="0" err="1" smtClean="0"/>
              <a:t>na</a:t>
            </a:r>
            <a:r>
              <a:rPr lang="en-GB" sz="2800" b="1" dirty="0" smtClean="0"/>
              <a:t> </a:t>
            </a:r>
            <a:r>
              <a:rPr lang="en-GB" sz="2800" b="1" dirty="0" err="1" smtClean="0"/>
              <a:t>masha</a:t>
            </a:r>
            <a:r>
              <a:rPr lang="en-GB" sz="2800" b="1" dirty="0" smtClean="0"/>
              <a:t> </a:t>
            </a:r>
            <a:r>
              <a:rPr lang="en-GB" sz="2800" b="1" dirty="0" err="1" smtClean="0"/>
              <a:t>tsun</a:t>
            </a:r>
            <a:r>
              <a:rPr lang="en-GB" sz="2800" b="1" dirty="0" smtClean="0"/>
              <a:t> </a:t>
            </a:r>
            <a:r>
              <a:rPr lang="en-GB" sz="2800" b="1" dirty="0" err="1" smtClean="0"/>
              <a:t>dan</a:t>
            </a:r>
            <a:r>
              <a:rPr lang="en-GB" sz="2800" b="1" dirty="0" smtClean="0"/>
              <a:t> </a:t>
            </a:r>
            <a:r>
              <a:rPr lang="en-GB" sz="2800" b="1" dirty="0" err="1" smtClean="0"/>
              <a:t>ai</a:t>
            </a:r>
            <a:r>
              <a:rPr lang="en-GB" sz="2800" b="1" dirty="0" smtClean="0"/>
              <a:t> </a:t>
            </a:r>
            <a:r>
              <a:rPr lang="en-GB" sz="2800" b="1" dirty="0" err="1" smtClean="0"/>
              <a:t>ga</a:t>
            </a:r>
            <a:r>
              <a:rPr lang="en-GB" sz="2800" b="1" dirty="0" smtClean="0"/>
              <a:t> </a:t>
            </a:r>
            <a:r>
              <a:rPr lang="en-GB" sz="2800" b="1" dirty="0" err="1" smtClean="0"/>
              <a:t>ni</a:t>
            </a:r>
            <a:r>
              <a:rPr lang="en-GB" sz="2800" b="1" dirty="0" smtClean="0"/>
              <a:t> </a:t>
            </a:r>
            <a:r>
              <a:rPr lang="en-GB" sz="2800" b="1" dirty="0" err="1" smtClean="0"/>
              <a:t>hpe</a:t>
            </a:r>
            <a:r>
              <a:rPr lang="en-GB" sz="2800" b="1" dirty="0" smtClean="0"/>
              <a:t> </a:t>
            </a:r>
            <a:r>
              <a:rPr lang="en-GB" sz="2800" b="1" dirty="0" err="1" smtClean="0"/>
              <a:t>langai</a:t>
            </a:r>
            <a:r>
              <a:rPr lang="en-GB" sz="2800" b="1" dirty="0" smtClean="0"/>
              <a:t> </a:t>
            </a:r>
            <a:r>
              <a:rPr lang="en-GB" sz="2800" b="1" dirty="0" err="1" smtClean="0"/>
              <a:t>pyi</a:t>
            </a:r>
            <a:r>
              <a:rPr lang="en-GB" sz="2800" b="1" dirty="0" smtClean="0"/>
              <a:t> n-</a:t>
            </a:r>
            <a:r>
              <a:rPr lang="en-GB" sz="2800" b="1" dirty="0" err="1" smtClean="0"/>
              <a:t>ngam</a:t>
            </a:r>
            <a:r>
              <a:rPr lang="en-GB" sz="2800" b="1" dirty="0" smtClean="0"/>
              <a:t> da </a:t>
            </a:r>
            <a:r>
              <a:rPr lang="en-GB" sz="2800" b="1" dirty="0" err="1" smtClean="0"/>
              <a:t>ai</a:t>
            </a:r>
            <a:r>
              <a:rPr lang="en-GB" sz="2800" b="1" dirty="0" smtClean="0"/>
              <a:t> </a:t>
            </a:r>
            <a:r>
              <a:rPr lang="en-GB" sz="2800" b="1" dirty="0" err="1" smtClean="0"/>
              <a:t>sha</a:t>
            </a:r>
            <a:r>
              <a:rPr lang="en-GB" sz="2800" b="1" dirty="0" smtClean="0"/>
              <a:t> </a:t>
            </a:r>
            <a:r>
              <a:rPr lang="en-GB" sz="2800" b="1" dirty="0" err="1" smtClean="0"/>
              <a:t>ga</a:t>
            </a:r>
            <a:r>
              <a:rPr lang="en-GB" sz="2800" b="1" dirty="0" smtClean="0"/>
              <a:t> gale </a:t>
            </a:r>
            <a:r>
              <a:rPr lang="en-GB" sz="2800" b="1" dirty="0" err="1" smtClean="0"/>
              <a:t>ya</a:t>
            </a:r>
            <a:r>
              <a:rPr lang="en-GB" sz="2800" b="1" dirty="0" smtClean="0"/>
              <a:t> </a:t>
            </a:r>
            <a:r>
              <a:rPr lang="en-GB" sz="2800" b="1" dirty="0" err="1" smtClean="0"/>
              <a:t>na</a:t>
            </a:r>
            <a:r>
              <a:rPr lang="en-GB" sz="2800" b="1" dirty="0" smtClean="0"/>
              <a:t> </a:t>
            </a:r>
            <a:r>
              <a:rPr lang="en-GB" sz="2800" b="1" dirty="0" err="1" smtClean="0"/>
              <a:t>matu</a:t>
            </a:r>
            <a:r>
              <a:rPr lang="en-GB" sz="2800" b="1" dirty="0" smtClean="0"/>
              <a:t> </a:t>
            </a:r>
            <a:r>
              <a:rPr lang="en-GB" sz="2800" b="1" dirty="0" err="1" smtClean="0"/>
              <a:t>tsun</a:t>
            </a:r>
            <a:r>
              <a:rPr lang="en-GB" sz="2800" b="1" dirty="0" smtClean="0"/>
              <a:t> </a:t>
            </a:r>
            <a:r>
              <a:rPr lang="en-GB" sz="2800" b="1" dirty="0" err="1" smtClean="0"/>
              <a:t>ra</a:t>
            </a:r>
            <a:r>
              <a:rPr lang="en-GB" sz="2800" b="1" dirty="0" smtClean="0"/>
              <a:t> </a:t>
            </a:r>
            <a:r>
              <a:rPr lang="en-GB" sz="2800" b="1" dirty="0" err="1" smtClean="0"/>
              <a:t>ai</a:t>
            </a:r>
            <a:r>
              <a:rPr lang="en-GB" sz="2800" b="1" dirty="0" smtClean="0"/>
              <a:t>.</a:t>
            </a:r>
            <a:r>
              <a:rPr lang="en-GB" sz="2800" b="1" dirty="0"/>
              <a:t>)</a:t>
            </a:r>
            <a:endParaRPr sz="2800" b="1" i="0" u="none" strike="noStrike" cap="none" dirty="0">
              <a:solidFill>
                <a:schemeClr val="dk1"/>
              </a:solidFill>
              <a:latin typeface="Arial"/>
              <a:ea typeface="Arial"/>
              <a:cs typeface="Arial"/>
              <a:sym typeface="Arial"/>
            </a:endParaRPr>
          </a:p>
          <a:p>
            <a:pPr marL="0" marR="0" lvl="0" indent="0" algn="l" rtl="0">
              <a:lnSpc>
                <a:spcPct val="170000"/>
              </a:lnSpc>
              <a:spcBef>
                <a:spcPts val="1000"/>
              </a:spcBef>
              <a:spcAft>
                <a:spcPts val="0"/>
              </a:spcAft>
              <a:buClr>
                <a:schemeClr val="dk1"/>
              </a:buClr>
              <a:buSzPct val="100000"/>
              <a:buFont typeface="Arial"/>
              <a:buNone/>
            </a:pPr>
            <a:endParaRPr sz="2800" b="1" i="0" u="none" strike="noStrike" cap="none" dirty="0">
              <a:solidFill>
                <a:schemeClr val="dk1"/>
              </a:solidFill>
              <a:latin typeface="Arial"/>
              <a:ea typeface="Arial"/>
              <a:cs typeface="Arial"/>
              <a:sym typeface="Arial"/>
            </a:endParaRPr>
          </a:p>
        </p:txBody>
      </p:sp>
      <p:sp>
        <p:nvSpPr>
          <p:cNvPr id="339" name="Google Shape;339;p23"/>
          <p:cNvSpPr txBox="1"/>
          <p:nvPr/>
        </p:nvSpPr>
        <p:spPr>
          <a:xfrm>
            <a:off x="10784243" y="6657945"/>
            <a:ext cx="1407757" cy="200055"/>
          </a:xfrm>
          <a:prstGeom prst="rect">
            <a:avLst/>
          </a:prstGeom>
          <a:solidFill>
            <a:srgbClr val="000000"/>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700"/>
              <a:buFont typeface="Arial"/>
              <a:buNone/>
            </a:pPr>
            <a:r>
              <a:rPr lang="en-GB" sz="700" b="0" i="0" u="sng" strike="noStrike" cap="none">
                <a:solidFill>
                  <a:srgbClr val="FFFFFF"/>
                </a:solidFill>
                <a:latin typeface="Arial"/>
                <a:ea typeface="Arial"/>
                <a:cs typeface="Arial"/>
                <a:sym typeface="Arial"/>
                <a:hlinkClick r:id="rId4">
                  <a:extLst>
                    <a:ext uri="{A12FA001-AC4F-418D-AE19-62706E023703}">
                      <ahyp:hlinkClr xmlns:ahyp="http://schemas.microsoft.com/office/drawing/2018/hyperlinkcolor" xmlns="" val="tx"/>
                    </a:ext>
                  </a:extLst>
                </a:hlinkClick>
              </a:rPr>
              <a:t>This Photo</a:t>
            </a:r>
            <a:r>
              <a:rPr lang="en-GB" sz="700" b="0" i="0" u="none" strike="noStrike" cap="none">
                <a:solidFill>
                  <a:srgbClr val="FFFFFF"/>
                </a:solidFill>
                <a:latin typeface="Arial"/>
                <a:ea typeface="Arial"/>
                <a:cs typeface="Arial"/>
                <a:sym typeface="Arial"/>
              </a:rPr>
              <a:t> by Unknown Author is licensed under </a:t>
            </a:r>
            <a:r>
              <a:rPr lang="en-GB" sz="700" b="0" i="0" u="sng" strike="noStrike" cap="none">
                <a:solidFill>
                  <a:srgbClr val="FFFFFF"/>
                </a:solidFill>
                <a:latin typeface="Arial"/>
                <a:ea typeface="Arial"/>
                <a:cs typeface="Arial"/>
                <a:sym typeface="Arial"/>
                <a:hlinkClick r:id="rId5">
                  <a:extLst>
                    <a:ext uri="{A12FA001-AC4F-418D-AE19-62706E023703}">
                      <ahyp:hlinkClr xmlns:ahyp="http://schemas.microsoft.com/office/drawing/2018/hyperlinkcolor" xmlns="" val="tx"/>
                    </a:ext>
                  </a:extLst>
                </a:hlinkClick>
              </a:rPr>
              <a:t>CC BY-SA</a:t>
            </a:r>
            <a:endParaRPr sz="700" b="0" i="0" u="none" strike="noStrike" cap="none">
              <a:solidFill>
                <a:srgbClr val="FFFFFF"/>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4"/>
        <p:cNvGrpSpPr/>
        <p:nvPr/>
      </p:nvGrpSpPr>
      <p:grpSpPr>
        <a:xfrm>
          <a:off x="0" y="0"/>
          <a:ext cx="0" cy="0"/>
          <a:chOff x="0" y="0"/>
          <a:chExt cx="0" cy="0"/>
        </a:xfrm>
      </p:grpSpPr>
      <p:sp>
        <p:nvSpPr>
          <p:cNvPr id="345" name="Google Shape;345;p2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6" name="Google Shape;346;p24"/>
          <p:cNvSpPr txBox="1"/>
          <p:nvPr/>
        </p:nvSpPr>
        <p:spPr>
          <a:xfrm>
            <a:off x="424364" y="467399"/>
            <a:ext cx="5866077" cy="3205967"/>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2400"/>
              <a:buFont typeface="Arial"/>
              <a:buNone/>
            </a:pPr>
            <a:r>
              <a:rPr lang="en-GB" sz="2400" b="1" i="0" u="none" strike="noStrike" cap="none" dirty="0" smtClean="0">
                <a:solidFill>
                  <a:schemeClr val="dk1"/>
                </a:solidFill>
                <a:latin typeface="Arial"/>
                <a:ea typeface="Arial"/>
                <a:cs typeface="Arial"/>
                <a:sym typeface="Arial"/>
              </a:rPr>
              <a:t>9.Covid-19 </a:t>
            </a:r>
            <a:r>
              <a:rPr lang="en-GB" sz="2400" b="1" i="0" u="none" strike="noStrike" cap="none" dirty="0" err="1" smtClean="0">
                <a:solidFill>
                  <a:schemeClr val="dk1"/>
                </a:solidFill>
                <a:latin typeface="Arial"/>
                <a:ea typeface="Arial"/>
                <a:cs typeface="Arial"/>
                <a:sym typeface="Arial"/>
              </a:rPr>
              <a:t>ana</a:t>
            </a:r>
            <a:r>
              <a:rPr lang="en-GB" sz="2400" b="1" i="0" u="none" strike="noStrike" cap="none" dirty="0" smtClean="0">
                <a:solidFill>
                  <a:schemeClr val="dk1"/>
                </a:solidFill>
                <a:latin typeface="Arial"/>
                <a:ea typeface="Arial"/>
                <a:cs typeface="Arial"/>
                <a:sym typeface="Arial"/>
              </a:rPr>
              <a:t> </a:t>
            </a:r>
            <a:r>
              <a:rPr lang="en-GB" sz="2400" b="1" i="0" u="none" strike="noStrike" cap="none" dirty="0" err="1" smtClean="0">
                <a:solidFill>
                  <a:schemeClr val="dk1"/>
                </a:solidFill>
                <a:latin typeface="Arial"/>
                <a:ea typeface="Arial"/>
                <a:cs typeface="Arial"/>
                <a:sym typeface="Arial"/>
              </a:rPr>
              <a:t>zinli</a:t>
            </a:r>
            <a:r>
              <a:rPr lang="en-GB" sz="2400" b="1" i="0" u="none" strike="noStrike" cap="none" dirty="0" smtClean="0">
                <a:solidFill>
                  <a:schemeClr val="dk1"/>
                </a:solidFill>
                <a:latin typeface="Arial"/>
                <a:ea typeface="Arial"/>
                <a:cs typeface="Arial"/>
                <a:sym typeface="Arial"/>
              </a:rPr>
              <a:t> </a:t>
            </a:r>
            <a:r>
              <a:rPr lang="en-GB" sz="2400" b="1" i="0" u="none" strike="noStrike" cap="none" dirty="0" err="1" smtClean="0">
                <a:solidFill>
                  <a:schemeClr val="dk1"/>
                </a:solidFill>
                <a:latin typeface="Arial"/>
                <a:ea typeface="Arial"/>
                <a:cs typeface="Arial"/>
                <a:sym typeface="Arial"/>
              </a:rPr>
              <a:t>chyam</a:t>
            </a:r>
            <a:r>
              <a:rPr lang="en-GB" sz="2400" b="1" i="0" u="none" strike="noStrike" cap="none" dirty="0" smtClean="0">
                <a:solidFill>
                  <a:schemeClr val="dk1"/>
                </a:solidFill>
                <a:latin typeface="Arial"/>
                <a:ea typeface="Arial"/>
                <a:cs typeface="Arial"/>
                <a:sym typeface="Arial"/>
              </a:rPr>
              <a:t> bra lam </a:t>
            </a:r>
            <a:r>
              <a:rPr lang="en-GB" sz="2400" b="1" i="0" u="none" strike="noStrike" cap="none" dirty="0" err="1" smtClean="0">
                <a:solidFill>
                  <a:schemeClr val="dk1"/>
                </a:solidFill>
                <a:latin typeface="Arial"/>
                <a:ea typeface="Arial"/>
                <a:cs typeface="Arial"/>
                <a:sym typeface="Arial"/>
              </a:rPr>
              <a:t>hpe</a:t>
            </a:r>
            <a:r>
              <a:rPr lang="en-GB" sz="2400" b="1" i="0" u="none" strike="noStrike" cap="none" dirty="0" smtClean="0">
                <a:solidFill>
                  <a:schemeClr val="dk1"/>
                </a:solidFill>
                <a:latin typeface="Arial"/>
                <a:ea typeface="Arial"/>
                <a:cs typeface="Arial"/>
                <a:sym typeface="Arial"/>
              </a:rPr>
              <a:t> </a:t>
            </a:r>
            <a:r>
              <a:rPr lang="en-GB" sz="2400" b="1" i="0" u="none" strike="noStrike" cap="none" dirty="0" err="1" smtClean="0">
                <a:solidFill>
                  <a:schemeClr val="dk1"/>
                </a:solidFill>
                <a:latin typeface="Arial"/>
                <a:ea typeface="Arial"/>
                <a:cs typeface="Arial"/>
                <a:sym typeface="Arial"/>
              </a:rPr>
              <a:t>makawp</a:t>
            </a:r>
            <a:r>
              <a:rPr lang="en-GB" sz="2400" b="1" i="0" u="none" strike="noStrike" cap="none" dirty="0" smtClean="0">
                <a:solidFill>
                  <a:schemeClr val="dk1"/>
                </a:solidFill>
                <a:latin typeface="Arial"/>
                <a:ea typeface="Arial"/>
                <a:cs typeface="Arial"/>
                <a:sym typeface="Arial"/>
              </a:rPr>
              <a:t> </a:t>
            </a:r>
            <a:r>
              <a:rPr lang="en-GB" sz="2400" b="1" i="0" u="none" strike="noStrike" cap="none" dirty="0" err="1" smtClean="0">
                <a:solidFill>
                  <a:schemeClr val="dk1"/>
                </a:solidFill>
                <a:latin typeface="Arial"/>
                <a:ea typeface="Arial"/>
                <a:cs typeface="Arial"/>
                <a:sym typeface="Arial"/>
              </a:rPr>
              <a:t>maga</a:t>
            </a:r>
            <a:r>
              <a:rPr lang="en-GB" sz="2400" b="1" i="0" u="none" strike="noStrike" cap="none" dirty="0" smtClean="0">
                <a:solidFill>
                  <a:schemeClr val="dk1"/>
                </a:solidFill>
                <a:latin typeface="Arial"/>
                <a:ea typeface="Arial"/>
                <a:cs typeface="Arial"/>
                <a:sym typeface="Arial"/>
              </a:rPr>
              <a:t> </a:t>
            </a:r>
            <a:r>
              <a:rPr lang="en-GB" sz="2400" b="1" i="0" u="none" strike="noStrike" cap="none" dirty="0" err="1" smtClean="0">
                <a:solidFill>
                  <a:schemeClr val="dk1"/>
                </a:solidFill>
                <a:latin typeface="Arial"/>
                <a:ea typeface="Arial"/>
                <a:cs typeface="Arial"/>
                <a:sym typeface="Arial"/>
              </a:rPr>
              <a:t>na</a:t>
            </a:r>
            <a:r>
              <a:rPr lang="en-GB" sz="2400" b="1" i="0" u="none" strike="noStrike" cap="none" dirty="0" smtClean="0">
                <a:solidFill>
                  <a:schemeClr val="dk1"/>
                </a:solidFill>
                <a:latin typeface="Arial"/>
                <a:ea typeface="Arial"/>
                <a:cs typeface="Arial"/>
                <a:sym typeface="Arial"/>
              </a:rPr>
              <a:t> </a:t>
            </a:r>
            <a:r>
              <a:rPr lang="en-GB" sz="2400" b="1" i="0" u="none" strike="noStrike" cap="none" dirty="0" err="1" smtClean="0">
                <a:solidFill>
                  <a:schemeClr val="dk1"/>
                </a:solidFill>
                <a:latin typeface="Arial"/>
                <a:ea typeface="Arial"/>
                <a:cs typeface="Arial"/>
                <a:sym typeface="Arial"/>
              </a:rPr>
              <a:t>matu</a:t>
            </a:r>
            <a:r>
              <a:rPr lang="en-GB" sz="2400" b="1" i="0" u="none" strike="noStrike" cap="none" dirty="0" smtClean="0">
                <a:solidFill>
                  <a:schemeClr val="dk1"/>
                </a:solidFill>
                <a:latin typeface="Arial"/>
                <a:ea typeface="Arial"/>
                <a:cs typeface="Arial"/>
                <a:sym typeface="Arial"/>
              </a:rPr>
              <a:t> </a:t>
            </a:r>
            <a:r>
              <a:rPr lang="en-GB" sz="2400" b="1" i="0" u="none" strike="noStrike" cap="none" dirty="0" err="1" smtClean="0">
                <a:solidFill>
                  <a:schemeClr val="dk1"/>
                </a:solidFill>
                <a:latin typeface="Arial"/>
                <a:ea typeface="Arial"/>
                <a:cs typeface="Arial"/>
                <a:sym typeface="Arial"/>
              </a:rPr>
              <a:t>masha</a:t>
            </a:r>
            <a:r>
              <a:rPr lang="en-GB" sz="2400" b="1" i="0" u="none" strike="noStrike" cap="none" dirty="0" smtClean="0">
                <a:solidFill>
                  <a:schemeClr val="dk1"/>
                </a:solidFill>
                <a:latin typeface="Arial"/>
                <a:ea typeface="Arial"/>
                <a:cs typeface="Arial"/>
                <a:sym typeface="Arial"/>
              </a:rPr>
              <a:t> </a:t>
            </a:r>
            <a:r>
              <a:rPr lang="en-GB" sz="2400" b="1" i="0" u="none" strike="noStrike" cap="none" dirty="0" err="1" smtClean="0">
                <a:solidFill>
                  <a:schemeClr val="dk1"/>
                </a:solidFill>
                <a:latin typeface="Arial"/>
                <a:ea typeface="Arial"/>
                <a:cs typeface="Arial"/>
                <a:sym typeface="Arial"/>
              </a:rPr>
              <a:t>langai</a:t>
            </a:r>
            <a:r>
              <a:rPr lang="en-GB" sz="2400" b="1" i="0" u="none" strike="noStrike" cap="none" dirty="0" smtClean="0">
                <a:solidFill>
                  <a:schemeClr val="dk1"/>
                </a:solidFill>
                <a:latin typeface="Arial"/>
                <a:ea typeface="Arial"/>
                <a:cs typeface="Arial"/>
                <a:sym typeface="Arial"/>
              </a:rPr>
              <a:t> </a:t>
            </a:r>
            <a:r>
              <a:rPr lang="en-GB" sz="2400" b="1" i="0" u="none" strike="noStrike" cap="none" dirty="0" err="1" smtClean="0">
                <a:solidFill>
                  <a:schemeClr val="dk1"/>
                </a:solidFill>
                <a:latin typeface="Arial"/>
                <a:ea typeface="Arial"/>
                <a:cs typeface="Arial"/>
                <a:sym typeface="Arial"/>
              </a:rPr>
              <a:t>hte</a:t>
            </a:r>
            <a:r>
              <a:rPr lang="en-GB" sz="2400" b="1" i="0" u="none" strike="noStrike" cap="none" dirty="0" smtClean="0">
                <a:solidFill>
                  <a:schemeClr val="dk1"/>
                </a:solidFill>
                <a:latin typeface="Arial"/>
                <a:ea typeface="Arial"/>
                <a:cs typeface="Arial"/>
                <a:sym typeface="Arial"/>
              </a:rPr>
              <a:t> </a:t>
            </a:r>
            <a:r>
              <a:rPr lang="en-GB" sz="2400" b="1" i="0" u="none" strike="noStrike" cap="none" dirty="0" err="1" smtClean="0">
                <a:solidFill>
                  <a:schemeClr val="dk1"/>
                </a:solidFill>
                <a:latin typeface="Arial"/>
                <a:ea typeface="Arial"/>
                <a:cs typeface="Arial"/>
                <a:sym typeface="Arial"/>
              </a:rPr>
              <a:t>langai</a:t>
            </a:r>
            <a:r>
              <a:rPr lang="en-GB" sz="2400" b="1" i="0" u="none" strike="noStrike" cap="none" dirty="0" smtClean="0">
                <a:solidFill>
                  <a:schemeClr val="dk1"/>
                </a:solidFill>
                <a:latin typeface="Arial"/>
                <a:ea typeface="Arial"/>
                <a:cs typeface="Arial"/>
                <a:sym typeface="Arial"/>
              </a:rPr>
              <a:t> </a:t>
            </a:r>
            <a:r>
              <a:rPr lang="en-GB" sz="2400" b="1" i="0" u="none" strike="noStrike" cap="none" dirty="0" err="1" smtClean="0">
                <a:solidFill>
                  <a:schemeClr val="dk1"/>
                </a:solidFill>
                <a:latin typeface="Arial"/>
                <a:ea typeface="Arial"/>
                <a:cs typeface="Arial"/>
                <a:sym typeface="Arial"/>
              </a:rPr>
              <a:t>tsan</a:t>
            </a:r>
            <a:r>
              <a:rPr lang="en-GB" sz="2400" b="1" i="0" u="none" strike="noStrike" cap="none" dirty="0" smtClean="0">
                <a:solidFill>
                  <a:schemeClr val="dk1"/>
                </a:solidFill>
                <a:latin typeface="Arial"/>
                <a:ea typeface="Arial"/>
                <a:cs typeface="Arial"/>
                <a:sym typeface="Arial"/>
              </a:rPr>
              <a:t> </a:t>
            </a:r>
            <a:r>
              <a:rPr lang="en-GB" sz="2400" b="1" i="0" u="none" strike="noStrike" cap="none" dirty="0" err="1" smtClean="0">
                <a:solidFill>
                  <a:schemeClr val="dk1"/>
                </a:solidFill>
                <a:latin typeface="Arial"/>
                <a:ea typeface="Arial"/>
                <a:cs typeface="Arial"/>
                <a:sym typeface="Arial"/>
              </a:rPr>
              <a:t>tsan</a:t>
            </a:r>
            <a:r>
              <a:rPr lang="en-GB" sz="2400" b="1" i="0" u="none" strike="noStrike" cap="none" dirty="0" smtClean="0">
                <a:solidFill>
                  <a:schemeClr val="dk1"/>
                </a:solidFill>
                <a:latin typeface="Arial"/>
                <a:ea typeface="Arial"/>
                <a:cs typeface="Arial"/>
                <a:sym typeface="Arial"/>
              </a:rPr>
              <a:t> </a:t>
            </a:r>
            <a:r>
              <a:rPr lang="en-GB" sz="2400" b="1" i="0" u="none" strike="noStrike" cap="none" dirty="0" err="1" smtClean="0">
                <a:solidFill>
                  <a:schemeClr val="dk1"/>
                </a:solidFill>
                <a:latin typeface="Arial"/>
                <a:ea typeface="Arial"/>
                <a:cs typeface="Arial"/>
                <a:sym typeface="Arial"/>
              </a:rPr>
              <a:t>nga</a:t>
            </a:r>
            <a:r>
              <a:rPr lang="en-GB" sz="2400" b="1" i="0" u="none" strike="noStrike" cap="none" dirty="0" smtClean="0">
                <a:solidFill>
                  <a:schemeClr val="dk1"/>
                </a:solidFill>
                <a:latin typeface="Arial"/>
                <a:ea typeface="Arial"/>
                <a:cs typeface="Arial"/>
                <a:sym typeface="Arial"/>
              </a:rPr>
              <a:t> n-</a:t>
            </a:r>
            <a:r>
              <a:rPr lang="en-GB" sz="2400" b="1" i="0" u="none" strike="noStrike" cap="none" dirty="0" err="1" smtClean="0">
                <a:solidFill>
                  <a:schemeClr val="dk1"/>
                </a:solidFill>
                <a:latin typeface="Arial"/>
                <a:ea typeface="Arial"/>
                <a:cs typeface="Arial"/>
                <a:sym typeface="Arial"/>
              </a:rPr>
              <a:t>na</a:t>
            </a:r>
            <a:r>
              <a:rPr lang="en-GB" sz="2400" b="1" i="0" u="none" strike="noStrike" cap="none" dirty="0" smtClean="0">
                <a:solidFill>
                  <a:schemeClr val="dk1"/>
                </a:solidFill>
                <a:latin typeface="Arial"/>
                <a:ea typeface="Arial"/>
                <a:cs typeface="Arial"/>
                <a:sym typeface="Arial"/>
              </a:rPr>
              <a:t> </a:t>
            </a:r>
            <a:r>
              <a:rPr lang="en-GB" sz="2400" b="1" i="0" u="none" strike="noStrike" cap="none" dirty="0" err="1" smtClean="0">
                <a:solidFill>
                  <a:schemeClr val="dk1"/>
                </a:solidFill>
                <a:latin typeface="Arial"/>
                <a:ea typeface="Arial"/>
                <a:cs typeface="Arial"/>
                <a:sym typeface="Arial"/>
              </a:rPr>
              <a:t>hpa</a:t>
            </a:r>
            <a:r>
              <a:rPr lang="en-GB" sz="2400" b="1" i="0" u="none" strike="noStrike" cap="none" dirty="0" smtClean="0">
                <a:solidFill>
                  <a:schemeClr val="dk1"/>
                </a:solidFill>
                <a:latin typeface="Arial"/>
                <a:ea typeface="Arial"/>
                <a:cs typeface="Arial"/>
                <a:sym typeface="Arial"/>
              </a:rPr>
              <a:t> </a:t>
            </a:r>
            <a:r>
              <a:rPr lang="en-GB" sz="2400" b="1" i="0" u="none" strike="noStrike" cap="none" dirty="0" err="1" smtClean="0">
                <a:solidFill>
                  <a:schemeClr val="dk1"/>
                </a:solidFill>
                <a:latin typeface="Arial"/>
                <a:ea typeface="Arial"/>
                <a:cs typeface="Arial"/>
                <a:sym typeface="Arial"/>
              </a:rPr>
              <a:t>majaw</a:t>
            </a:r>
            <a:r>
              <a:rPr lang="en-GB" sz="2400" b="1" i="0" u="none" strike="noStrike" cap="none" dirty="0" smtClean="0">
                <a:solidFill>
                  <a:schemeClr val="dk1"/>
                </a:solidFill>
                <a:latin typeface="Arial"/>
                <a:ea typeface="Arial"/>
                <a:cs typeface="Arial"/>
                <a:sym typeface="Arial"/>
              </a:rPr>
              <a:t> </a:t>
            </a:r>
            <a:r>
              <a:rPr lang="en-GB" sz="2400" b="1" i="0" u="none" strike="noStrike" cap="none" dirty="0" err="1" smtClean="0">
                <a:solidFill>
                  <a:schemeClr val="dk1"/>
                </a:solidFill>
                <a:latin typeface="Arial"/>
                <a:ea typeface="Arial"/>
                <a:cs typeface="Arial"/>
                <a:sym typeface="Arial"/>
              </a:rPr>
              <a:t>dai</a:t>
            </a:r>
            <a:r>
              <a:rPr lang="en-GB" sz="2400" b="1" i="0" u="none" strike="noStrike" cap="none" dirty="0" smtClean="0">
                <a:solidFill>
                  <a:schemeClr val="dk1"/>
                </a:solidFill>
                <a:latin typeface="Arial"/>
                <a:ea typeface="Arial"/>
                <a:cs typeface="Arial"/>
                <a:sym typeface="Arial"/>
              </a:rPr>
              <a:t> </a:t>
            </a:r>
            <a:r>
              <a:rPr lang="en-GB" sz="2400" b="1" i="0" u="none" strike="noStrike" cap="none" dirty="0" err="1" smtClean="0">
                <a:solidFill>
                  <a:schemeClr val="dk1"/>
                </a:solidFill>
                <a:latin typeface="Arial"/>
                <a:ea typeface="Arial"/>
                <a:cs typeface="Arial"/>
                <a:sym typeface="Arial"/>
              </a:rPr>
              <a:t>zawn</a:t>
            </a:r>
            <a:r>
              <a:rPr lang="en-GB" sz="2400" b="1" i="0" u="none" strike="noStrike" cap="none" dirty="0" smtClean="0">
                <a:solidFill>
                  <a:schemeClr val="dk1"/>
                </a:solidFill>
                <a:latin typeface="Arial"/>
                <a:ea typeface="Arial"/>
                <a:cs typeface="Arial"/>
                <a:sym typeface="Arial"/>
              </a:rPr>
              <a:t> </a:t>
            </a:r>
            <a:r>
              <a:rPr lang="en-GB" sz="2400" b="1" i="0" u="none" strike="noStrike" cap="none" dirty="0" err="1" smtClean="0">
                <a:solidFill>
                  <a:schemeClr val="dk1"/>
                </a:solidFill>
                <a:latin typeface="Arial"/>
                <a:ea typeface="Arial"/>
                <a:cs typeface="Arial"/>
                <a:sym typeface="Arial"/>
              </a:rPr>
              <a:t>nga</a:t>
            </a:r>
            <a:r>
              <a:rPr lang="en-GB" sz="2400" b="1" i="0" u="none" strike="noStrike" cap="none" dirty="0" smtClean="0">
                <a:solidFill>
                  <a:schemeClr val="dk1"/>
                </a:solidFill>
                <a:latin typeface="Arial"/>
                <a:ea typeface="Arial"/>
                <a:cs typeface="Arial"/>
                <a:sym typeface="Arial"/>
              </a:rPr>
              <a:t> </a:t>
            </a:r>
            <a:r>
              <a:rPr lang="en-GB" sz="2400" b="1" i="0" u="none" strike="noStrike" cap="none" dirty="0" err="1" smtClean="0">
                <a:solidFill>
                  <a:schemeClr val="dk1"/>
                </a:solidFill>
                <a:latin typeface="Arial"/>
                <a:ea typeface="Arial"/>
                <a:cs typeface="Arial"/>
                <a:sym typeface="Arial"/>
              </a:rPr>
              <a:t>ra</a:t>
            </a:r>
            <a:r>
              <a:rPr lang="en-GB" sz="2400" b="1" i="0" u="none" strike="noStrike" cap="none" dirty="0" smtClean="0">
                <a:solidFill>
                  <a:schemeClr val="dk1"/>
                </a:solidFill>
                <a:latin typeface="Arial"/>
                <a:ea typeface="Arial"/>
                <a:cs typeface="Arial"/>
                <a:sym typeface="Arial"/>
              </a:rPr>
              <a:t> </a:t>
            </a:r>
            <a:r>
              <a:rPr lang="en-GB" sz="2400" b="1" i="0" u="none" strike="noStrike" cap="none" dirty="0" err="1" smtClean="0">
                <a:solidFill>
                  <a:schemeClr val="dk1"/>
                </a:solidFill>
                <a:latin typeface="Arial"/>
                <a:ea typeface="Arial"/>
                <a:cs typeface="Arial"/>
                <a:sym typeface="Arial"/>
              </a:rPr>
              <a:t>ai</a:t>
            </a:r>
            <a:r>
              <a:rPr lang="en-GB" sz="2400" b="1" i="0" u="none" strike="noStrike" cap="none" dirty="0" smtClean="0">
                <a:solidFill>
                  <a:schemeClr val="dk1"/>
                </a:solidFill>
                <a:latin typeface="Arial"/>
                <a:ea typeface="Arial"/>
                <a:cs typeface="Arial"/>
                <a:sym typeface="Arial"/>
              </a:rPr>
              <a:t> lam </a:t>
            </a:r>
            <a:r>
              <a:rPr lang="en-GB" sz="2400" b="1" i="0" u="none" strike="noStrike" cap="none" dirty="0" err="1" smtClean="0">
                <a:solidFill>
                  <a:schemeClr val="dk1"/>
                </a:solidFill>
                <a:latin typeface="Arial"/>
                <a:ea typeface="Arial"/>
                <a:cs typeface="Arial"/>
                <a:sym typeface="Arial"/>
              </a:rPr>
              <a:t>hpe</a:t>
            </a:r>
            <a:r>
              <a:rPr lang="en-GB" sz="2400" b="1" i="0" u="none" strike="noStrike" cap="none" dirty="0" smtClean="0">
                <a:solidFill>
                  <a:schemeClr val="dk1"/>
                </a:solidFill>
                <a:latin typeface="Arial"/>
                <a:ea typeface="Arial"/>
                <a:cs typeface="Arial"/>
                <a:sym typeface="Arial"/>
              </a:rPr>
              <a:t> </a:t>
            </a:r>
            <a:r>
              <a:rPr lang="en-GB" sz="2400" b="1" dirty="0" smtClean="0">
                <a:solidFill>
                  <a:schemeClr val="dk1"/>
                </a:solidFill>
              </a:rPr>
              <a:t>sang </a:t>
            </a:r>
            <a:r>
              <a:rPr lang="en-GB" sz="2400" b="1" dirty="0" err="1" smtClean="0">
                <a:solidFill>
                  <a:schemeClr val="dk1"/>
                </a:solidFill>
              </a:rPr>
              <a:t>lang</a:t>
            </a:r>
            <a:r>
              <a:rPr lang="en-GB" sz="2400" b="1" dirty="0" smtClean="0">
                <a:solidFill>
                  <a:schemeClr val="dk1"/>
                </a:solidFill>
              </a:rPr>
              <a:t> </a:t>
            </a:r>
            <a:r>
              <a:rPr lang="en-GB" sz="2400" b="1" i="0" u="none" strike="noStrike" cap="none" dirty="0" err="1" smtClean="0">
                <a:solidFill>
                  <a:schemeClr val="dk1"/>
                </a:solidFill>
                <a:latin typeface="Arial"/>
                <a:ea typeface="Arial"/>
                <a:cs typeface="Arial"/>
                <a:sym typeface="Arial"/>
              </a:rPr>
              <a:t>dan</a:t>
            </a:r>
            <a:r>
              <a:rPr lang="en-GB" sz="2400" b="1" i="0" u="none" strike="noStrike" cap="none" dirty="0" smtClean="0">
                <a:solidFill>
                  <a:schemeClr val="dk1"/>
                </a:solidFill>
                <a:latin typeface="Arial"/>
                <a:ea typeface="Arial"/>
                <a:cs typeface="Arial"/>
                <a:sym typeface="Arial"/>
              </a:rPr>
              <a:t> u. </a:t>
            </a:r>
            <a:r>
              <a:rPr lang="en-GB" sz="2400" b="1" dirty="0" err="1" smtClean="0">
                <a:solidFill>
                  <a:schemeClr val="dk1"/>
                </a:solidFill>
              </a:rPr>
              <a:t>Ga</a:t>
            </a:r>
            <a:r>
              <a:rPr lang="en-GB" sz="2400" b="1" dirty="0" smtClean="0">
                <a:solidFill>
                  <a:schemeClr val="dk1"/>
                </a:solidFill>
              </a:rPr>
              <a:t> </a:t>
            </a:r>
            <a:r>
              <a:rPr lang="en-GB" sz="2400" b="1" dirty="0" err="1" smtClean="0">
                <a:solidFill>
                  <a:schemeClr val="dk1"/>
                </a:solidFill>
              </a:rPr>
              <a:t>shadawn</a:t>
            </a:r>
            <a:r>
              <a:rPr lang="en-GB" sz="2400" b="1" dirty="0" smtClean="0">
                <a:solidFill>
                  <a:schemeClr val="dk1"/>
                </a:solidFill>
              </a:rPr>
              <a:t>- gawk </a:t>
            </a:r>
            <a:r>
              <a:rPr lang="en-GB" sz="2400" b="1" dirty="0" err="1" smtClean="0">
                <a:solidFill>
                  <a:schemeClr val="dk1"/>
                </a:solidFill>
              </a:rPr>
              <a:t>kaba</a:t>
            </a:r>
            <a:r>
              <a:rPr lang="en-GB" sz="2400" b="1" dirty="0" smtClean="0">
                <a:solidFill>
                  <a:schemeClr val="dk1"/>
                </a:solidFill>
              </a:rPr>
              <a:t> </a:t>
            </a:r>
            <a:r>
              <a:rPr lang="en-GB" sz="2400" b="1" dirty="0" err="1" smtClean="0">
                <a:solidFill>
                  <a:schemeClr val="dk1"/>
                </a:solidFill>
              </a:rPr>
              <a:t>langai</a:t>
            </a:r>
            <a:r>
              <a:rPr lang="en-GB" sz="2400" b="1" dirty="0" smtClean="0">
                <a:solidFill>
                  <a:schemeClr val="dk1"/>
                </a:solidFill>
              </a:rPr>
              <a:t> </a:t>
            </a:r>
            <a:r>
              <a:rPr lang="en-GB" sz="2400" b="1" dirty="0" err="1" smtClean="0">
                <a:solidFill>
                  <a:schemeClr val="dk1"/>
                </a:solidFill>
              </a:rPr>
              <a:t>hta</a:t>
            </a:r>
            <a:r>
              <a:rPr lang="en-GB" sz="2400" b="1" dirty="0" smtClean="0">
                <a:solidFill>
                  <a:schemeClr val="dk1"/>
                </a:solidFill>
              </a:rPr>
              <a:t> </a:t>
            </a:r>
            <a:r>
              <a:rPr lang="en-GB" sz="2400" b="1" dirty="0" err="1" smtClean="0">
                <a:solidFill>
                  <a:schemeClr val="dk1"/>
                </a:solidFill>
              </a:rPr>
              <a:t>langai</a:t>
            </a:r>
            <a:r>
              <a:rPr lang="en-GB" sz="2400" b="1" dirty="0" smtClean="0">
                <a:solidFill>
                  <a:schemeClr val="dk1"/>
                </a:solidFill>
              </a:rPr>
              <a:t> </a:t>
            </a:r>
            <a:r>
              <a:rPr lang="en-GB" sz="2400" b="1" dirty="0" err="1" smtClean="0">
                <a:solidFill>
                  <a:schemeClr val="dk1"/>
                </a:solidFill>
              </a:rPr>
              <a:t>hte</a:t>
            </a:r>
            <a:r>
              <a:rPr lang="en-GB" sz="2400" b="1" dirty="0" smtClean="0">
                <a:solidFill>
                  <a:schemeClr val="dk1"/>
                </a:solidFill>
              </a:rPr>
              <a:t> </a:t>
            </a:r>
            <a:r>
              <a:rPr lang="en-GB" sz="2400" b="1" dirty="0" err="1" smtClean="0">
                <a:solidFill>
                  <a:schemeClr val="dk1"/>
                </a:solidFill>
              </a:rPr>
              <a:t>langai</a:t>
            </a:r>
            <a:r>
              <a:rPr lang="en-GB" sz="2400" b="1" dirty="0" smtClean="0">
                <a:solidFill>
                  <a:schemeClr val="dk1"/>
                </a:solidFill>
              </a:rPr>
              <a:t> </a:t>
            </a:r>
            <a:r>
              <a:rPr lang="en-GB" sz="2400" b="1" dirty="0" err="1" smtClean="0">
                <a:solidFill>
                  <a:schemeClr val="dk1"/>
                </a:solidFill>
              </a:rPr>
              <a:t>lapran</a:t>
            </a:r>
            <a:r>
              <a:rPr lang="en-GB" sz="2400" b="1" dirty="0" smtClean="0">
                <a:solidFill>
                  <a:schemeClr val="dk1"/>
                </a:solidFill>
              </a:rPr>
              <a:t> lama mi </a:t>
            </a:r>
            <a:r>
              <a:rPr lang="en-GB" sz="2400" b="1" dirty="0" err="1" smtClean="0">
                <a:solidFill>
                  <a:schemeClr val="dk1"/>
                </a:solidFill>
              </a:rPr>
              <a:t>shinggang</a:t>
            </a:r>
            <a:r>
              <a:rPr lang="en-GB" sz="2400" b="1" dirty="0" smtClean="0">
                <a:solidFill>
                  <a:schemeClr val="dk1"/>
                </a:solidFill>
              </a:rPr>
              <a:t> da n-</a:t>
            </a:r>
            <a:r>
              <a:rPr lang="en-GB" sz="2400" b="1" dirty="0" err="1" smtClean="0">
                <a:solidFill>
                  <a:schemeClr val="dk1"/>
                </a:solidFill>
              </a:rPr>
              <a:t>na</a:t>
            </a:r>
            <a:r>
              <a:rPr lang="en-GB" sz="2400" b="1" dirty="0" smtClean="0">
                <a:solidFill>
                  <a:schemeClr val="dk1"/>
                </a:solidFill>
              </a:rPr>
              <a:t> (</a:t>
            </a:r>
            <a:r>
              <a:rPr lang="en-GB" sz="2400" b="1" dirty="0" err="1" smtClean="0">
                <a:solidFill>
                  <a:schemeClr val="dk1"/>
                </a:solidFill>
              </a:rPr>
              <a:t>shr</a:t>
            </a:r>
            <a:r>
              <a:rPr lang="en-GB" sz="2400" b="1" dirty="0" smtClean="0">
                <a:solidFill>
                  <a:schemeClr val="dk1"/>
                </a:solidFill>
              </a:rPr>
              <a:t>) phone </a:t>
            </a:r>
            <a:r>
              <a:rPr lang="en-GB" sz="2400" b="1" dirty="0" err="1" smtClean="0">
                <a:solidFill>
                  <a:schemeClr val="dk1"/>
                </a:solidFill>
              </a:rPr>
              <a:t>hte</a:t>
            </a:r>
            <a:r>
              <a:rPr lang="en-GB" sz="2400" b="1" dirty="0" smtClean="0">
                <a:solidFill>
                  <a:schemeClr val="dk1"/>
                </a:solidFill>
              </a:rPr>
              <a:t> </a:t>
            </a:r>
            <a:r>
              <a:rPr lang="en-GB" sz="2400" b="1" dirty="0" err="1" smtClean="0">
                <a:solidFill>
                  <a:schemeClr val="dk1"/>
                </a:solidFill>
              </a:rPr>
              <a:t>sha</a:t>
            </a:r>
            <a:r>
              <a:rPr lang="en-GB" sz="2400" b="1" dirty="0" smtClean="0">
                <a:solidFill>
                  <a:schemeClr val="dk1"/>
                </a:solidFill>
              </a:rPr>
              <a:t> </a:t>
            </a:r>
            <a:r>
              <a:rPr lang="en-GB" sz="2400" b="1" dirty="0" err="1" smtClean="0">
                <a:solidFill>
                  <a:schemeClr val="dk1"/>
                </a:solidFill>
              </a:rPr>
              <a:t>tsun</a:t>
            </a:r>
            <a:r>
              <a:rPr lang="en-GB" sz="2400" b="1" dirty="0" smtClean="0">
                <a:solidFill>
                  <a:schemeClr val="dk1"/>
                </a:solidFill>
              </a:rPr>
              <a:t> </a:t>
            </a:r>
            <a:r>
              <a:rPr lang="en-GB" sz="2400" b="1" dirty="0" err="1" smtClean="0">
                <a:solidFill>
                  <a:schemeClr val="dk1"/>
                </a:solidFill>
              </a:rPr>
              <a:t>shaga</a:t>
            </a:r>
            <a:r>
              <a:rPr lang="en-GB" sz="2400" b="1" dirty="0" smtClean="0">
                <a:solidFill>
                  <a:schemeClr val="dk1"/>
                </a:solidFill>
              </a:rPr>
              <a:t> </a:t>
            </a:r>
            <a:r>
              <a:rPr lang="en-GB" sz="2400" b="1" dirty="0" err="1" smtClean="0">
                <a:solidFill>
                  <a:schemeClr val="dk1"/>
                </a:solidFill>
              </a:rPr>
              <a:t>ai</a:t>
            </a:r>
            <a:r>
              <a:rPr lang="en-GB" sz="2400" b="1" dirty="0" smtClean="0">
                <a:solidFill>
                  <a:schemeClr val="dk1"/>
                </a:solidFill>
              </a:rPr>
              <a:t> lam.</a:t>
            </a:r>
            <a:endParaRPr sz="2400" b="1" i="0" u="none" strike="noStrike" cap="none" dirty="0">
              <a:solidFill>
                <a:srgbClr val="000000"/>
              </a:solidFill>
              <a:latin typeface="Arial"/>
              <a:ea typeface="Arial"/>
              <a:cs typeface="Arial"/>
              <a:sym typeface="Arial"/>
            </a:endParaRPr>
          </a:p>
        </p:txBody>
      </p:sp>
      <p:sp>
        <p:nvSpPr>
          <p:cNvPr id="347" name="Google Shape;347;p24"/>
          <p:cNvSpPr txBox="1">
            <a:spLocks noGrp="1"/>
          </p:cNvSpPr>
          <p:nvPr>
            <p:ph type="subTitle" idx="1"/>
          </p:nvPr>
        </p:nvSpPr>
        <p:spPr>
          <a:xfrm>
            <a:off x="279370" y="4999500"/>
            <a:ext cx="7569230" cy="173658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SzPts val="1760"/>
              <a:buNone/>
            </a:pPr>
            <a:r>
              <a:rPr lang="en-GB" sz="2400" dirty="0" smtClean="0">
                <a:latin typeface="Arial"/>
                <a:ea typeface="Arial"/>
                <a:cs typeface="Arial"/>
                <a:sym typeface="Arial"/>
              </a:rPr>
              <a:t>(</a:t>
            </a:r>
            <a:r>
              <a:rPr lang="en-GB" sz="2400" dirty="0" err="1" smtClean="0">
                <a:latin typeface="Arial"/>
                <a:ea typeface="Arial"/>
                <a:cs typeface="Arial"/>
                <a:sym typeface="Arial"/>
              </a:rPr>
              <a:t>Tsan</a:t>
            </a:r>
            <a:r>
              <a:rPr lang="en-GB" sz="2400" dirty="0" smtClean="0">
                <a:latin typeface="Arial"/>
                <a:ea typeface="Arial"/>
                <a:cs typeface="Arial"/>
                <a:sym typeface="Arial"/>
              </a:rPr>
              <a:t> </a:t>
            </a:r>
            <a:r>
              <a:rPr lang="en-GB" sz="2400" dirty="0" err="1" smtClean="0">
                <a:latin typeface="Arial"/>
                <a:ea typeface="Arial"/>
                <a:cs typeface="Arial"/>
                <a:sym typeface="Arial"/>
              </a:rPr>
              <a:t>tsan</a:t>
            </a:r>
            <a:r>
              <a:rPr lang="en-GB" sz="2400" dirty="0" smtClean="0">
                <a:latin typeface="Arial"/>
                <a:ea typeface="Arial"/>
                <a:cs typeface="Arial"/>
                <a:sym typeface="Arial"/>
              </a:rPr>
              <a:t> </a:t>
            </a:r>
            <a:r>
              <a:rPr lang="en-GB" sz="2400" dirty="0" err="1" smtClean="0">
                <a:latin typeface="Arial"/>
                <a:ea typeface="Arial"/>
                <a:cs typeface="Arial"/>
                <a:sym typeface="Arial"/>
              </a:rPr>
              <a:t>nga</a:t>
            </a:r>
            <a:r>
              <a:rPr lang="en-GB" sz="2400" dirty="0" smtClean="0">
                <a:latin typeface="Arial"/>
                <a:ea typeface="Arial"/>
                <a:cs typeface="Arial"/>
                <a:sym typeface="Arial"/>
              </a:rPr>
              <a:t> </a:t>
            </a:r>
            <a:r>
              <a:rPr lang="en-GB" sz="2400" dirty="0" err="1" smtClean="0">
                <a:latin typeface="Arial"/>
                <a:ea typeface="Arial"/>
                <a:cs typeface="Arial"/>
                <a:sym typeface="Arial"/>
              </a:rPr>
              <a:t>na</a:t>
            </a:r>
            <a:r>
              <a:rPr lang="en-GB" sz="2400" dirty="0" smtClean="0">
                <a:latin typeface="Arial"/>
                <a:ea typeface="Arial"/>
                <a:cs typeface="Arial"/>
                <a:sym typeface="Arial"/>
              </a:rPr>
              <a:t> </a:t>
            </a:r>
            <a:r>
              <a:rPr lang="en-GB" sz="2400" dirty="0" err="1" smtClean="0">
                <a:latin typeface="Arial"/>
                <a:ea typeface="Arial"/>
                <a:cs typeface="Arial"/>
                <a:sym typeface="Arial"/>
              </a:rPr>
              <a:t>matu</a:t>
            </a:r>
            <a:r>
              <a:rPr lang="en-GB" sz="2400" dirty="0" smtClean="0">
                <a:latin typeface="Arial"/>
                <a:ea typeface="Arial"/>
                <a:cs typeface="Arial"/>
                <a:sym typeface="Arial"/>
              </a:rPr>
              <a:t> </a:t>
            </a:r>
            <a:r>
              <a:rPr lang="en-GB" sz="2400" dirty="0" err="1" smtClean="0">
                <a:latin typeface="Arial"/>
                <a:ea typeface="Arial"/>
                <a:cs typeface="Arial"/>
                <a:sym typeface="Arial"/>
              </a:rPr>
              <a:t>masat</a:t>
            </a:r>
            <a:r>
              <a:rPr lang="en-GB" sz="2400" dirty="0" smtClean="0">
                <a:latin typeface="Arial"/>
                <a:ea typeface="Arial"/>
                <a:cs typeface="Arial"/>
                <a:sym typeface="Arial"/>
              </a:rPr>
              <a:t> da </a:t>
            </a:r>
            <a:r>
              <a:rPr lang="en-GB" sz="2400" dirty="0" err="1" smtClean="0">
                <a:latin typeface="Arial"/>
                <a:ea typeface="Arial"/>
                <a:cs typeface="Arial"/>
                <a:sym typeface="Arial"/>
              </a:rPr>
              <a:t>ai</a:t>
            </a:r>
            <a:r>
              <a:rPr lang="en-GB" sz="2400" dirty="0" smtClean="0">
                <a:latin typeface="Arial"/>
                <a:ea typeface="Arial"/>
                <a:cs typeface="Arial"/>
                <a:sym typeface="Arial"/>
              </a:rPr>
              <a:t>  </a:t>
            </a:r>
            <a:r>
              <a:rPr lang="en-GB" sz="2400" dirty="0" err="1" smtClean="0">
                <a:latin typeface="Arial"/>
                <a:ea typeface="Arial"/>
                <a:cs typeface="Arial"/>
                <a:sym typeface="Arial"/>
              </a:rPr>
              <a:t>rit</a:t>
            </a:r>
            <a:r>
              <a:rPr lang="en-GB" sz="2400" dirty="0" smtClean="0">
                <a:latin typeface="Arial"/>
                <a:ea typeface="Arial"/>
                <a:cs typeface="Arial"/>
                <a:sym typeface="Arial"/>
              </a:rPr>
              <a:t> </a:t>
            </a:r>
            <a:r>
              <a:rPr lang="en-GB" sz="2400" dirty="0" err="1" smtClean="0">
                <a:latin typeface="Arial"/>
                <a:ea typeface="Arial"/>
                <a:cs typeface="Arial"/>
                <a:sym typeface="Arial"/>
              </a:rPr>
              <a:t>kawp</a:t>
            </a:r>
            <a:r>
              <a:rPr lang="en-GB" sz="2400" dirty="0" smtClean="0">
                <a:latin typeface="Arial"/>
                <a:ea typeface="Arial"/>
                <a:cs typeface="Arial"/>
                <a:sym typeface="Arial"/>
              </a:rPr>
              <a:t> </a:t>
            </a:r>
            <a:r>
              <a:rPr lang="en-GB" sz="2400" dirty="0" err="1" smtClean="0">
                <a:latin typeface="Arial"/>
                <a:ea typeface="Arial"/>
                <a:cs typeface="Arial"/>
                <a:sym typeface="Arial"/>
              </a:rPr>
              <a:t>tara</a:t>
            </a:r>
            <a:r>
              <a:rPr lang="en-GB" sz="2400" dirty="0" smtClean="0">
                <a:latin typeface="Arial"/>
                <a:ea typeface="Arial"/>
                <a:cs typeface="Arial"/>
                <a:sym typeface="Arial"/>
              </a:rPr>
              <a:t> </a:t>
            </a:r>
            <a:r>
              <a:rPr lang="en-GB" sz="2400" dirty="0" err="1" smtClean="0">
                <a:latin typeface="Arial"/>
                <a:ea typeface="Arial"/>
                <a:cs typeface="Arial"/>
                <a:sym typeface="Arial"/>
              </a:rPr>
              <a:t>ni</a:t>
            </a:r>
            <a:r>
              <a:rPr lang="en-GB" sz="2400" dirty="0" smtClean="0">
                <a:latin typeface="Arial"/>
                <a:ea typeface="Arial"/>
                <a:cs typeface="Arial"/>
                <a:sym typeface="Arial"/>
              </a:rPr>
              <a:t> </a:t>
            </a:r>
            <a:r>
              <a:rPr lang="en-GB" sz="2400" dirty="0" err="1" smtClean="0">
                <a:latin typeface="Arial"/>
                <a:ea typeface="Arial"/>
                <a:cs typeface="Arial"/>
                <a:sym typeface="Arial"/>
              </a:rPr>
              <a:t>hpe</a:t>
            </a:r>
            <a:r>
              <a:rPr lang="en-GB" sz="2400" dirty="0" smtClean="0">
                <a:latin typeface="Arial"/>
                <a:ea typeface="Arial"/>
                <a:cs typeface="Arial"/>
                <a:sym typeface="Arial"/>
              </a:rPr>
              <a:t> </a:t>
            </a:r>
            <a:r>
              <a:rPr lang="en-GB" sz="2400" dirty="0" err="1" smtClean="0">
                <a:latin typeface="Arial"/>
                <a:ea typeface="Arial"/>
                <a:cs typeface="Arial"/>
                <a:sym typeface="Arial"/>
              </a:rPr>
              <a:t>lale</a:t>
            </a:r>
            <a:r>
              <a:rPr lang="en-GB" sz="2400" dirty="0" smtClean="0">
                <a:latin typeface="Arial"/>
                <a:ea typeface="Arial"/>
                <a:cs typeface="Arial"/>
                <a:sym typeface="Arial"/>
              </a:rPr>
              <a:t> n-</a:t>
            </a:r>
            <a:r>
              <a:rPr lang="en-GB" sz="2400" dirty="0" err="1" smtClean="0">
                <a:latin typeface="Arial"/>
                <a:ea typeface="Arial"/>
                <a:cs typeface="Arial"/>
                <a:sym typeface="Arial"/>
              </a:rPr>
              <a:t>na</a:t>
            </a:r>
            <a:r>
              <a:rPr lang="en-GB" sz="2400" dirty="0" smtClean="0">
                <a:latin typeface="Arial"/>
                <a:ea typeface="Arial"/>
                <a:cs typeface="Arial"/>
                <a:sym typeface="Arial"/>
              </a:rPr>
              <a:t> </a:t>
            </a:r>
            <a:r>
              <a:rPr lang="en-GB" sz="2400" dirty="0" err="1" smtClean="0"/>
              <a:t>tinang</a:t>
            </a:r>
            <a:r>
              <a:rPr lang="en-GB" sz="2400" dirty="0" smtClean="0"/>
              <a:t> </a:t>
            </a:r>
            <a:r>
              <a:rPr lang="en-GB" sz="2400" dirty="0" err="1" smtClean="0"/>
              <a:t>hkum</a:t>
            </a:r>
            <a:r>
              <a:rPr lang="en-GB" sz="2400" dirty="0" smtClean="0"/>
              <a:t> </a:t>
            </a:r>
            <a:r>
              <a:rPr lang="en-GB" sz="2400" dirty="0" err="1" smtClean="0"/>
              <a:t>tinang</a:t>
            </a:r>
            <a:r>
              <a:rPr lang="en-GB" sz="2400" dirty="0" smtClean="0"/>
              <a:t> (</a:t>
            </a:r>
            <a:r>
              <a:rPr lang="en-GB" sz="2400" dirty="0" err="1" smtClean="0"/>
              <a:t>shr</a:t>
            </a:r>
            <a:r>
              <a:rPr lang="en-GB" sz="2400" dirty="0" smtClean="0"/>
              <a:t>) </a:t>
            </a:r>
            <a:r>
              <a:rPr lang="en-GB" sz="2400" dirty="0" err="1" smtClean="0"/>
              <a:t>kaga</a:t>
            </a:r>
            <a:r>
              <a:rPr lang="en-GB" sz="2400" dirty="0" smtClean="0"/>
              <a:t> </a:t>
            </a:r>
            <a:r>
              <a:rPr lang="en-GB" sz="2400" dirty="0" err="1" smtClean="0"/>
              <a:t>masha</a:t>
            </a:r>
            <a:r>
              <a:rPr lang="en-GB" sz="2400" dirty="0" smtClean="0"/>
              <a:t> </a:t>
            </a:r>
            <a:r>
              <a:rPr lang="en-GB" sz="2400" dirty="0" err="1" smtClean="0"/>
              <a:t>ni</a:t>
            </a:r>
            <a:r>
              <a:rPr lang="en-GB" sz="2400" dirty="0" smtClean="0"/>
              <a:t> </a:t>
            </a:r>
            <a:r>
              <a:rPr lang="en-GB" sz="2400" dirty="0" err="1" smtClean="0"/>
              <a:t>hpe</a:t>
            </a:r>
            <a:r>
              <a:rPr lang="en-GB" sz="2400" dirty="0" smtClean="0"/>
              <a:t> </a:t>
            </a:r>
            <a:r>
              <a:rPr lang="en-GB" sz="2400" dirty="0" err="1" smtClean="0"/>
              <a:t>Covid</a:t>
            </a:r>
            <a:r>
              <a:rPr lang="en-GB" sz="2400" dirty="0" smtClean="0"/>
              <a:t> -19 </a:t>
            </a:r>
            <a:r>
              <a:rPr lang="en-GB" sz="2400" dirty="0" err="1" smtClean="0"/>
              <a:t>chyam</a:t>
            </a:r>
            <a:r>
              <a:rPr lang="en-GB" sz="2400" dirty="0" smtClean="0"/>
              <a:t> bra </a:t>
            </a:r>
            <a:r>
              <a:rPr lang="en-GB" sz="2400" dirty="0" err="1" smtClean="0"/>
              <a:t>hkra</a:t>
            </a:r>
            <a:r>
              <a:rPr lang="en-GB" sz="2400" dirty="0" smtClean="0"/>
              <a:t> </a:t>
            </a:r>
            <a:r>
              <a:rPr lang="en-GB" sz="2400" dirty="0" err="1" smtClean="0"/>
              <a:t>nmai</a:t>
            </a:r>
            <a:r>
              <a:rPr lang="en-GB" sz="2400" dirty="0" smtClean="0"/>
              <a:t> </a:t>
            </a:r>
            <a:r>
              <a:rPr lang="en-GB" sz="2400" dirty="0" err="1" smtClean="0"/>
              <a:t>galaw</a:t>
            </a:r>
            <a:r>
              <a:rPr lang="en-GB" sz="2400" dirty="0" smtClean="0"/>
              <a:t> </a:t>
            </a:r>
            <a:r>
              <a:rPr lang="en-GB" sz="2400" dirty="0" err="1" smtClean="0"/>
              <a:t>ai</a:t>
            </a:r>
            <a:r>
              <a:rPr lang="en-GB" sz="2400" dirty="0" smtClean="0"/>
              <a:t>.)</a:t>
            </a:r>
            <a:endParaRPr sz="2400" b="1" dirty="0">
              <a:latin typeface="Arial"/>
              <a:ea typeface="Arial"/>
              <a:cs typeface="Arial"/>
              <a:sym typeface="Arial"/>
            </a:endParaRPr>
          </a:p>
        </p:txBody>
      </p:sp>
      <p:sp>
        <p:nvSpPr>
          <p:cNvPr id="348" name="Google Shape;348;p24"/>
          <p:cNvSpPr/>
          <p:nvPr/>
        </p:nvSpPr>
        <p:spPr>
          <a:xfrm>
            <a:off x="424364" y="4972068"/>
            <a:ext cx="3255095" cy="27432"/>
          </a:xfrm>
          <a:custGeom>
            <a:avLst/>
            <a:gdLst/>
            <a:ahLst/>
            <a:cxnLst/>
            <a:rect l="l" t="t" r="r" b="b"/>
            <a:pathLst>
              <a:path w="3255095" h="27432"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3929" y="7395"/>
                  <a:pt x="3255140" y="21864"/>
                  <a:pt x="3255095" y="27432"/>
                </a:cubicBezTo>
                <a:cubicBezTo>
                  <a:pt x="3088545" y="32347"/>
                  <a:pt x="2687475" y="16563"/>
                  <a:pt x="2538974" y="27432"/>
                </a:cubicBezTo>
                <a:cubicBezTo>
                  <a:pt x="2390473" y="38301"/>
                  <a:pt x="2137381" y="185"/>
                  <a:pt x="1822853" y="27432"/>
                </a:cubicBezTo>
                <a:cubicBezTo>
                  <a:pt x="1508325" y="54679"/>
                  <a:pt x="1466437" y="29529"/>
                  <a:pt x="1171834" y="27432"/>
                </a:cubicBezTo>
                <a:cubicBezTo>
                  <a:pt x="877231" y="25335"/>
                  <a:pt x="561097" y="46787"/>
                  <a:pt x="0" y="27432"/>
                </a:cubicBezTo>
                <a:cubicBezTo>
                  <a:pt x="-503" y="20663"/>
                  <a:pt x="1168" y="5855"/>
                  <a:pt x="0" y="0"/>
                </a:cubicBezTo>
                <a:close/>
              </a:path>
              <a:path w="3255095" h="27432"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5288" y="12649"/>
                  <a:pt x="3254107" y="17989"/>
                  <a:pt x="3255095" y="27432"/>
                </a:cubicBezTo>
                <a:cubicBezTo>
                  <a:pt x="3120743" y="25834"/>
                  <a:pt x="2759628" y="51606"/>
                  <a:pt x="2604076" y="27432"/>
                </a:cubicBezTo>
                <a:cubicBezTo>
                  <a:pt x="2448524" y="3258"/>
                  <a:pt x="2184336" y="28743"/>
                  <a:pt x="1887955" y="27432"/>
                </a:cubicBezTo>
                <a:cubicBezTo>
                  <a:pt x="1591574" y="26121"/>
                  <a:pt x="1548845" y="16014"/>
                  <a:pt x="1334589" y="27432"/>
                </a:cubicBezTo>
                <a:cubicBezTo>
                  <a:pt x="1120333" y="38850"/>
                  <a:pt x="996014" y="18806"/>
                  <a:pt x="683570" y="27432"/>
                </a:cubicBezTo>
                <a:cubicBezTo>
                  <a:pt x="371126" y="36058"/>
                  <a:pt x="198687" y="25311"/>
                  <a:pt x="0" y="27432"/>
                </a:cubicBezTo>
                <a:cubicBezTo>
                  <a:pt x="1300" y="19678"/>
                  <a:pt x="-86" y="12044"/>
                  <a:pt x="0" y="0"/>
                </a:cubicBezTo>
                <a:close/>
              </a:path>
            </a:pathLst>
          </a:custGeom>
          <a:solidFill>
            <a:srgbClr val="FF2400"/>
          </a:solidFill>
          <a:ln w="38100" cap="rnd" cmpd="sng">
            <a:solidFill>
              <a:srgbClr val="FF24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49" name="Google Shape;349;p24" descr="A close up of a sign&#10;&#10;Description automatically generated"/>
          <p:cNvPicPr preferRelativeResize="0"/>
          <p:nvPr/>
        </p:nvPicPr>
        <p:blipFill rotWithShape="1">
          <a:blip r:embed="rId3">
            <a:alphaModFix/>
          </a:blip>
          <a:srcRect/>
          <a:stretch/>
        </p:blipFill>
        <p:spPr>
          <a:xfrm>
            <a:off x="6637282" y="450894"/>
            <a:ext cx="5009125" cy="517739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79"/>
          <p:cNvSpPr txBox="1">
            <a:spLocks noGrp="1"/>
          </p:cNvSpPr>
          <p:nvPr>
            <p:ph type="title"/>
          </p:nvPr>
        </p:nvSpPr>
        <p:spPr>
          <a:xfrm>
            <a:off x="831850" y="425938"/>
            <a:ext cx="7309827" cy="1970421"/>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rgbClr val="002060"/>
              </a:buClr>
              <a:buSzPts val="6600"/>
              <a:buFont typeface="Calibri"/>
              <a:buNone/>
            </a:pPr>
            <a:r>
              <a:rPr lang="en-GB" sz="6600" b="1">
                <a:solidFill>
                  <a:srgbClr val="002060"/>
                </a:solidFill>
                <a:latin typeface="Arial"/>
                <a:ea typeface="Arial"/>
                <a:cs typeface="Arial"/>
                <a:sym typeface="Arial"/>
              </a:rPr>
              <a:t>မော်ဂျူး (၂) </a:t>
            </a:r>
            <a:endParaRPr>
              <a:latin typeface="Arial"/>
              <a:ea typeface="Arial"/>
              <a:cs typeface="Arial"/>
              <a:sym typeface="Arial"/>
            </a:endParaRPr>
          </a:p>
        </p:txBody>
      </p:sp>
      <p:sp>
        <p:nvSpPr>
          <p:cNvPr id="356" name="Google Shape;356;p79"/>
          <p:cNvSpPr txBox="1">
            <a:spLocks noGrp="1"/>
          </p:cNvSpPr>
          <p:nvPr>
            <p:ph type="body" idx="1"/>
          </p:nvPr>
        </p:nvSpPr>
        <p:spPr>
          <a:xfrm>
            <a:off x="315311" y="2936631"/>
            <a:ext cx="11540358" cy="3153019"/>
          </a:xfrm>
          <a:prstGeom prst="rect">
            <a:avLst/>
          </a:prstGeom>
          <a:noFill/>
          <a:ln>
            <a:noFill/>
          </a:ln>
        </p:spPr>
        <p:txBody>
          <a:bodyPr spcFirstLastPara="1" wrap="square" lIns="91425" tIns="45700" rIns="91425" bIns="45700" anchor="t" anchorCtr="0">
            <a:normAutofit/>
          </a:bodyPr>
          <a:lstStyle/>
          <a:p>
            <a:pPr marL="0" lvl="0" indent="0">
              <a:spcBef>
                <a:spcPts val="0"/>
              </a:spcBef>
              <a:buClr>
                <a:srgbClr val="595959"/>
              </a:buClr>
              <a:buSzPts val="2800"/>
            </a:pPr>
            <a:r>
              <a:rPr lang="en-GB" sz="2800" b="1" dirty="0" smtClean="0">
                <a:solidFill>
                  <a:srgbClr val="595959"/>
                </a:solidFill>
              </a:rPr>
              <a:t>2.2 </a:t>
            </a:r>
            <a:r>
              <a:rPr lang="en-US" sz="2800" b="1" dirty="0" err="1" smtClean="0">
                <a:solidFill>
                  <a:srgbClr val="595959"/>
                </a:solidFill>
              </a:rPr>
              <a:t>Shani</a:t>
            </a:r>
            <a:r>
              <a:rPr lang="en-US" sz="2800" b="1" dirty="0" smtClean="0">
                <a:solidFill>
                  <a:srgbClr val="595959"/>
                </a:solidFill>
              </a:rPr>
              <a:t> </a:t>
            </a:r>
            <a:r>
              <a:rPr lang="en-US" sz="2800" b="1" dirty="0" err="1">
                <a:solidFill>
                  <a:srgbClr val="595959"/>
                </a:solidFill>
              </a:rPr>
              <a:t>shagu</a:t>
            </a:r>
            <a:r>
              <a:rPr lang="en-US" sz="2800" b="1" dirty="0">
                <a:solidFill>
                  <a:srgbClr val="595959"/>
                </a:solidFill>
              </a:rPr>
              <a:t> </a:t>
            </a:r>
            <a:r>
              <a:rPr lang="en-US" sz="2800" b="1" dirty="0" err="1">
                <a:solidFill>
                  <a:srgbClr val="595959"/>
                </a:solidFill>
              </a:rPr>
              <a:t>ganawn</a:t>
            </a:r>
            <a:r>
              <a:rPr lang="en-US" sz="2800" b="1" dirty="0">
                <a:solidFill>
                  <a:srgbClr val="595959"/>
                </a:solidFill>
              </a:rPr>
              <a:t> </a:t>
            </a:r>
            <a:r>
              <a:rPr lang="en-US" sz="2800" b="1" dirty="0" err="1">
                <a:solidFill>
                  <a:srgbClr val="595959"/>
                </a:solidFill>
              </a:rPr>
              <a:t>mazum</a:t>
            </a:r>
            <a:r>
              <a:rPr lang="en-US" sz="2800" b="1" dirty="0">
                <a:solidFill>
                  <a:srgbClr val="595959"/>
                </a:solidFill>
              </a:rPr>
              <a:t> lam </a:t>
            </a:r>
            <a:r>
              <a:rPr lang="en-US" sz="2800" b="1" dirty="0" err="1">
                <a:solidFill>
                  <a:srgbClr val="595959"/>
                </a:solidFill>
              </a:rPr>
              <a:t>hpe</a:t>
            </a:r>
            <a:r>
              <a:rPr lang="en-US" sz="2800" b="1" dirty="0">
                <a:solidFill>
                  <a:srgbClr val="595959"/>
                </a:solidFill>
              </a:rPr>
              <a:t> n-gun jaw </a:t>
            </a:r>
            <a:r>
              <a:rPr lang="en-US" sz="2800" b="1" dirty="0" err="1">
                <a:solidFill>
                  <a:srgbClr val="595959"/>
                </a:solidFill>
              </a:rPr>
              <a:t>shingtau</a:t>
            </a:r>
            <a:r>
              <a:rPr lang="en-US" sz="2800" b="1" dirty="0">
                <a:solidFill>
                  <a:srgbClr val="595959"/>
                </a:solidFill>
              </a:rPr>
              <a:t> </a:t>
            </a:r>
            <a:r>
              <a:rPr lang="en-US" sz="2800" b="1" dirty="0" err="1">
                <a:solidFill>
                  <a:srgbClr val="595959"/>
                </a:solidFill>
              </a:rPr>
              <a:t>ya</a:t>
            </a:r>
            <a:r>
              <a:rPr lang="en-US" sz="2800" b="1" dirty="0">
                <a:solidFill>
                  <a:srgbClr val="595959"/>
                </a:solidFill>
              </a:rPr>
              <a:t> </a:t>
            </a:r>
            <a:r>
              <a:rPr lang="en-US" sz="2800" b="1" dirty="0" err="1">
                <a:solidFill>
                  <a:srgbClr val="595959"/>
                </a:solidFill>
              </a:rPr>
              <a:t>ai</a:t>
            </a:r>
            <a:r>
              <a:rPr lang="en-US" sz="2800" b="1" dirty="0">
                <a:solidFill>
                  <a:srgbClr val="595959"/>
                </a:solidFill>
              </a:rPr>
              <a:t>  </a:t>
            </a:r>
            <a:r>
              <a:rPr lang="en-US" sz="2800" b="1" dirty="0" smtClean="0">
                <a:solidFill>
                  <a:srgbClr val="595959"/>
                </a:solidFill>
              </a:rPr>
              <a:t>      </a:t>
            </a:r>
            <a:r>
              <a:rPr lang="en-US" sz="2800" b="1" dirty="0" err="1" smtClean="0">
                <a:solidFill>
                  <a:srgbClr val="595959"/>
                </a:solidFill>
              </a:rPr>
              <a:t>matut</a:t>
            </a:r>
            <a:r>
              <a:rPr lang="en-US" sz="2800" b="1" dirty="0" smtClean="0">
                <a:solidFill>
                  <a:srgbClr val="595959"/>
                </a:solidFill>
              </a:rPr>
              <a:t> </a:t>
            </a:r>
            <a:r>
              <a:rPr lang="en-US" sz="2800" b="1" dirty="0" err="1">
                <a:solidFill>
                  <a:srgbClr val="595959"/>
                </a:solidFill>
              </a:rPr>
              <a:t>mahkai</a:t>
            </a:r>
            <a:r>
              <a:rPr lang="en-US" sz="2800" b="1" dirty="0">
                <a:solidFill>
                  <a:srgbClr val="595959"/>
                </a:solidFill>
              </a:rPr>
              <a:t> </a:t>
            </a:r>
            <a:r>
              <a:rPr lang="en-US" sz="2800" b="1" dirty="0" err="1">
                <a:solidFill>
                  <a:srgbClr val="595959"/>
                </a:solidFill>
              </a:rPr>
              <a:t>tsun</a:t>
            </a:r>
            <a:r>
              <a:rPr lang="en-US" sz="2800" b="1" dirty="0">
                <a:solidFill>
                  <a:srgbClr val="595959"/>
                </a:solidFill>
              </a:rPr>
              <a:t> </a:t>
            </a:r>
            <a:r>
              <a:rPr lang="en-US" sz="2800" b="1" dirty="0" err="1">
                <a:solidFill>
                  <a:srgbClr val="595959"/>
                </a:solidFill>
              </a:rPr>
              <a:t>shaga</a:t>
            </a:r>
            <a:r>
              <a:rPr lang="en-US" sz="2800" b="1" dirty="0">
                <a:solidFill>
                  <a:srgbClr val="595959"/>
                </a:solidFill>
              </a:rPr>
              <a:t> lam</a:t>
            </a:r>
            <a:r>
              <a:rPr lang="en-GB" sz="2800" b="1" dirty="0" smtClean="0">
                <a:solidFill>
                  <a:srgbClr val="595959"/>
                </a:solidFill>
                <a:latin typeface="Arial"/>
                <a:ea typeface="Arial"/>
                <a:cs typeface="Arial"/>
                <a:sym typeface="Arial"/>
              </a:rPr>
              <a:t> – </a:t>
            </a:r>
            <a:r>
              <a:rPr lang="en-GB" sz="2800" b="1" dirty="0" err="1" smtClean="0">
                <a:solidFill>
                  <a:srgbClr val="595959"/>
                </a:solidFill>
                <a:latin typeface="Arial"/>
                <a:ea typeface="Arial"/>
                <a:cs typeface="Arial"/>
                <a:sym typeface="Arial"/>
              </a:rPr>
              <a:t>madat</a:t>
            </a:r>
            <a:r>
              <a:rPr lang="en-GB" sz="2800" b="1" dirty="0" smtClean="0">
                <a:solidFill>
                  <a:srgbClr val="595959"/>
                </a:solidFill>
                <a:latin typeface="Arial"/>
                <a:ea typeface="Arial"/>
                <a:cs typeface="Arial"/>
                <a:sym typeface="Arial"/>
              </a:rPr>
              <a:t> </a:t>
            </a:r>
            <a:r>
              <a:rPr lang="en-GB" sz="2800" b="1" dirty="0" err="1" smtClean="0">
                <a:solidFill>
                  <a:srgbClr val="595959"/>
                </a:solidFill>
                <a:latin typeface="Arial"/>
                <a:ea typeface="Arial"/>
                <a:cs typeface="Arial"/>
                <a:sym typeface="Arial"/>
              </a:rPr>
              <a:t>ya</a:t>
            </a:r>
            <a:r>
              <a:rPr lang="en-GB" sz="2800" b="1" dirty="0" smtClean="0">
                <a:solidFill>
                  <a:srgbClr val="595959"/>
                </a:solidFill>
                <a:latin typeface="Arial"/>
                <a:ea typeface="Arial"/>
                <a:cs typeface="Arial"/>
                <a:sym typeface="Arial"/>
              </a:rPr>
              <a:t> </a:t>
            </a:r>
            <a:r>
              <a:rPr lang="en-GB" sz="2800" b="1" dirty="0" err="1" smtClean="0">
                <a:solidFill>
                  <a:srgbClr val="595959"/>
                </a:solidFill>
              </a:rPr>
              <a:t>chye</a:t>
            </a:r>
            <a:r>
              <a:rPr lang="en-GB" sz="2800" b="1" dirty="0" smtClean="0">
                <a:solidFill>
                  <a:srgbClr val="595959"/>
                </a:solidFill>
                <a:latin typeface="Arial"/>
                <a:ea typeface="Arial"/>
                <a:cs typeface="Arial"/>
                <a:sym typeface="Arial"/>
              </a:rPr>
              <a:t> </a:t>
            </a:r>
            <a:r>
              <a:rPr lang="en-GB" sz="2800" b="1" dirty="0" err="1" smtClean="0">
                <a:solidFill>
                  <a:srgbClr val="595959"/>
                </a:solidFill>
                <a:latin typeface="Arial"/>
                <a:ea typeface="Arial"/>
                <a:cs typeface="Arial"/>
                <a:sym typeface="Arial"/>
              </a:rPr>
              <a:t>na</a:t>
            </a:r>
            <a:r>
              <a:rPr lang="en-GB" sz="2800" b="1" dirty="0" smtClean="0">
                <a:solidFill>
                  <a:srgbClr val="595959"/>
                </a:solidFill>
                <a:latin typeface="Arial"/>
                <a:ea typeface="Arial"/>
                <a:cs typeface="Arial"/>
                <a:sym typeface="Arial"/>
              </a:rPr>
              <a:t> </a:t>
            </a:r>
            <a:r>
              <a:rPr lang="en-GB" sz="2800" b="1" dirty="0" err="1" smtClean="0">
                <a:solidFill>
                  <a:srgbClr val="595959"/>
                </a:solidFill>
                <a:latin typeface="Arial"/>
                <a:ea typeface="Arial"/>
                <a:cs typeface="Arial"/>
                <a:sym typeface="Arial"/>
              </a:rPr>
              <a:t>matu</a:t>
            </a:r>
            <a:r>
              <a:rPr lang="en-GB" sz="2800" b="1" dirty="0" smtClean="0">
                <a:solidFill>
                  <a:srgbClr val="595959"/>
                </a:solidFill>
                <a:latin typeface="Arial"/>
                <a:ea typeface="Arial"/>
                <a:cs typeface="Arial"/>
                <a:sym typeface="Arial"/>
              </a:rPr>
              <a:t> </a:t>
            </a:r>
            <a:r>
              <a:rPr lang="en-GB" sz="2800" b="1" dirty="0" err="1" smtClean="0">
                <a:solidFill>
                  <a:srgbClr val="595959"/>
                </a:solidFill>
                <a:latin typeface="Arial"/>
                <a:ea typeface="Arial"/>
                <a:cs typeface="Arial"/>
                <a:sym typeface="Arial"/>
              </a:rPr>
              <a:t>hka</a:t>
            </a:r>
            <a:r>
              <a:rPr lang="en-GB" sz="2800" b="1" dirty="0" smtClean="0">
                <a:solidFill>
                  <a:srgbClr val="595959"/>
                </a:solidFill>
                <a:latin typeface="Arial"/>
                <a:ea typeface="Arial"/>
                <a:cs typeface="Arial"/>
                <a:sym typeface="Arial"/>
              </a:rPr>
              <a:t> </a:t>
            </a:r>
            <a:r>
              <a:rPr lang="en-GB" sz="2800" b="1" dirty="0" err="1" smtClean="0">
                <a:solidFill>
                  <a:srgbClr val="595959"/>
                </a:solidFill>
                <a:latin typeface="Arial"/>
                <a:ea typeface="Arial"/>
                <a:cs typeface="Arial"/>
                <a:sym typeface="Arial"/>
              </a:rPr>
              <a:t>ja</a:t>
            </a:r>
            <a:r>
              <a:rPr lang="en-GB" sz="2800" b="1" dirty="0" smtClean="0">
                <a:solidFill>
                  <a:srgbClr val="595959"/>
                </a:solidFill>
                <a:latin typeface="Arial"/>
                <a:ea typeface="Arial"/>
                <a:cs typeface="Arial"/>
                <a:sym typeface="Arial"/>
              </a:rPr>
              <a:t> </a:t>
            </a:r>
            <a:r>
              <a:rPr lang="en-GB" sz="2800" b="1" dirty="0" err="1" smtClean="0">
                <a:solidFill>
                  <a:srgbClr val="595959"/>
                </a:solidFill>
                <a:latin typeface="Arial"/>
                <a:ea typeface="Arial"/>
                <a:cs typeface="Arial"/>
                <a:sym typeface="Arial"/>
              </a:rPr>
              <a:t>ai</a:t>
            </a:r>
            <a:r>
              <a:rPr lang="en-GB" sz="2800" b="1" dirty="0" smtClean="0">
                <a:solidFill>
                  <a:srgbClr val="595959"/>
                </a:solidFill>
                <a:latin typeface="Arial"/>
                <a:ea typeface="Arial"/>
                <a:cs typeface="Arial"/>
                <a:sym typeface="Arial"/>
              </a:rPr>
              <a:t> 							lam</a:t>
            </a:r>
            <a:endParaRPr dirty="0">
              <a:latin typeface="Arial"/>
              <a:ea typeface="Arial"/>
              <a:cs typeface="Arial"/>
              <a:sym typeface="Arial"/>
            </a:endParaRPr>
          </a:p>
          <a:p>
            <a:pPr marL="2679700" lvl="0" indent="-2679700" algn="l" rtl="0">
              <a:lnSpc>
                <a:spcPct val="110000"/>
              </a:lnSpc>
              <a:spcBef>
                <a:spcPts val="0"/>
              </a:spcBef>
              <a:spcAft>
                <a:spcPts val="0"/>
              </a:spcAft>
              <a:buClr>
                <a:srgbClr val="595959"/>
              </a:buClr>
              <a:buSzPts val="2800"/>
              <a:buNone/>
            </a:pPr>
            <a:endParaRPr sz="2800" b="1" dirty="0">
              <a:solidFill>
                <a:srgbClr val="595959"/>
              </a:solidFill>
              <a:latin typeface="Arial"/>
              <a:ea typeface="Arial"/>
              <a:cs typeface="Arial"/>
              <a:sym typeface="Arial"/>
            </a:endParaRPr>
          </a:p>
        </p:txBody>
      </p:sp>
      <p:pic>
        <p:nvPicPr>
          <p:cNvPr id="357" name="Google Shape;357;p79" descr="A picture containing logo&#10;&#10;Description automatically generated"/>
          <p:cNvPicPr preferRelativeResize="0"/>
          <p:nvPr/>
        </p:nvPicPr>
        <p:blipFill rotWithShape="1">
          <a:blip r:embed="rId3">
            <a:alphaModFix/>
          </a:blip>
          <a:srcRect/>
          <a:stretch/>
        </p:blipFill>
        <p:spPr>
          <a:xfrm>
            <a:off x="9541574" y="5091235"/>
            <a:ext cx="1805876" cy="99841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26"/>
          <p:cNvSpPr txBox="1">
            <a:spLocks noGrp="1"/>
          </p:cNvSpPr>
          <p:nvPr>
            <p:ph type="ctrTitle"/>
          </p:nvPr>
        </p:nvSpPr>
        <p:spPr>
          <a:xfrm>
            <a:off x="5801711" y="703137"/>
            <a:ext cx="5912069" cy="3566100"/>
          </a:xfrm>
          <a:prstGeom prst="rect">
            <a:avLst/>
          </a:prstGeom>
          <a:noFill/>
          <a:ln>
            <a:noFill/>
          </a:ln>
        </p:spPr>
        <p:txBody>
          <a:bodyPr spcFirstLastPara="1" wrap="square" lIns="91425" tIns="45700" rIns="91425" bIns="45700" anchor="b" anchorCtr="0">
            <a:normAutofit/>
          </a:bodyPr>
          <a:lstStyle/>
          <a:p>
            <a:pPr marL="0" lvl="0" indent="0" algn="l" rtl="0">
              <a:lnSpc>
                <a:spcPct val="150000"/>
              </a:lnSpc>
              <a:spcBef>
                <a:spcPts val="0"/>
              </a:spcBef>
              <a:spcAft>
                <a:spcPts val="0"/>
              </a:spcAft>
              <a:buSzPts val="3600"/>
              <a:buNone/>
            </a:pPr>
            <a:r>
              <a:rPr lang="en-GB" sz="3600" dirty="0" smtClean="0">
                <a:latin typeface="Arial"/>
                <a:ea typeface="Arial"/>
                <a:cs typeface="Arial"/>
                <a:sym typeface="Arial"/>
              </a:rPr>
              <a:t>Masan </a:t>
            </a:r>
            <a:r>
              <a:rPr lang="en-GB" sz="3600" dirty="0" err="1" smtClean="0">
                <a:latin typeface="Arial"/>
                <a:ea typeface="Arial"/>
                <a:cs typeface="Arial"/>
                <a:sym typeface="Arial"/>
              </a:rPr>
              <a:t>sa</a:t>
            </a:r>
            <a:r>
              <a:rPr lang="en-GB" sz="3600" dirty="0" smtClean="0">
                <a:latin typeface="Arial"/>
                <a:ea typeface="Arial"/>
                <a:cs typeface="Arial"/>
                <a:sym typeface="Arial"/>
              </a:rPr>
              <a:t> </a:t>
            </a:r>
            <a:r>
              <a:rPr lang="en-GB" sz="3600" dirty="0" err="1" smtClean="0">
                <a:latin typeface="Arial"/>
                <a:ea typeface="Arial"/>
                <a:cs typeface="Arial"/>
                <a:sym typeface="Arial"/>
              </a:rPr>
              <a:t>hkra</a:t>
            </a:r>
            <a:r>
              <a:rPr lang="en-GB" sz="3600" dirty="0" smtClean="0">
                <a:latin typeface="Arial"/>
                <a:ea typeface="Arial"/>
                <a:cs typeface="Arial"/>
                <a:sym typeface="Arial"/>
              </a:rPr>
              <a:t> </a:t>
            </a:r>
            <a:r>
              <a:rPr lang="en-GB" sz="3600" dirty="0" err="1" smtClean="0">
                <a:latin typeface="Arial"/>
                <a:ea typeface="Arial"/>
                <a:cs typeface="Arial"/>
                <a:sym typeface="Arial"/>
              </a:rPr>
              <a:t>madat</a:t>
            </a:r>
            <a:r>
              <a:rPr lang="en-GB" sz="3600" dirty="0" smtClean="0">
                <a:latin typeface="Arial"/>
                <a:ea typeface="Arial"/>
                <a:cs typeface="Arial"/>
                <a:sym typeface="Arial"/>
              </a:rPr>
              <a:t> </a:t>
            </a:r>
            <a:r>
              <a:rPr lang="en-GB" sz="3600" dirty="0" err="1" smtClean="0">
                <a:latin typeface="Arial"/>
                <a:ea typeface="Arial"/>
                <a:cs typeface="Arial"/>
                <a:sym typeface="Arial"/>
              </a:rPr>
              <a:t>ya</a:t>
            </a:r>
            <a:r>
              <a:rPr lang="en-GB" sz="3600" dirty="0" smtClean="0">
                <a:latin typeface="Arial"/>
                <a:ea typeface="Arial"/>
                <a:cs typeface="Arial"/>
                <a:sym typeface="Arial"/>
              </a:rPr>
              <a:t> </a:t>
            </a:r>
            <a:r>
              <a:rPr lang="en-GB" sz="3600" dirty="0" err="1" smtClean="0">
                <a:latin typeface="Arial"/>
                <a:ea typeface="Arial"/>
                <a:cs typeface="Arial"/>
                <a:sym typeface="Arial"/>
              </a:rPr>
              <a:t>ai</a:t>
            </a:r>
            <a:r>
              <a:rPr lang="en-GB" sz="3600" dirty="0" smtClean="0">
                <a:latin typeface="Arial"/>
                <a:ea typeface="Arial"/>
                <a:cs typeface="Arial"/>
                <a:sym typeface="Arial"/>
              </a:rPr>
              <a:t> lam </a:t>
            </a:r>
            <a:r>
              <a:rPr lang="en-GB" sz="3600" dirty="0" err="1" smtClean="0"/>
              <a:t>hte</a:t>
            </a:r>
            <a:r>
              <a:rPr lang="en-GB" sz="3600" dirty="0" smtClean="0"/>
              <a:t> </a:t>
            </a:r>
            <a:r>
              <a:rPr lang="en-GB" sz="3600" dirty="0" err="1" smtClean="0"/>
              <a:t>masha</a:t>
            </a:r>
            <a:r>
              <a:rPr lang="en-GB" sz="3600" dirty="0" smtClean="0"/>
              <a:t> </a:t>
            </a:r>
            <a:r>
              <a:rPr lang="en-GB" sz="3600" dirty="0" err="1" smtClean="0"/>
              <a:t>ni</a:t>
            </a:r>
            <a:r>
              <a:rPr lang="en-GB" sz="3600" dirty="0" smtClean="0"/>
              <a:t> </a:t>
            </a:r>
            <a:r>
              <a:rPr lang="en-GB" sz="3600" dirty="0" err="1" smtClean="0"/>
              <a:t>hpe</a:t>
            </a:r>
            <a:r>
              <a:rPr lang="en-GB" sz="3600" dirty="0" smtClean="0"/>
              <a:t> </a:t>
            </a:r>
            <a:r>
              <a:rPr lang="en-GB" sz="3600" dirty="0" err="1" smtClean="0"/>
              <a:t>garum</a:t>
            </a:r>
            <a:r>
              <a:rPr lang="en-GB" sz="3600" dirty="0" smtClean="0"/>
              <a:t> </a:t>
            </a:r>
            <a:r>
              <a:rPr lang="en-GB" sz="3600" dirty="0" err="1" smtClean="0"/>
              <a:t>ya</a:t>
            </a:r>
            <a:r>
              <a:rPr lang="en-GB" sz="3600" dirty="0" smtClean="0"/>
              <a:t> </a:t>
            </a:r>
            <a:r>
              <a:rPr lang="en-GB" sz="3600" dirty="0" err="1" smtClean="0"/>
              <a:t>ai</a:t>
            </a:r>
            <a:r>
              <a:rPr lang="en-GB" sz="3600" dirty="0" smtClean="0"/>
              <a:t>  lam</a:t>
            </a:r>
            <a:endParaRPr sz="3600" dirty="0">
              <a:latin typeface="Arial"/>
              <a:ea typeface="Arial"/>
              <a:cs typeface="Arial"/>
              <a:sym typeface="Arial"/>
            </a:endParaRPr>
          </a:p>
        </p:txBody>
      </p:sp>
      <p:pic>
        <p:nvPicPr>
          <p:cNvPr id="364" name="Google Shape;364;p26" descr="A close up of a womans face&#10;&#10;Description automatically generated"/>
          <p:cNvPicPr preferRelativeResize="0"/>
          <p:nvPr/>
        </p:nvPicPr>
        <p:blipFill rotWithShape="1">
          <a:blip r:embed="rId3">
            <a:alphaModFix/>
          </a:blip>
          <a:srcRect r="-1001" b="18321"/>
          <a:stretch/>
        </p:blipFill>
        <p:spPr>
          <a:xfrm>
            <a:off x="141889" y="1358857"/>
            <a:ext cx="5470633" cy="4424065"/>
          </a:xfrm>
          <a:custGeom>
            <a:avLst/>
            <a:gdLst/>
            <a:ahLst/>
            <a:cxnLst/>
            <a:rect l="l" t="t" r="r" b="b"/>
            <a:pathLst>
              <a:path w="5531320" h="4424065" extrusionOk="0">
                <a:moveTo>
                  <a:pt x="4292328" y="3931444"/>
                </a:moveTo>
                <a:cubicBezTo>
                  <a:pt x="3830135" y="4131325"/>
                  <a:pt x="3346708" y="4259111"/>
                  <a:pt x="2855653" y="4364392"/>
                </a:cubicBezTo>
                <a:lnTo>
                  <a:pt x="2855525" y="4364392"/>
                </a:lnTo>
                <a:cubicBezTo>
                  <a:pt x="3386634" y="4394018"/>
                  <a:pt x="3853531" y="4210158"/>
                  <a:pt x="4292328" y="3931444"/>
                </a:cubicBezTo>
                <a:close/>
                <a:moveTo>
                  <a:pt x="4302118" y="3923561"/>
                </a:moveTo>
                <a:lnTo>
                  <a:pt x="4301102" y="3924959"/>
                </a:lnTo>
                <a:lnTo>
                  <a:pt x="4302881" y="3924959"/>
                </a:lnTo>
                <a:close/>
                <a:moveTo>
                  <a:pt x="3885572" y="334733"/>
                </a:moveTo>
                <a:cubicBezTo>
                  <a:pt x="4046889" y="406840"/>
                  <a:pt x="4203653" y="488713"/>
                  <a:pt x="4355013" y="579880"/>
                </a:cubicBezTo>
                <a:cubicBezTo>
                  <a:pt x="4662082" y="768063"/>
                  <a:pt x="4933803" y="995790"/>
                  <a:pt x="5144619" y="1290779"/>
                </a:cubicBezTo>
                <a:cubicBezTo>
                  <a:pt x="5314365" y="1528042"/>
                  <a:pt x="5426258" y="1789591"/>
                  <a:pt x="5468598" y="2088522"/>
                </a:cubicBezTo>
                <a:cubicBezTo>
                  <a:pt x="5479330" y="2001424"/>
                  <a:pt x="5480182" y="1913385"/>
                  <a:pt x="5471141" y="1826083"/>
                </a:cubicBezTo>
                <a:cubicBezTo>
                  <a:pt x="5455337" y="1662962"/>
                  <a:pt x="5406307" y="1504799"/>
                  <a:pt x="5327080" y="1361348"/>
                </a:cubicBezTo>
                <a:cubicBezTo>
                  <a:pt x="5206160" y="1140233"/>
                  <a:pt x="5033362" y="965782"/>
                  <a:pt x="4833354" y="816507"/>
                </a:cubicBezTo>
                <a:cubicBezTo>
                  <a:pt x="4597235" y="640276"/>
                  <a:pt x="4336322" y="509438"/>
                  <a:pt x="4063457" y="400724"/>
                </a:cubicBezTo>
                <a:cubicBezTo>
                  <a:pt x="4033360" y="388607"/>
                  <a:pt x="4003060" y="376909"/>
                  <a:pt x="3972544" y="365631"/>
                </a:cubicBezTo>
                <a:cubicBezTo>
                  <a:pt x="3943680" y="354950"/>
                  <a:pt x="3914563" y="345033"/>
                  <a:pt x="3885572" y="334733"/>
                </a:cubicBezTo>
                <a:close/>
                <a:moveTo>
                  <a:pt x="3865737" y="329520"/>
                </a:moveTo>
                <a:cubicBezTo>
                  <a:pt x="3865737" y="329520"/>
                  <a:pt x="3865737" y="330410"/>
                  <a:pt x="3866500" y="330537"/>
                </a:cubicBezTo>
                <a:lnTo>
                  <a:pt x="3869806" y="330156"/>
                </a:lnTo>
                <a:close/>
                <a:moveTo>
                  <a:pt x="2219772" y="85645"/>
                </a:moveTo>
                <a:cubicBezTo>
                  <a:pt x="2206943" y="84005"/>
                  <a:pt x="2193910" y="85264"/>
                  <a:pt x="2181627" y="89333"/>
                </a:cubicBezTo>
                <a:cubicBezTo>
                  <a:pt x="1932920" y="125113"/>
                  <a:pt x="1690800" y="197118"/>
                  <a:pt x="1462972" y="303073"/>
                </a:cubicBezTo>
                <a:cubicBezTo>
                  <a:pt x="971789" y="529528"/>
                  <a:pt x="578130" y="865460"/>
                  <a:pt x="308698" y="1338461"/>
                </a:cubicBezTo>
                <a:cubicBezTo>
                  <a:pt x="180225" y="1561852"/>
                  <a:pt x="97653" y="1808638"/>
                  <a:pt x="65840" y="2064364"/>
                </a:cubicBezTo>
                <a:cubicBezTo>
                  <a:pt x="71943" y="2050505"/>
                  <a:pt x="77284" y="2036391"/>
                  <a:pt x="82115" y="2022150"/>
                </a:cubicBezTo>
                <a:cubicBezTo>
                  <a:pt x="170104" y="1763653"/>
                  <a:pt x="279580" y="1515073"/>
                  <a:pt x="423261" y="1282260"/>
                </a:cubicBezTo>
                <a:cubicBezTo>
                  <a:pt x="630770" y="945565"/>
                  <a:pt x="895371" y="664944"/>
                  <a:pt x="1231812" y="454001"/>
                </a:cubicBezTo>
                <a:cubicBezTo>
                  <a:pt x="1535193" y="263783"/>
                  <a:pt x="1866802" y="149729"/>
                  <a:pt x="2219772" y="85645"/>
                </a:cubicBezTo>
                <a:close/>
                <a:moveTo>
                  <a:pt x="2612541" y="836"/>
                </a:moveTo>
                <a:cubicBezTo>
                  <a:pt x="2715914" y="-4250"/>
                  <a:pt x="2831240" y="14695"/>
                  <a:pt x="2946311" y="35548"/>
                </a:cubicBezTo>
                <a:cubicBezTo>
                  <a:pt x="3291652" y="98106"/>
                  <a:pt x="3631144" y="182915"/>
                  <a:pt x="3961100" y="303581"/>
                </a:cubicBezTo>
                <a:cubicBezTo>
                  <a:pt x="4278341" y="419543"/>
                  <a:pt x="4581341" y="563350"/>
                  <a:pt x="4854588" y="764502"/>
                </a:cubicBezTo>
                <a:cubicBezTo>
                  <a:pt x="5067438" y="921152"/>
                  <a:pt x="5250408" y="1105521"/>
                  <a:pt x="5377813" y="1339732"/>
                </a:cubicBezTo>
                <a:cubicBezTo>
                  <a:pt x="5459812" y="1489986"/>
                  <a:pt x="5510304" y="1655396"/>
                  <a:pt x="5526198" y="1825829"/>
                </a:cubicBezTo>
                <a:cubicBezTo>
                  <a:pt x="5538277" y="1951327"/>
                  <a:pt x="5527342" y="2074917"/>
                  <a:pt x="5510558" y="2199398"/>
                </a:cubicBezTo>
                <a:cubicBezTo>
                  <a:pt x="5502967" y="2266991"/>
                  <a:pt x="5502713" y="2335195"/>
                  <a:pt x="5509796" y="2402839"/>
                </a:cubicBezTo>
                <a:cubicBezTo>
                  <a:pt x="5534208" y="2664197"/>
                  <a:pt x="5468472" y="2926051"/>
                  <a:pt x="5323520" y="3144890"/>
                </a:cubicBezTo>
                <a:cubicBezTo>
                  <a:pt x="5201340" y="3332234"/>
                  <a:pt x="5041042" y="3491719"/>
                  <a:pt x="4853062" y="3612932"/>
                </a:cubicBezTo>
                <a:cubicBezTo>
                  <a:pt x="4671110" y="3732072"/>
                  <a:pt x="4498566" y="3864563"/>
                  <a:pt x="4316359" y="3982940"/>
                </a:cubicBezTo>
                <a:cubicBezTo>
                  <a:pt x="4019717" y="4175573"/>
                  <a:pt x="3701077" y="4317347"/>
                  <a:pt x="3352557" y="4386771"/>
                </a:cubicBezTo>
                <a:cubicBezTo>
                  <a:pt x="3160954" y="4425590"/>
                  <a:pt x="2964456" y="4434173"/>
                  <a:pt x="2770207" y="4412201"/>
                </a:cubicBezTo>
                <a:cubicBezTo>
                  <a:pt x="2685525" y="4402537"/>
                  <a:pt x="2599953" y="4402410"/>
                  <a:pt x="2514889" y="4393637"/>
                </a:cubicBezTo>
                <a:cubicBezTo>
                  <a:pt x="2307137" y="4370851"/>
                  <a:pt x="2102209" y="4327277"/>
                  <a:pt x="1903167" y="4263562"/>
                </a:cubicBezTo>
                <a:cubicBezTo>
                  <a:pt x="1560623" y="4156119"/>
                  <a:pt x="1238932" y="4006972"/>
                  <a:pt x="948393" y="3794249"/>
                </a:cubicBezTo>
                <a:cubicBezTo>
                  <a:pt x="647554" y="3573897"/>
                  <a:pt x="396813" y="3308660"/>
                  <a:pt x="223634" y="2975526"/>
                </a:cubicBezTo>
                <a:cubicBezTo>
                  <a:pt x="129454" y="2796370"/>
                  <a:pt x="67150" y="2602198"/>
                  <a:pt x="39520" y="2401695"/>
                </a:cubicBezTo>
                <a:cubicBezTo>
                  <a:pt x="34510" y="2367555"/>
                  <a:pt x="26729" y="2333872"/>
                  <a:pt x="16252" y="2300991"/>
                </a:cubicBezTo>
                <a:cubicBezTo>
                  <a:pt x="-9179" y="2218598"/>
                  <a:pt x="-24" y="2135695"/>
                  <a:pt x="11801" y="2053556"/>
                </a:cubicBezTo>
                <a:cubicBezTo>
                  <a:pt x="93686" y="1480615"/>
                  <a:pt x="377868" y="1021983"/>
                  <a:pt x="812850" y="651084"/>
                </a:cubicBezTo>
                <a:cubicBezTo>
                  <a:pt x="1176755" y="340201"/>
                  <a:pt x="1598260" y="146042"/>
                  <a:pt x="2066810" y="52586"/>
                </a:cubicBezTo>
                <a:cubicBezTo>
                  <a:pt x="2154544" y="35039"/>
                  <a:pt x="2243041" y="23087"/>
                  <a:pt x="2332046" y="14441"/>
                </a:cubicBezTo>
                <a:cubicBezTo>
                  <a:pt x="2421052" y="5794"/>
                  <a:pt x="2508913" y="2107"/>
                  <a:pt x="2612541" y="836"/>
                </a:cubicBezTo>
                <a:close/>
              </a:path>
            </a:pathLst>
          </a:cu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27"/>
          <p:cNvSpPr txBox="1">
            <a:spLocks noGrp="1"/>
          </p:cNvSpPr>
          <p:nvPr>
            <p:ph type="subTitle" idx="1"/>
          </p:nvPr>
        </p:nvSpPr>
        <p:spPr>
          <a:xfrm>
            <a:off x="4657345" y="-21589"/>
            <a:ext cx="7390276" cy="6486557"/>
          </a:xfrm>
          <a:prstGeom prst="rect">
            <a:avLst/>
          </a:prstGeom>
          <a:noFill/>
          <a:ln>
            <a:noFill/>
          </a:ln>
        </p:spPr>
        <p:txBody>
          <a:bodyPr spcFirstLastPara="1" wrap="square" lIns="91425" tIns="45700" rIns="91425" bIns="45700" anchor="t" anchorCtr="0">
            <a:noAutofit/>
          </a:bodyPr>
          <a:lstStyle/>
          <a:p>
            <a:pPr marL="114300" lvl="0" indent="0" algn="l" rtl="0">
              <a:lnSpc>
                <a:spcPct val="150000"/>
              </a:lnSpc>
              <a:spcBef>
                <a:spcPts val="0"/>
              </a:spcBef>
              <a:spcAft>
                <a:spcPts val="0"/>
              </a:spcAft>
              <a:buSzPts val="2800"/>
              <a:buNone/>
            </a:pPr>
            <a:r>
              <a:rPr lang="en-GB" sz="2400" dirty="0" err="1" smtClean="0">
                <a:latin typeface="Arial"/>
                <a:ea typeface="Arial"/>
                <a:cs typeface="Arial"/>
                <a:sym typeface="Arial"/>
              </a:rPr>
              <a:t>Madat</a:t>
            </a:r>
            <a:r>
              <a:rPr lang="en-GB" sz="2400" dirty="0" smtClean="0">
                <a:latin typeface="Arial"/>
                <a:ea typeface="Arial"/>
                <a:cs typeface="Arial"/>
                <a:sym typeface="Arial"/>
              </a:rPr>
              <a:t> </a:t>
            </a:r>
            <a:r>
              <a:rPr lang="en-GB" sz="2400" dirty="0" err="1" smtClean="0">
                <a:latin typeface="Arial"/>
                <a:ea typeface="Arial"/>
                <a:cs typeface="Arial"/>
                <a:sym typeface="Arial"/>
              </a:rPr>
              <a:t>ya</a:t>
            </a:r>
            <a:r>
              <a:rPr lang="en-GB" sz="2400" dirty="0" smtClean="0">
                <a:latin typeface="Arial"/>
                <a:ea typeface="Arial"/>
                <a:cs typeface="Arial"/>
                <a:sym typeface="Arial"/>
              </a:rPr>
              <a:t> </a:t>
            </a:r>
            <a:r>
              <a:rPr lang="en-GB" sz="2400" dirty="0" err="1" smtClean="0">
                <a:latin typeface="Arial"/>
                <a:ea typeface="Arial"/>
                <a:cs typeface="Arial"/>
                <a:sym typeface="Arial"/>
              </a:rPr>
              <a:t>ai</a:t>
            </a:r>
            <a:r>
              <a:rPr lang="en-GB" sz="2400" dirty="0" smtClean="0">
                <a:latin typeface="Arial"/>
                <a:ea typeface="Arial"/>
                <a:cs typeface="Arial"/>
                <a:sym typeface="Arial"/>
              </a:rPr>
              <a:t> lam </a:t>
            </a:r>
            <a:r>
              <a:rPr lang="en-GB" sz="2400" dirty="0" err="1" smtClean="0">
                <a:latin typeface="Arial"/>
                <a:ea typeface="Arial"/>
                <a:cs typeface="Arial"/>
                <a:sym typeface="Arial"/>
              </a:rPr>
              <a:t>gaw</a:t>
            </a:r>
            <a:r>
              <a:rPr lang="en-GB" sz="2400" dirty="0" smtClean="0">
                <a:latin typeface="Arial"/>
                <a:ea typeface="Arial"/>
                <a:cs typeface="Arial"/>
                <a:sym typeface="Arial"/>
              </a:rPr>
              <a:t> n-gun jaw </a:t>
            </a:r>
            <a:r>
              <a:rPr lang="en-GB" sz="2400" dirty="0" err="1" smtClean="0">
                <a:latin typeface="Arial"/>
                <a:ea typeface="Arial"/>
                <a:cs typeface="Arial"/>
                <a:sym typeface="Arial"/>
              </a:rPr>
              <a:t>shingtau</a:t>
            </a:r>
            <a:r>
              <a:rPr lang="en-GB" sz="2400" dirty="0" smtClean="0">
                <a:latin typeface="Arial"/>
                <a:ea typeface="Arial"/>
                <a:cs typeface="Arial"/>
                <a:sym typeface="Arial"/>
              </a:rPr>
              <a:t> </a:t>
            </a:r>
            <a:r>
              <a:rPr lang="en-GB" sz="2400" dirty="0" err="1" smtClean="0">
                <a:latin typeface="Arial"/>
                <a:ea typeface="Arial"/>
                <a:cs typeface="Arial"/>
                <a:sym typeface="Arial"/>
              </a:rPr>
              <a:t>ya</a:t>
            </a:r>
            <a:r>
              <a:rPr lang="en-GB" sz="2400" dirty="0" smtClean="0">
                <a:latin typeface="Arial"/>
                <a:ea typeface="Arial"/>
                <a:cs typeface="Arial"/>
                <a:sym typeface="Arial"/>
              </a:rPr>
              <a:t> </a:t>
            </a:r>
            <a:r>
              <a:rPr lang="en-GB" sz="2400" dirty="0" err="1" smtClean="0">
                <a:latin typeface="Arial"/>
                <a:ea typeface="Arial"/>
                <a:cs typeface="Arial"/>
                <a:sym typeface="Arial"/>
              </a:rPr>
              <a:t>ai</a:t>
            </a:r>
            <a:r>
              <a:rPr lang="en-GB" sz="2400" dirty="0" smtClean="0">
                <a:latin typeface="Arial"/>
                <a:ea typeface="Arial"/>
                <a:cs typeface="Arial"/>
                <a:sym typeface="Arial"/>
              </a:rPr>
              <a:t> </a:t>
            </a:r>
            <a:r>
              <a:rPr lang="en-GB" sz="2400" dirty="0" err="1" smtClean="0">
                <a:latin typeface="Arial"/>
                <a:ea typeface="Arial"/>
                <a:cs typeface="Arial"/>
                <a:sym typeface="Arial"/>
              </a:rPr>
              <a:t>matut</a:t>
            </a:r>
            <a:r>
              <a:rPr lang="en-GB" sz="2400" dirty="0" smtClean="0">
                <a:latin typeface="Arial"/>
                <a:ea typeface="Arial"/>
                <a:cs typeface="Arial"/>
                <a:sym typeface="Arial"/>
              </a:rPr>
              <a:t> </a:t>
            </a:r>
            <a:r>
              <a:rPr lang="en-GB" sz="2400" dirty="0" err="1" smtClean="0">
                <a:latin typeface="Arial"/>
                <a:ea typeface="Arial"/>
                <a:cs typeface="Arial"/>
                <a:sym typeface="Arial"/>
              </a:rPr>
              <a:t>mahkai</a:t>
            </a:r>
            <a:r>
              <a:rPr lang="en-GB" sz="2400" dirty="0" smtClean="0">
                <a:latin typeface="Arial"/>
                <a:ea typeface="Arial"/>
                <a:cs typeface="Arial"/>
                <a:sym typeface="Arial"/>
              </a:rPr>
              <a:t> lam </a:t>
            </a:r>
            <a:r>
              <a:rPr lang="en-GB" sz="2400" dirty="0" err="1" smtClean="0">
                <a:latin typeface="Arial"/>
                <a:ea typeface="Arial"/>
                <a:cs typeface="Arial"/>
                <a:sym typeface="Arial"/>
              </a:rPr>
              <a:t>hta</a:t>
            </a:r>
            <a:r>
              <a:rPr lang="en-GB" sz="2400" dirty="0" smtClean="0">
                <a:latin typeface="Arial"/>
                <a:ea typeface="Arial"/>
                <a:cs typeface="Arial"/>
                <a:sym typeface="Arial"/>
              </a:rPr>
              <a:t> </a:t>
            </a:r>
            <a:r>
              <a:rPr lang="en-GB" sz="2400" dirty="0" err="1" smtClean="0">
                <a:latin typeface="Arial"/>
                <a:ea typeface="Arial"/>
                <a:cs typeface="Arial"/>
                <a:sym typeface="Arial"/>
              </a:rPr>
              <a:t>akyak</a:t>
            </a:r>
            <a:r>
              <a:rPr lang="en-GB" sz="2400" dirty="0" smtClean="0">
                <a:latin typeface="Arial"/>
                <a:ea typeface="Arial"/>
                <a:cs typeface="Arial"/>
                <a:sym typeface="Arial"/>
              </a:rPr>
              <a:t> </a:t>
            </a:r>
            <a:r>
              <a:rPr lang="en-GB" sz="2400" dirty="0" err="1" smtClean="0">
                <a:latin typeface="Arial"/>
                <a:ea typeface="Arial"/>
                <a:cs typeface="Arial"/>
                <a:sym typeface="Arial"/>
              </a:rPr>
              <a:t>dik</a:t>
            </a:r>
            <a:r>
              <a:rPr lang="en-GB" sz="2400" dirty="0" smtClean="0">
                <a:latin typeface="Arial"/>
                <a:ea typeface="Arial"/>
                <a:cs typeface="Arial"/>
                <a:sym typeface="Arial"/>
              </a:rPr>
              <a:t> </a:t>
            </a:r>
            <a:r>
              <a:rPr lang="en-GB" sz="2400" dirty="0" err="1" smtClean="0">
                <a:latin typeface="Arial"/>
                <a:ea typeface="Arial"/>
                <a:cs typeface="Arial"/>
                <a:sym typeface="Arial"/>
              </a:rPr>
              <a:t>ai</a:t>
            </a:r>
            <a:r>
              <a:rPr lang="en-GB" sz="2400" dirty="0" smtClean="0">
                <a:latin typeface="Arial"/>
                <a:ea typeface="Arial"/>
                <a:cs typeface="Arial"/>
                <a:sym typeface="Arial"/>
              </a:rPr>
              <a:t> daw </a:t>
            </a:r>
            <a:r>
              <a:rPr lang="en-GB" sz="2400" dirty="0" err="1" smtClean="0">
                <a:latin typeface="Arial"/>
                <a:ea typeface="Arial"/>
                <a:cs typeface="Arial"/>
                <a:sym typeface="Arial"/>
              </a:rPr>
              <a:t>chyen</a:t>
            </a:r>
            <a:r>
              <a:rPr lang="en-GB" sz="2400" dirty="0" smtClean="0">
                <a:latin typeface="Arial"/>
                <a:ea typeface="Arial"/>
                <a:cs typeface="Arial"/>
                <a:sym typeface="Arial"/>
              </a:rPr>
              <a:t> </a:t>
            </a:r>
            <a:r>
              <a:rPr lang="en-GB" sz="2400" dirty="0" err="1" smtClean="0">
                <a:latin typeface="Arial"/>
                <a:ea typeface="Arial"/>
                <a:cs typeface="Arial"/>
                <a:sym typeface="Arial"/>
              </a:rPr>
              <a:t>langai</a:t>
            </a:r>
            <a:r>
              <a:rPr lang="en-GB" sz="2400" dirty="0" smtClean="0">
                <a:latin typeface="Arial"/>
                <a:ea typeface="Arial"/>
                <a:cs typeface="Arial"/>
                <a:sym typeface="Arial"/>
              </a:rPr>
              <a:t> </a:t>
            </a:r>
            <a:r>
              <a:rPr lang="en-GB" sz="2400" dirty="0" err="1" smtClean="0">
                <a:latin typeface="Arial"/>
                <a:ea typeface="Arial"/>
                <a:cs typeface="Arial"/>
                <a:sym typeface="Arial"/>
              </a:rPr>
              <a:t>rai</a:t>
            </a:r>
            <a:r>
              <a:rPr lang="en-GB" sz="2400" dirty="0"/>
              <a:t> </a:t>
            </a:r>
            <a:r>
              <a:rPr lang="en-GB" sz="2400" dirty="0" err="1" smtClean="0"/>
              <a:t>nga</a:t>
            </a:r>
            <a:r>
              <a:rPr lang="en-GB" sz="2400" dirty="0" smtClean="0"/>
              <a:t> </a:t>
            </a:r>
            <a:r>
              <a:rPr lang="en-GB" sz="2400" dirty="0" err="1" smtClean="0"/>
              <a:t>ai</a:t>
            </a:r>
            <a:r>
              <a:rPr lang="en-GB" sz="2400" dirty="0" smtClean="0"/>
              <a:t>.</a:t>
            </a:r>
            <a:endParaRPr sz="2400" dirty="0">
              <a:latin typeface="Arial"/>
              <a:ea typeface="Arial"/>
              <a:cs typeface="Arial"/>
              <a:sym typeface="Arial"/>
            </a:endParaRPr>
          </a:p>
          <a:p>
            <a:pPr marL="114300" lvl="0" indent="0" algn="l" rtl="0">
              <a:lnSpc>
                <a:spcPct val="150000"/>
              </a:lnSpc>
              <a:spcBef>
                <a:spcPts val="0"/>
              </a:spcBef>
              <a:spcAft>
                <a:spcPts val="0"/>
              </a:spcAft>
              <a:buSzPts val="2800"/>
              <a:buNone/>
            </a:pPr>
            <a:endParaRPr sz="2400" dirty="0">
              <a:latin typeface="Arial"/>
              <a:ea typeface="Arial"/>
              <a:cs typeface="Arial"/>
              <a:sym typeface="Arial"/>
            </a:endParaRPr>
          </a:p>
          <a:p>
            <a:pPr marL="114300" lvl="0" indent="0" algn="l" rtl="0">
              <a:lnSpc>
                <a:spcPct val="150000"/>
              </a:lnSpc>
              <a:spcBef>
                <a:spcPts val="0"/>
              </a:spcBef>
              <a:spcAft>
                <a:spcPts val="0"/>
              </a:spcAft>
              <a:buSzPts val="2800"/>
              <a:buNone/>
            </a:pPr>
            <a:r>
              <a:rPr lang="en-GB" sz="2400" dirty="0" err="1" smtClean="0">
                <a:latin typeface="Arial"/>
                <a:ea typeface="Arial"/>
                <a:cs typeface="Arial"/>
                <a:sym typeface="Arial"/>
              </a:rPr>
              <a:t>Kalang</a:t>
            </a:r>
            <a:r>
              <a:rPr lang="en-GB" sz="2400" dirty="0" smtClean="0">
                <a:latin typeface="Arial"/>
                <a:ea typeface="Arial"/>
                <a:cs typeface="Arial"/>
                <a:sym typeface="Arial"/>
              </a:rPr>
              <a:t> ta </a:t>
            </a:r>
            <a:r>
              <a:rPr lang="en-GB" sz="2400" dirty="0" err="1" smtClean="0">
                <a:latin typeface="Arial"/>
                <a:ea typeface="Arial"/>
                <a:cs typeface="Arial"/>
                <a:sym typeface="Arial"/>
              </a:rPr>
              <a:t>hpaji</a:t>
            </a:r>
            <a:r>
              <a:rPr lang="en-GB" sz="2400" dirty="0" smtClean="0">
                <a:latin typeface="Arial"/>
                <a:ea typeface="Arial"/>
                <a:cs typeface="Arial"/>
                <a:sym typeface="Arial"/>
              </a:rPr>
              <a:t> jaw </a:t>
            </a:r>
            <a:r>
              <a:rPr lang="en-GB" sz="2400" dirty="0" err="1" smtClean="0">
                <a:latin typeface="Arial"/>
                <a:ea typeface="Arial"/>
                <a:cs typeface="Arial"/>
                <a:sym typeface="Arial"/>
              </a:rPr>
              <a:t>ai</a:t>
            </a:r>
            <a:r>
              <a:rPr lang="en-GB" sz="2400" dirty="0" smtClean="0">
                <a:latin typeface="Arial"/>
                <a:ea typeface="Arial"/>
                <a:cs typeface="Arial"/>
                <a:sym typeface="Arial"/>
              </a:rPr>
              <a:t> lam </a:t>
            </a:r>
            <a:r>
              <a:rPr lang="en-GB" sz="2400" dirty="0" err="1" smtClean="0">
                <a:latin typeface="Arial"/>
                <a:ea typeface="Arial"/>
                <a:cs typeface="Arial"/>
                <a:sym typeface="Arial"/>
              </a:rPr>
              <a:t>nre</a:t>
            </a:r>
            <a:r>
              <a:rPr lang="en-GB" sz="2400" dirty="0" smtClean="0">
                <a:latin typeface="Arial"/>
                <a:ea typeface="Arial"/>
                <a:cs typeface="Arial"/>
                <a:sym typeface="Arial"/>
              </a:rPr>
              <a:t> </a:t>
            </a:r>
            <a:r>
              <a:rPr lang="en-GB" sz="2400" dirty="0" err="1" smtClean="0">
                <a:latin typeface="Arial"/>
                <a:ea typeface="Arial"/>
                <a:cs typeface="Arial"/>
                <a:sym typeface="Arial"/>
              </a:rPr>
              <a:t>ai</a:t>
            </a:r>
            <a:r>
              <a:rPr lang="en-GB" sz="2400" dirty="0" smtClean="0">
                <a:latin typeface="Arial"/>
                <a:ea typeface="Arial"/>
                <a:cs typeface="Arial"/>
                <a:sym typeface="Arial"/>
              </a:rPr>
              <a:t> </a:t>
            </a:r>
            <a:r>
              <a:rPr lang="en-GB" sz="2400" dirty="0" err="1" smtClean="0">
                <a:latin typeface="Arial"/>
                <a:ea typeface="Arial"/>
                <a:cs typeface="Arial"/>
                <a:sym typeface="Arial"/>
              </a:rPr>
              <a:t>sha</a:t>
            </a:r>
            <a:r>
              <a:rPr lang="en-GB" sz="2400" dirty="0" smtClean="0">
                <a:latin typeface="Arial"/>
                <a:ea typeface="Arial"/>
                <a:cs typeface="Arial"/>
                <a:sym typeface="Arial"/>
              </a:rPr>
              <a:t> </a:t>
            </a:r>
            <a:r>
              <a:rPr lang="en-GB" sz="2400" dirty="0" err="1" smtClean="0">
                <a:latin typeface="Arial"/>
                <a:ea typeface="Arial"/>
                <a:cs typeface="Arial"/>
                <a:sym typeface="Arial"/>
              </a:rPr>
              <a:t>shi</a:t>
            </a:r>
            <a:r>
              <a:rPr lang="en-GB" sz="2400" dirty="0" smtClean="0">
                <a:latin typeface="Arial"/>
                <a:ea typeface="Arial"/>
                <a:cs typeface="Arial"/>
                <a:sym typeface="Arial"/>
              </a:rPr>
              <a:t> </a:t>
            </a:r>
            <a:r>
              <a:rPr lang="en-GB" sz="2400" dirty="0" err="1" smtClean="0">
                <a:latin typeface="Arial"/>
                <a:ea typeface="Arial"/>
                <a:cs typeface="Arial"/>
                <a:sym typeface="Arial"/>
              </a:rPr>
              <a:t>tsun</a:t>
            </a:r>
            <a:r>
              <a:rPr lang="en-GB" sz="2400" dirty="0" smtClean="0">
                <a:latin typeface="Arial"/>
                <a:ea typeface="Arial"/>
                <a:cs typeface="Arial"/>
                <a:sym typeface="Arial"/>
              </a:rPr>
              <a:t> </a:t>
            </a:r>
            <a:r>
              <a:rPr lang="en-GB" sz="2400" dirty="0" err="1" smtClean="0">
                <a:latin typeface="Arial"/>
                <a:ea typeface="Arial"/>
                <a:cs typeface="Arial"/>
                <a:sym typeface="Arial"/>
              </a:rPr>
              <a:t>shaga</a:t>
            </a:r>
            <a:r>
              <a:rPr lang="en-GB" sz="2400" dirty="0" smtClean="0">
                <a:latin typeface="Arial"/>
                <a:ea typeface="Arial"/>
                <a:cs typeface="Arial"/>
                <a:sym typeface="Arial"/>
              </a:rPr>
              <a:t> </a:t>
            </a:r>
            <a:r>
              <a:rPr lang="en-GB" sz="2400" dirty="0" err="1" smtClean="0">
                <a:latin typeface="Arial"/>
                <a:ea typeface="Arial"/>
                <a:cs typeface="Arial"/>
                <a:sym typeface="Arial"/>
              </a:rPr>
              <a:t>nga</a:t>
            </a:r>
            <a:r>
              <a:rPr lang="en-GB" sz="2400" dirty="0" smtClean="0">
                <a:latin typeface="Arial"/>
                <a:ea typeface="Arial"/>
                <a:cs typeface="Arial"/>
                <a:sym typeface="Arial"/>
              </a:rPr>
              <a:t> </a:t>
            </a:r>
            <a:r>
              <a:rPr lang="en-GB" sz="2400" dirty="0" err="1" smtClean="0">
                <a:latin typeface="Arial"/>
                <a:ea typeface="Arial"/>
                <a:cs typeface="Arial"/>
                <a:sym typeface="Arial"/>
              </a:rPr>
              <a:t>ai</a:t>
            </a:r>
            <a:r>
              <a:rPr lang="en-GB" sz="2400" dirty="0" smtClean="0">
                <a:latin typeface="Arial"/>
                <a:ea typeface="Arial"/>
                <a:cs typeface="Arial"/>
                <a:sym typeface="Arial"/>
              </a:rPr>
              <a:t> </a:t>
            </a:r>
            <a:r>
              <a:rPr lang="en-GB" sz="2400" dirty="0" err="1" smtClean="0">
                <a:latin typeface="Arial"/>
                <a:ea typeface="Arial"/>
                <a:cs typeface="Arial"/>
                <a:sym typeface="Arial"/>
              </a:rPr>
              <a:t>hpe</a:t>
            </a:r>
            <a:r>
              <a:rPr lang="en-GB" sz="2400" dirty="0" smtClean="0">
                <a:latin typeface="Arial"/>
                <a:ea typeface="Arial"/>
                <a:cs typeface="Arial"/>
                <a:sym typeface="Arial"/>
              </a:rPr>
              <a:t>  </a:t>
            </a:r>
            <a:r>
              <a:rPr lang="en-GB" sz="2400" dirty="0" err="1" smtClean="0">
                <a:latin typeface="Arial"/>
                <a:ea typeface="Arial"/>
                <a:cs typeface="Arial"/>
                <a:sym typeface="Arial"/>
              </a:rPr>
              <a:t>aten</a:t>
            </a:r>
            <a:r>
              <a:rPr lang="en-GB" sz="2400" dirty="0" smtClean="0">
                <a:latin typeface="Arial"/>
                <a:ea typeface="Arial"/>
                <a:cs typeface="Arial"/>
                <a:sym typeface="Arial"/>
              </a:rPr>
              <a:t> </a:t>
            </a:r>
            <a:r>
              <a:rPr lang="en-GB" sz="2400" dirty="0" err="1" smtClean="0">
                <a:latin typeface="Arial"/>
                <a:ea typeface="Arial"/>
                <a:cs typeface="Arial"/>
                <a:sym typeface="Arial"/>
              </a:rPr>
              <a:t>ra</a:t>
            </a:r>
            <a:r>
              <a:rPr lang="en-GB" sz="2400" dirty="0" smtClean="0">
                <a:latin typeface="Arial"/>
                <a:ea typeface="Arial"/>
                <a:cs typeface="Arial"/>
                <a:sym typeface="Arial"/>
              </a:rPr>
              <a:t> </a:t>
            </a:r>
            <a:r>
              <a:rPr lang="en-GB" sz="2400" dirty="0" err="1" smtClean="0">
                <a:latin typeface="Arial"/>
                <a:ea typeface="Arial"/>
                <a:cs typeface="Arial"/>
                <a:sym typeface="Arial"/>
              </a:rPr>
              <a:t>ai</a:t>
            </a:r>
            <a:r>
              <a:rPr lang="en-GB" sz="2400" dirty="0" smtClean="0">
                <a:latin typeface="Arial"/>
                <a:ea typeface="Arial"/>
                <a:cs typeface="Arial"/>
                <a:sym typeface="Arial"/>
              </a:rPr>
              <a:t> </a:t>
            </a:r>
            <a:r>
              <a:rPr lang="en-GB" sz="2400" dirty="0" err="1" smtClean="0">
                <a:latin typeface="Arial"/>
                <a:ea typeface="Arial"/>
                <a:cs typeface="Arial"/>
                <a:sym typeface="Arial"/>
              </a:rPr>
              <a:t>daram</a:t>
            </a:r>
            <a:r>
              <a:rPr lang="en-GB" sz="2400" dirty="0" smtClean="0">
                <a:latin typeface="Arial"/>
                <a:ea typeface="Arial"/>
                <a:cs typeface="Arial"/>
                <a:sym typeface="Arial"/>
              </a:rPr>
              <a:t> jaw n-</a:t>
            </a:r>
            <a:r>
              <a:rPr lang="en-GB" sz="2400" dirty="0" err="1" smtClean="0">
                <a:latin typeface="Arial"/>
                <a:ea typeface="Arial"/>
                <a:cs typeface="Arial"/>
                <a:sym typeface="Arial"/>
              </a:rPr>
              <a:t>na</a:t>
            </a:r>
            <a:r>
              <a:rPr lang="en-GB" sz="2400" dirty="0" smtClean="0">
                <a:latin typeface="Arial"/>
                <a:ea typeface="Arial"/>
                <a:cs typeface="Arial"/>
                <a:sym typeface="Arial"/>
              </a:rPr>
              <a:t> </a:t>
            </a:r>
            <a:r>
              <a:rPr lang="en-GB" sz="2400" dirty="0" err="1" smtClean="0">
                <a:latin typeface="Arial"/>
                <a:ea typeface="Arial"/>
                <a:cs typeface="Arial"/>
                <a:sym typeface="Arial"/>
              </a:rPr>
              <a:t>atsawm</a:t>
            </a:r>
            <a:r>
              <a:rPr lang="en-GB" sz="2400" dirty="0" smtClean="0">
                <a:latin typeface="Arial"/>
                <a:ea typeface="Arial"/>
                <a:cs typeface="Arial"/>
                <a:sym typeface="Arial"/>
              </a:rPr>
              <a:t> </a:t>
            </a:r>
            <a:r>
              <a:rPr lang="en-GB" sz="2400" dirty="0" err="1" smtClean="0">
                <a:latin typeface="Arial"/>
                <a:ea typeface="Arial"/>
                <a:cs typeface="Arial"/>
                <a:sym typeface="Arial"/>
              </a:rPr>
              <a:t>sha</a:t>
            </a:r>
            <a:r>
              <a:rPr lang="en-GB" sz="2400" dirty="0" smtClean="0">
                <a:latin typeface="Arial"/>
                <a:ea typeface="Arial"/>
                <a:cs typeface="Arial"/>
                <a:sym typeface="Arial"/>
              </a:rPr>
              <a:t> </a:t>
            </a:r>
            <a:r>
              <a:rPr lang="en-GB" sz="2400" dirty="0" err="1" smtClean="0">
                <a:latin typeface="Arial"/>
                <a:ea typeface="Arial"/>
                <a:cs typeface="Arial"/>
                <a:sym typeface="Arial"/>
              </a:rPr>
              <a:t>madat</a:t>
            </a:r>
            <a:r>
              <a:rPr lang="en-GB" sz="2400" dirty="0" smtClean="0">
                <a:latin typeface="Arial"/>
                <a:ea typeface="Arial"/>
                <a:cs typeface="Arial"/>
                <a:sym typeface="Arial"/>
              </a:rPr>
              <a:t> </a:t>
            </a:r>
            <a:r>
              <a:rPr lang="en-GB" sz="2400" dirty="0" err="1" smtClean="0">
                <a:latin typeface="Arial"/>
                <a:ea typeface="Arial"/>
                <a:cs typeface="Arial"/>
                <a:sym typeface="Arial"/>
              </a:rPr>
              <a:t>ya</a:t>
            </a:r>
            <a:r>
              <a:rPr lang="en-GB" sz="2400" dirty="0" smtClean="0">
                <a:latin typeface="Arial"/>
                <a:ea typeface="Arial"/>
                <a:cs typeface="Arial"/>
                <a:sym typeface="Arial"/>
              </a:rPr>
              <a:t> </a:t>
            </a:r>
            <a:r>
              <a:rPr lang="en-GB" sz="2400" dirty="0" err="1" smtClean="0">
                <a:latin typeface="Arial"/>
                <a:ea typeface="Arial"/>
                <a:cs typeface="Arial"/>
                <a:sym typeface="Arial"/>
              </a:rPr>
              <a:t>ai</a:t>
            </a:r>
            <a:r>
              <a:rPr lang="en-GB" sz="2400" dirty="0" smtClean="0">
                <a:latin typeface="Arial"/>
                <a:ea typeface="Arial"/>
                <a:cs typeface="Arial"/>
                <a:sym typeface="Arial"/>
              </a:rPr>
              <a:t> lam a </a:t>
            </a:r>
            <a:r>
              <a:rPr lang="en-GB" sz="2400" dirty="0" err="1" smtClean="0">
                <a:latin typeface="Arial"/>
                <a:ea typeface="Arial"/>
                <a:cs typeface="Arial"/>
                <a:sym typeface="Arial"/>
              </a:rPr>
              <a:t>majaw</a:t>
            </a:r>
            <a:r>
              <a:rPr lang="en-GB" sz="2400" dirty="0" smtClean="0">
                <a:latin typeface="Arial"/>
                <a:ea typeface="Arial"/>
                <a:cs typeface="Arial"/>
                <a:sym typeface="Arial"/>
              </a:rPr>
              <a:t> </a:t>
            </a:r>
            <a:r>
              <a:rPr lang="en-GB" sz="2400" dirty="0" err="1" smtClean="0">
                <a:latin typeface="Arial"/>
                <a:ea typeface="Arial"/>
                <a:cs typeface="Arial"/>
                <a:sym typeface="Arial"/>
              </a:rPr>
              <a:t>shi</a:t>
            </a:r>
            <a:r>
              <a:rPr lang="en-GB" sz="2400" dirty="0" smtClean="0">
                <a:latin typeface="Arial"/>
                <a:ea typeface="Arial"/>
                <a:cs typeface="Arial"/>
                <a:sym typeface="Arial"/>
              </a:rPr>
              <a:t> a </a:t>
            </a:r>
            <a:r>
              <a:rPr lang="en-GB" sz="2400" dirty="0" err="1" smtClean="0">
                <a:latin typeface="Arial"/>
                <a:ea typeface="Arial"/>
                <a:cs typeface="Arial"/>
                <a:sym typeface="Arial"/>
              </a:rPr>
              <a:t>mabyin</a:t>
            </a:r>
            <a:r>
              <a:rPr lang="en-GB" sz="2400" dirty="0" smtClean="0">
                <a:latin typeface="Arial"/>
                <a:ea typeface="Arial"/>
                <a:cs typeface="Arial"/>
                <a:sym typeface="Arial"/>
              </a:rPr>
              <a:t> </a:t>
            </a:r>
            <a:r>
              <a:rPr lang="en-GB" sz="2400" dirty="0" err="1" smtClean="0">
                <a:latin typeface="Arial"/>
                <a:ea typeface="Arial"/>
                <a:cs typeface="Arial"/>
                <a:sym typeface="Arial"/>
              </a:rPr>
              <a:t>hte</a:t>
            </a:r>
            <a:r>
              <a:rPr lang="en-GB" sz="2400" dirty="0" smtClean="0">
                <a:latin typeface="Arial"/>
                <a:ea typeface="Arial"/>
                <a:cs typeface="Arial"/>
                <a:sym typeface="Arial"/>
              </a:rPr>
              <a:t> </a:t>
            </a:r>
            <a:r>
              <a:rPr lang="en-GB" sz="2400" dirty="0" err="1" smtClean="0">
                <a:latin typeface="Arial"/>
                <a:ea typeface="Arial"/>
                <a:cs typeface="Arial"/>
                <a:sym typeface="Arial"/>
              </a:rPr>
              <a:t>ra</a:t>
            </a:r>
            <a:r>
              <a:rPr lang="en-GB" sz="2400" dirty="0" smtClean="0">
                <a:latin typeface="Arial"/>
                <a:ea typeface="Arial"/>
                <a:cs typeface="Arial"/>
                <a:sym typeface="Arial"/>
              </a:rPr>
              <a:t> </a:t>
            </a:r>
            <a:r>
              <a:rPr lang="en-GB" sz="2400" dirty="0" err="1" smtClean="0">
                <a:latin typeface="Arial"/>
                <a:ea typeface="Arial"/>
                <a:cs typeface="Arial"/>
                <a:sym typeface="Arial"/>
              </a:rPr>
              <a:t>rawng</a:t>
            </a:r>
            <a:r>
              <a:rPr lang="en-GB" sz="2400" dirty="0" smtClean="0">
                <a:latin typeface="Arial"/>
                <a:ea typeface="Arial"/>
                <a:cs typeface="Arial"/>
                <a:sym typeface="Arial"/>
              </a:rPr>
              <a:t> </a:t>
            </a:r>
            <a:r>
              <a:rPr lang="en-GB" sz="2400" dirty="0" err="1" smtClean="0">
                <a:latin typeface="Arial"/>
                <a:ea typeface="Arial"/>
                <a:cs typeface="Arial"/>
                <a:sym typeface="Arial"/>
              </a:rPr>
              <a:t>ai</a:t>
            </a:r>
            <a:r>
              <a:rPr lang="en-GB" sz="2400" dirty="0" smtClean="0">
                <a:latin typeface="Arial"/>
                <a:ea typeface="Arial"/>
                <a:cs typeface="Arial"/>
                <a:sym typeface="Arial"/>
              </a:rPr>
              <a:t> lam </a:t>
            </a:r>
            <a:r>
              <a:rPr lang="en-GB" sz="2400" dirty="0" err="1" smtClean="0">
                <a:latin typeface="Arial"/>
                <a:ea typeface="Arial"/>
                <a:cs typeface="Arial"/>
                <a:sym typeface="Arial"/>
              </a:rPr>
              <a:t>ni</a:t>
            </a:r>
            <a:r>
              <a:rPr lang="en-GB" sz="2400" dirty="0" smtClean="0">
                <a:latin typeface="Arial"/>
                <a:ea typeface="Arial"/>
                <a:cs typeface="Arial"/>
                <a:sym typeface="Arial"/>
              </a:rPr>
              <a:t> </a:t>
            </a:r>
            <a:r>
              <a:rPr lang="en-GB" sz="2400" dirty="0" err="1" smtClean="0">
                <a:latin typeface="Arial"/>
                <a:ea typeface="Arial"/>
                <a:cs typeface="Arial"/>
                <a:sym typeface="Arial"/>
              </a:rPr>
              <a:t>hpe</a:t>
            </a:r>
            <a:r>
              <a:rPr lang="en-GB" sz="2400" dirty="0" smtClean="0">
                <a:latin typeface="Arial"/>
                <a:ea typeface="Arial"/>
                <a:cs typeface="Arial"/>
                <a:sym typeface="Arial"/>
              </a:rPr>
              <a:t> </a:t>
            </a:r>
            <a:r>
              <a:rPr lang="en-GB" sz="2400" dirty="0" err="1" smtClean="0">
                <a:latin typeface="Arial"/>
                <a:ea typeface="Arial"/>
                <a:cs typeface="Arial"/>
                <a:sym typeface="Arial"/>
              </a:rPr>
              <a:t>atsawm</a:t>
            </a:r>
            <a:r>
              <a:rPr lang="en-GB" sz="2400" dirty="0" smtClean="0">
                <a:latin typeface="Arial"/>
                <a:ea typeface="Arial"/>
                <a:cs typeface="Arial"/>
                <a:sym typeface="Arial"/>
              </a:rPr>
              <a:t> </a:t>
            </a:r>
            <a:r>
              <a:rPr lang="en-GB" sz="2400" dirty="0" err="1" smtClean="0">
                <a:latin typeface="Arial"/>
                <a:ea typeface="Arial"/>
                <a:cs typeface="Arial"/>
                <a:sym typeface="Arial"/>
              </a:rPr>
              <a:t>chye</a:t>
            </a:r>
            <a:r>
              <a:rPr lang="en-GB" sz="2400" dirty="0" smtClean="0">
                <a:latin typeface="Arial"/>
                <a:ea typeface="Arial"/>
                <a:cs typeface="Arial"/>
                <a:sym typeface="Arial"/>
              </a:rPr>
              <a:t> </a:t>
            </a:r>
            <a:r>
              <a:rPr lang="en-GB" sz="2400" dirty="0" err="1" smtClean="0">
                <a:latin typeface="Arial"/>
                <a:ea typeface="Arial"/>
                <a:cs typeface="Arial"/>
                <a:sym typeface="Arial"/>
              </a:rPr>
              <a:t>na</a:t>
            </a:r>
            <a:r>
              <a:rPr lang="en-GB" sz="2400" dirty="0" smtClean="0">
                <a:latin typeface="Arial"/>
                <a:ea typeface="Arial"/>
                <a:cs typeface="Arial"/>
                <a:sym typeface="Arial"/>
              </a:rPr>
              <a:t> </a:t>
            </a:r>
            <a:r>
              <a:rPr lang="en-GB" sz="2400" dirty="0" err="1" smtClean="0">
                <a:latin typeface="Arial"/>
                <a:ea typeface="Arial"/>
                <a:cs typeface="Arial"/>
                <a:sym typeface="Arial"/>
              </a:rPr>
              <a:t>lu</a:t>
            </a:r>
            <a:r>
              <a:rPr lang="en-GB" sz="2400" dirty="0" smtClean="0">
                <a:latin typeface="Arial"/>
                <a:ea typeface="Arial"/>
                <a:cs typeface="Arial"/>
                <a:sym typeface="Arial"/>
              </a:rPr>
              <a:t> </a:t>
            </a:r>
            <a:r>
              <a:rPr lang="en-GB" sz="2400" dirty="0" err="1" smtClean="0">
                <a:latin typeface="Arial"/>
                <a:ea typeface="Arial"/>
                <a:cs typeface="Arial"/>
                <a:sym typeface="Arial"/>
              </a:rPr>
              <a:t>na</a:t>
            </a:r>
            <a:r>
              <a:rPr lang="en-GB" sz="2400" dirty="0" smtClean="0">
                <a:latin typeface="Arial"/>
                <a:ea typeface="Arial"/>
                <a:cs typeface="Arial"/>
                <a:sym typeface="Arial"/>
              </a:rPr>
              <a:t> </a:t>
            </a:r>
            <a:r>
              <a:rPr lang="en-GB" sz="2400" dirty="0" err="1" smtClean="0">
                <a:latin typeface="Arial"/>
                <a:ea typeface="Arial"/>
                <a:cs typeface="Arial"/>
                <a:sym typeface="Arial"/>
              </a:rPr>
              <a:t>rai</a:t>
            </a:r>
            <a:r>
              <a:rPr lang="en-GB" sz="2400" dirty="0" smtClean="0">
                <a:latin typeface="Arial"/>
                <a:ea typeface="Arial"/>
                <a:cs typeface="Arial"/>
                <a:sym typeface="Arial"/>
              </a:rPr>
              <a:t> </a:t>
            </a:r>
            <a:r>
              <a:rPr lang="en-GB" sz="2400" dirty="0" err="1" smtClean="0">
                <a:latin typeface="Arial"/>
                <a:ea typeface="Arial"/>
                <a:cs typeface="Arial"/>
                <a:sym typeface="Arial"/>
              </a:rPr>
              <a:t>nga</a:t>
            </a:r>
            <a:r>
              <a:rPr lang="en-GB" sz="2400" dirty="0" smtClean="0">
                <a:latin typeface="Arial"/>
                <a:ea typeface="Arial"/>
                <a:cs typeface="Arial"/>
                <a:sym typeface="Arial"/>
              </a:rPr>
              <a:t> </a:t>
            </a:r>
            <a:r>
              <a:rPr lang="en-GB" sz="2400" dirty="0" err="1" smtClean="0">
                <a:latin typeface="Arial"/>
                <a:ea typeface="Arial"/>
                <a:cs typeface="Arial"/>
                <a:sym typeface="Arial"/>
              </a:rPr>
              <a:t>ai</a:t>
            </a:r>
            <a:r>
              <a:rPr lang="en-GB" sz="2400" dirty="0"/>
              <a:t>.</a:t>
            </a:r>
            <a:endParaRPr sz="2400" dirty="0">
              <a:latin typeface="Arial"/>
              <a:ea typeface="Arial"/>
              <a:cs typeface="Arial"/>
              <a:sym typeface="Arial"/>
            </a:endParaRPr>
          </a:p>
          <a:p>
            <a:pPr marL="114300" lvl="0" indent="0" algn="l" rtl="0">
              <a:lnSpc>
                <a:spcPct val="150000"/>
              </a:lnSpc>
              <a:spcBef>
                <a:spcPts val="0"/>
              </a:spcBef>
              <a:spcAft>
                <a:spcPts val="0"/>
              </a:spcAft>
              <a:buSzPts val="2800"/>
              <a:buNone/>
            </a:pPr>
            <a:endParaRPr lang="en-GB" sz="2400" dirty="0" smtClean="0">
              <a:latin typeface="Arial"/>
              <a:ea typeface="Arial"/>
              <a:cs typeface="Arial"/>
              <a:sym typeface="Arial"/>
            </a:endParaRPr>
          </a:p>
          <a:p>
            <a:pPr marL="114300" lvl="0" indent="0" algn="l" rtl="0">
              <a:lnSpc>
                <a:spcPct val="150000"/>
              </a:lnSpc>
              <a:spcBef>
                <a:spcPts val="0"/>
              </a:spcBef>
              <a:spcAft>
                <a:spcPts val="0"/>
              </a:spcAft>
              <a:buSzPts val="2800"/>
              <a:buNone/>
            </a:pPr>
            <a:r>
              <a:rPr lang="en-GB" sz="2400" dirty="0" err="1" smtClean="0">
                <a:latin typeface="Arial"/>
                <a:ea typeface="Arial"/>
                <a:cs typeface="Arial"/>
                <a:sym typeface="Arial"/>
              </a:rPr>
              <a:t>Ndai</a:t>
            </a:r>
            <a:r>
              <a:rPr lang="en-GB" sz="2400" dirty="0" smtClean="0">
                <a:latin typeface="Arial"/>
                <a:ea typeface="Arial"/>
                <a:cs typeface="Arial"/>
                <a:sym typeface="Arial"/>
              </a:rPr>
              <a:t> </a:t>
            </a:r>
            <a:r>
              <a:rPr lang="en-GB" sz="2400" dirty="0" err="1" smtClean="0">
                <a:latin typeface="Arial"/>
                <a:ea typeface="Arial"/>
                <a:cs typeface="Arial"/>
                <a:sym typeface="Arial"/>
              </a:rPr>
              <a:t>gaw</a:t>
            </a:r>
            <a:r>
              <a:rPr lang="en-GB" sz="2400" dirty="0" smtClean="0">
                <a:latin typeface="Arial"/>
                <a:ea typeface="Arial"/>
                <a:cs typeface="Arial"/>
                <a:sym typeface="Arial"/>
              </a:rPr>
              <a:t> </a:t>
            </a:r>
            <a:r>
              <a:rPr lang="en-GB" sz="2400" dirty="0" err="1" smtClean="0">
                <a:latin typeface="Arial"/>
                <a:ea typeface="Arial"/>
                <a:cs typeface="Arial"/>
                <a:sym typeface="Arial"/>
              </a:rPr>
              <a:t>shan</a:t>
            </a:r>
            <a:r>
              <a:rPr lang="en-GB" sz="2400" dirty="0" err="1" smtClean="0"/>
              <a:t>hte</a:t>
            </a:r>
            <a:r>
              <a:rPr lang="en-GB" sz="2400" dirty="0" smtClean="0"/>
              <a:t> </a:t>
            </a:r>
            <a:r>
              <a:rPr lang="en-GB" sz="2400" dirty="0" err="1" smtClean="0"/>
              <a:t>hpe</a:t>
            </a:r>
            <a:r>
              <a:rPr lang="en-GB" sz="2400" dirty="0" smtClean="0"/>
              <a:t> </a:t>
            </a:r>
            <a:r>
              <a:rPr lang="en-GB" sz="2400" dirty="0" err="1" smtClean="0"/>
              <a:t>myit</a:t>
            </a:r>
            <a:r>
              <a:rPr lang="en-GB" sz="2400" dirty="0" smtClean="0"/>
              <a:t> </a:t>
            </a:r>
            <a:r>
              <a:rPr lang="en-GB" sz="2400" dirty="0" err="1" smtClean="0"/>
              <a:t>simsa</a:t>
            </a:r>
            <a:r>
              <a:rPr lang="en-GB" sz="2400" dirty="0" smtClean="0"/>
              <a:t> </a:t>
            </a:r>
            <a:r>
              <a:rPr lang="en-GB" sz="2400" dirty="0" err="1" smtClean="0"/>
              <a:t>wa</a:t>
            </a:r>
            <a:r>
              <a:rPr lang="en-GB" sz="2400" dirty="0" smtClean="0"/>
              <a:t> </a:t>
            </a:r>
            <a:r>
              <a:rPr lang="en-GB" sz="2400" dirty="0" err="1" smtClean="0"/>
              <a:t>hkra</a:t>
            </a:r>
            <a:r>
              <a:rPr lang="en-GB" sz="2400" dirty="0" smtClean="0"/>
              <a:t> </a:t>
            </a:r>
            <a:r>
              <a:rPr lang="en-GB" sz="2400" dirty="0" err="1" smtClean="0"/>
              <a:t>garum</a:t>
            </a:r>
            <a:r>
              <a:rPr lang="en-GB" sz="2400" dirty="0" smtClean="0"/>
              <a:t> </a:t>
            </a:r>
            <a:r>
              <a:rPr lang="en-GB" sz="2400" dirty="0" err="1" smtClean="0"/>
              <a:t>ya</a:t>
            </a:r>
            <a:r>
              <a:rPr lang="en-GB" sz="2400" dirty="0" smtClean="0"/>
              <a:t> </a:t>
            </a:r>
            <a:r>
              <a:rPr lang="en-GB" sz="2400" dirty="0" err="1" smtClean="0"/>
              <a:t>lu</a:t>
            </a:r>
            <a:r>
              <a:rPr lang="en-GB" sz="2400" dirty="0" smtClean="0"/>
              <a:t> let </a:t>
            </a:r>
            <a:r>
              <a:rPr lang="en-GB" sz="2400" dirty="0" err="1" smtClean="0"/>
              <a:t>htuk</a:t>
            </a:r>
            <a:r>
              <a:rPr lang="en-GB" sz="2400" dirty="0" smtClean="0"/>
              <a:t> </a:t>
            </a:r>
            <a:r>
              <a:rPr lang="en-GB" sz="2400" dirty="0" err="1" smtClean="0"/>
              <a:t>manu</a:t>
            </a:r>
            <a:r>
              <a:rPr lang="en-GB" sz="2400" dirty="0" smtClean="0"/>
              <a:t> n-</a:t>
            </a:r>
            <a:r>
              <a:rPr lang="en-GB" sz="2400" dirty="0" err="1" smtClean="0"/>
              <a:t>na</a:t>
            </a:r>
            <a:r>
              <a:rPr lang="en-GB" sz="2400" dirty="0" smtClean="0"/>
              <a:t> </a:t>
            </a:r>
            <a:r>
              <a:rPr lang="en-GB" sz="2400" dirty="0" err="1" smtClean="0"/>
              <a:t>akyu</a:t>
            </a:r>
            <a:r>
              <a:rPr lang="en-GB" sz="2400" dirty="0" smtClean="0"/>
              <a:t> </a:t>
            </a:r>
            <a:r>
              <a:rPr lang="en-GB" sz="2400" dirty="0" err="1" smtClean="0"/>
              <a:t>nga</a:t>
            </a:r>
            <a:r>
              <a:rPr lang="en-GB" sz="2400" dirty="0" smtClean="0"/>
              <a:t> </a:t>
            </a:r>
            <a:r>
              <a:rPr lang="en-GB" sz="2400" dirty="0" err="1" smtClean="0"/>
              <a:t>ai</a:t>
            </a:r>
            <a:r>
              <a:rPr lang="en-GB" sz="2400" dirty="0" smtClean="0"/>
              <a:t> </a:t>
            </a:r>
            <a:r>
              <a:rPr lang="en-GB" sz="2400" dirty="0" err="1" smtClean="0"/>
              <a:t>garum</a:t>
            </a:r>
            <a:r>
              <a:rPr lang="en-GB" sz="2400" dirty="0" smtClean="0"/>
              <a:t> </a:t>
            </a:r>
            <a:r>
              <a:rPr lang="en-GB" sz="2400" dirty="0" err="1" smtClean="0"/>
              <a:t>shingtau</a:t>
            </a:r>
            <a:r>
              <a:rPr lang="en-GB" sz="2400" dirty="0" smtClean="0"/>
              <a:t> lam </a:t>
            </a:r>
            <a:r>
              <a:rPr lang="en-GB" sz="2400" dirty="0" err="1" smtClean="0"/>
              <a:t>ni</a:t>
            </a:r>
            <a:r>
              <a:rPr lang="en-GB" sz="2400" dirty="0" smtClean="0"/>
              <a:t> </a:t>
            </a:r>
            <a:r>
              <a:rPr lang="en-GB" sz="2400" dirty="0" err="1" smtClean="0"/>
              <a:t>lu</a:t>
            </a:r>
            <a:r>
              <a:rPr lang="en-GB" sz="2400" dirty="0" smtClean="0"/>
              <a:t> jaw </a:t>
            </a:r>
            <a:r>
              <a:rPr lang="en-GB" sz="2400" dirty="0" err="1" smtClean="0"/>
              <a:t>na</a:t>
            </a:r>
            <a:r>
              <a:rPr lang="en-GB" sz="2400" dirty="0" smtClean="0"/>
              <a:t> </a:t>
            </a:r>
            <a:r>
              <a:rPr lang="en-GB" sz="2400" dirty="0" err="1" smtClean="0"/>
              <a:t>rai</a:t>
            </a:r>
            <a:r>
              <a:rPr lang="en-GB" sz="2400" dirty="0" smtClean="0"/>
              <a:t> </a:t>
            </a:r>
            <a:r>
              <a:rPr lang="en-GB" sz="2400" dirty="0" err="1" smtClean="0"/>
              <a:t>nga</a:t>
            </a:r>
            <a:r>
              <a:rPr lang="en-GB" sz="2400" dirty="0" smtClean="0"/>
              <a:t> </a:t>
            </a:r>
            <a:r>
              <a:rPr lang="en-GB" sz="2400" dirty="0" err="1" smtClean="0"/>
              <a:t>ai</a:t>
            </a:r>
            <a:r>
              <a:rPr lang="en-GB" sz="2400" dirty="0" smtClean="0"/>
              <a:t>..</a:t>
            </a:r>
            <a:r>
              <a:rPr lang="en-GB" sz="2400" dirty="0" smtClean="0">
                <a:latin typeface="Arial"/>
                <a:ea typeface="Arial"/>
                <a:cs typeface="Arial"/>
                <a:sym typeface="Arial"/>
              </a:rPr>
              <a:t> </a:t>
            </a:r>
            <a:r>
              <a:rPr lang="en-GB" sz="2400" b="1" dirty="0">
                <a:latin typeface="Arial"/>
                <a:ea typeface="Arial"/>
                <a:cs typeface="Arial"/>
                <a:sym typeface="Arial"/>
              </a:rPr>
              <a:t> </a:t>
            </a:r>
            <a:endParaRPr sz="2400" b="1" dirty="0">
              <a:latin typeface="Arial"/>
              <a:ea typeface="Arial"/>
              <a:cs typeface="Arial"/>
              <a:sym typeface="Arial"/>
            </a:endParaRPr>
          </a:p>
          <a:p>
            <a:pPr marL="0" lvl="0" indent="0" algn="l" rtl="0">
              <a:lnSpc>
                <a:spcPct val="150000"/>
              </a:lnSpc>
              <a:spcBef>
                <a:spcPts val="1000"/>
              </a:spcBef>
              <a:spcAft>
                <a:spcPts val="0"/>
              </a:spcAft>
              <a:buClr>
                <a:schemeClr val="dk1"/>
              </a:buClr>
              <a:buSzPts val="1050"/>
              <a:buNone/>
            </a:pPr>
            <a:endParaRPr sz="2400" b="1" dirty="0">
              <a:latin typeface="Arial"/>
              <a:ea typeface="Arial"/>
              <a:cs typeface="Arial"/>
              <a:sym typeface="Arial"/>
            </a:endParaRPr>
          </a:p>
        </p:txBody>
      </p:sp>
      <p:pic>
        <p:nvPicPr>
          <p:cNvPr id="371" name="Google Shape;371;p27" descr="A close up of a statue in front of a brick building&#10;&#10;Description automatically generated"/>
          <p:cNvPicPr preferRelativeResize="0"/>
          <p:nvPr/>
        </p:nvPicPr>
        <p:blipFill rotWithShape="1">
          <a:blip r:embed="rId3">
            <a:alphaModFix/>
          </a:blip>
          <a:srcRect l="42289" r="19511"/>
          <a:stretch/>
        </p:blipFill>
        <p:spPr>
          <a:xfrm>
            <a:off x="1" y="10"/>
            <a:ext cx="4657344" cy="685799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pic>
        <p:nvPicPr>
          <p:cNvPr id="377" name="Google Shape;377;p28" descr="A close up of a logo&#10;&#10;Description automatically generated"/>
          <p:cNvPicPr preferRelativeResize="0"/>
          <p:nvPr/>
        </p:nvPicPr>
        <p:blipFill rotWithShape="1">
          <a:blip r:embed="rId3">
            <a:alphaModFix amt="50000"/>
          </a:blip>
          <a:srcRect t="16100" r="-1" b="16917"/>
          <a:stretch/>
        </p:blipFill>
        <p:spPr>
          <a:xfrm>
            <a:off x="0" y="0"/>
            <a:ext cx="12192000" cy="6858000"/>
          </a:xfrm>
          <a:prstGeom prst="rect">
            <a:avLst/>
          </a:prstGeom>
          <a:noFill/>
          <a:ln>
            <a:noFill/>
          </a:ln>
        </p:spPr>
      </p:pic>
      <p:sp>
        <p:nvSpPr>
          <p:cNvPr id="378" name="Google Shape;378;p28"/>
          <p:cNvSpPr txBox="1">
            <a:spLocks noGrp="1"/>
          </p:cNvSpPr>
          <p:nvPr>
            <p:ph type="ctrTitle"/>
          </p:nvPr>
        </p:nvSpPr>
        <p:spPr>
          <a:xfrm>
            <a:off x="4691574" y="-233329"/>
            <a:ext cx="7500426" cy="3063240"/>
          </a:xfrm>
          <a:prstGeom prst="rect">
            <a:avLst/>
          </a:prstGeom>
          <a:noFill/>
          <a:ln>
            <a:noFill/>
          </a:ln>
        </p:spPr>
        <p:txBody>
          <a:bodyPr spcFirstLastPara="1" wrap="square" lIns="91425" tIns="45700" rIns="91425" bIns="45700" anchor="b" anchorCtr="0">
            <a:normAutofit/>
          </a:bodyPr>
          <a:lstStyle/>
          <a:p>
            <a:pPr marL="0" lvl="0" indent="0" algn="ctr" rtl="0">
              <a:lnSpc>
                <a:spcPct val="150000"/>
              </a:lnSpc>
              <a:spcBef>
                <a:spcPts val="0"/>
              </a:spcBef>
              <a:spcAft>
                <a:spcPts val="0"/>
              </a:spcAft>
              <a:buClr>
                <a:schemeClr val="lt1"/>
              </a:buClr>
              <a:buSzPts val="13000"/>
              <a:buFont typeface="Arial"/>
              <a:buNone/>
            </a:pPr>
            <a:r>
              <a:rPr lang="en-GB" sz="5400" dirty="0" err="1" smtClean="0">
                <a:solidFill>
                  <a:schemeClr val="bg1">
                    <a:lumMod val="50000"/>
                  </a:schemeClr>
                </a:solidFill>
                <a:latin typeface="Arial"/>
                <a:ea typeface="Arial"/>
                <a:cs typeface="Arial"/>
                <a:sym typeface="Arial"/>
              </a:rPr>
              <a:t>Madat</a:t>
            </a:r>
            <a:r>
              <a:rPr lang="en-GB" sz="5400" dirty="0" smtClean="0">
                <a:solidFill>
                  <a:schemeClr val="bg1">
                    <a:lumMod val="50000"/>
                  </a:schemeClr>
                </a:solidFill>
                <a:latin typeface="Arial"/>
                <a:ea typeface="Arial"/>
                <a:cs typeface="Arial"/>
                <a:sym typeface="Arial"/>
              </a:rPr>
              <a:t> </a:t>
            </a:r>
            <a:r>
              <a:rPr lang="en-GB" sz="5400" dirty="0" err="1" smtClean="0">
                <a:solidFill>
                  <a:schemeClr val="bg1">
                    <a:lumMod val="50000"/>
                  </a:schemeClr>
                </a:solidFill>
                <a:latin typeface="Arial"/>
                <a:ea typeface="Arial"/>
                <a:cs typeface="Arial"/>
                <a:sym typeface="Arial"/>
              </a:rPr>
              <a:t>chye</a:t>
            </a:r>
            <a:r>
              <a:rPr lang="en-GB" sz="5400" dirty="0" smtClean="0">
                <a:solidFill>
                  <a:schemeClr val="bg1">
                    <a:lumMod val="50000"/>
                  </a:schemeClr>
                </a:solidFill>
                <a:latin typeface="Arial"/>
                <a:ea typeface="Arial"/>
                <a:cs typeface="Arial"/>
                <a:sym typeface="Arial"/>
              </a:rPr>
              <a:t> </a:t>
            </a:r>
            <a:r>
              <a:rPr lang="en-GB" sz="5400" dirty="0" err="1" smtClean="0">
                <a:solidFill>
                  <a:schemeClr val="bg1">
                    <a:lumMod val="50000"/>
                  </a:schemeClr>
                </a:solidFill>
                <a:latin typeface="Arial"/>
                <a:ea typeface="Arial"/>
                <a:cs typeface="Arial"/>
                <a:sym typeface="Arial"/>
              </a:rPr>
              <a:t>hkra</a:t>
            </a:r>
            <a:r>
              <a:rPr lang="en-GB" sz="5400" dirty="0" smtClean="0">
                <a:solidFill>
                  <a:schemeClr val="bg1">
                    <a:lumMod val="50000"/>
                  </a:schemeClr>
                </a:solidFill>
                <a:latin typeface="Arial"/>
                <a:ea typeface="Arial"/>
                <a:cs typeface="Arial"/>
                <a:sym typeface="Arial"/>
              </a:rPr>
              <a:t> </a:t>
            </a:r>
            <a:r>
              <a:rPr lang="en-GB" sz="5400" dirty="0" err="1" smtClean="0">
                <a:solidFill>
                  <a:schemeClr val="bg1">
                    <a:lumMod val="50000"/>
                  </a:schemeClr>
                </a:solidFill>
                <a:latin typeface="Arial"/>
                <a:ea typeface="Arial"/>
                <a:cs typeface="Arial"/>
                <a:sym typeface="Arial"/>
              </a:rPr>
              <a:t>sharin</a:t>
            </a:r>
            <a:r>
              <a:rPr lang="en-GB" sz="5400" dirty="0" smtClean="0">
                <a:solidFill>
                  <a:schemeClr val="bg1">
                    <a:lumMod val="50000"/>
                  </a:schemeClr>
                </a:solidFill>
                <a:latin typeface="Arial"/>
                <a:ea typeface="Arial"/>
                <a:cs typeface="Arial"/>
                <a:sym typeface="Arial"/>
              </a:rPr>
              <a:t> </a:t>
            </a:r>
            <a:r>
              <a:rPr lang="en-GB" sz="5400" dirty="0" err="1" smtClean="0">
                <a:solidFill>
                  <a:schemeClr val="bg1">
                    <a:lumMod val="50000"/>
                  </a:schemeClr>
                </a:solidFill>
                <a:latin typeface="Arial"/>
                <a:ea typeface="Arial"/>
                <a:cs typeface="Arial"/>
                <a:sym typeface="Arial"/>
              </a:rPr>
              <a:t>hka</a:t>
            </a:r>
            <a:r>
              <a:rPr lang="en-GB" sz="5400" dirty="0" smtClean="0">
                <a:solidFill>
                  <a:schemeClr val="bg1">
                    <a:lumMod val="50000"/>
                  </a:schemeClr>
                </a:solidFill>
                <a:latin typeface="Arial"/>
                <a:ea typeface="Arial"/>
                <a:cs typeface="Arial"/>
                <a:sym typeface="Arial"/>
              </a:rPr>
              <a:t> </a:t>
            </a:r>
            <a:r>
              <a:rPr lang="en-GB" sz="5400" dirty="0" err="1" smtClean="0">
                <a:solidFill>
                  <a:schemeClr val="bg1">
                    <a:lumMod val="50000"/>
                  </a:schemeClr>
                </a:solidFill>
                <a:latin typeface="Arial"/>
                <a:ea typeface="Arial"/>
                <a:cs typeface="Arial"/>
                <a:sym typeface="Arial"/>
              </a:rPr>
              <a:t>ja</a:t>
            </a:r>
            <a:r>
              <a:rPr lang="en-GB" sz="5400" dirty="0" smtClean="0">
                <a:solidFill>
                  <a:schemeClr val="bg1">
                    <a:lumMod val="50000"/>
                  </a:schemeClr>
                </a:solidFill>
                <a:latin typeface="Arial"/>
                <a:ea typeface="Arial"/>
                <a:cs typeface="Arial"/>
                <a:sym typeface="Arial"/>
              </a:rPr>
              <a:t> la </a:t>
            </a:r>
            <a:r>
              <a:rPr lang="en-GB" sz="5400" dirty="0" err="1" smtClean="0">
                <a:solidFill>
                  <a:schemeClr val="bg1">
                    <a:lumMod val="50000"/>
                  </a:schemeClr>
                </a:solidFill>
                <a:latin typeface="Arial"/>
                <a:ea typeface="Arial"/>
                <a:cs typeface="Arial"/>
                <a:sym typeface="Arial"/>
              </a:rPr>
              <a:t>ai</a:t>
            </a:r>
            <a:r>
              <a:rPr lang="en-GB" sz="5400" dirty="0" smtClean="0">
                <a:solidFill>
                  <a:schemeClr val="bg1">
                    <a:lumMod val="50000"/>
                  </a:schemeClr>
                </a:solidFill>
                <a:latin typeface="Arial"/>
                <a:ea typeface="Arial"/>
                <a:cs typeface="Arial"/>
                <a:sym typeface="Arial"/>
              </a:rPr>
              <a:t> lam</a:t>
            </a:r>
            <a:endParaRPr sz="5400" dirty="0">
              <a:solidFill>
                <a:schemeClr val="bg1">
                  <a:lumMod val="50000"/>
                </a:schemeClr>
              </a:solidFill>
              <a:latin typeface="Arial"/>
              <a:ea typeface="Arial"/>
              <a:cs typeface="Arial"/>
              <a:sym typeface="Arial"/>
            </a:endParaRPr>
          </a:p>
        </p:txBody>
      </p:sp>
      <p:sp>
        <p:nvSpPr>
          <p:cNvPr id="379" name="Google Shape;379;p28"/>
          <p:cNvSpPr txBox="1"/>
          <p:nvPr/>
        </p:nvSpPr>
        <p:spPr>
          <a:xfrm>
            <a:off x="10004140" y="6503326"/>
            <a:ext cx="2186816" cy="200055"/>
          </a:xfrm>
          <a:prstGeom prst="rect">
            <a:avLst/>
          </a:prstGeom>
          <a:solidFill>
            <a:srgbClr val="000000"/>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700"/>
              <a:buFont typeface="Arial"/>
              <a:buNone/>
            </a:pPr>
            <a:r>
              <a:rPr lang="en-GB" sz="700" b="0" i="0" u="sng" strike="noStrike" cap="none">
                <a:solidFill>
                  <a:srgbClr val="FFFFFF"/>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This Photo</a:t>
            </a:r>
            <a:r>
              <a:rPr lang="en-GB" sz="700" b="0" i="0" u="none" strike="noStrike" cap="none">
                <a:solidFill>
                  <a:srgbClr val="FFFFFF"/>
                </a:solidFill>
                <a:latin typeface="Calibri"/>
                <a:ea typeface="Calibri"/>
                <a:cs typeface="Calibri"/>
                <a:sym typeface="Calibri"/>
              </a:rPr>
              <a:t> by Unknown Author is licensed under </a:t>
            </a:r>
            <a:r>
              <a:rPr lang="en-GB" sz="700" b="0" i="0" u="sng" strike="noStrike" cap="none">
                <a:solidFill>
                  <a:srgbClr val="FFFFFF"/>
                </a:solidFill>
                <a:latin typeface="Calibri"/>
                <a:ea typeface="Calibri"/>
                <a:cs typeface="Calibri"/>
                <a:sym typeface="Calibri"/>
                <a:hlinkClick r:id="rId5">
                  <a:extLst>
                    <a:ext uri="{A12FA001-AC4F-418D-AE19-62706E023703}">
                      <ahyp:hlinkClr xmlns:ahyp="http://schemas.microsoft.com/office/drawing/2018/hyperlinkcolor" xmlns="" val="tx"/>
                    </a:ext>
                  </a:extLst>
                </a:hlinkClick>
              </a:rPr>
              <a:t>CC BY</a:t>
            </a:r>
            <a:endParaRPr sz="700" b="0" i="0" u="none" strike="noStrike" cap="none">
              <a:solidFill>
                <a:srgbClr val="FFFFFF"/>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29"/>
          <p:cNvSpPr txBox="1">
            <a:spLocks noGrp="1"/>
          </p:cNvSpPr>
          <p:nvPr>
            <p:ph type="ctrTitle"/>
          </p:nvPr>
        </p:nvSpPr>
        <p:spPr>
          <a:xfrm>
            <a:off x="1770888" y="16319"/>
            <a:ext cx="9287256" cy="147680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4800"/>
              <a:buNone/>
            </a:pPr>
            <a:r>
              <a:rPr lang="en-GB" sz="3200" b="1" dirty="0" err="1" smtClean="0">
                <a:latin typeface="Arial"/>
                <a:ea typeface="Arial"/>
                <a:cs typeface="Arial"/>
                <a:sym typeface="Arial"/>
              </a:rPr>
              <a:t>Myit</a:t>
            </a:r>
            <a:r>
              <a:rPr lang="en-GB" sz="3200" b="1" dirty="0" smtClean="0">
                <a:latin typeface="Arial"/>
                <a:ea typeface="Arial"/>
                <a:cs typeface="Arial"/>
                <a:sym typeface="Arial"/>
              </a:rPr>
              <a:t> </a:t>
            </a:r>
            <a:r>
              <a:rPr lang="en-GB" sz="3200" b="1" dirty="0" err="1" smtClean="0">
                <a:latin typeface="Arial"/>
                <a:ea typeface="Arial"/>
                <a:cs typeface="Arial"/>
                <a:sym typeface="Arial"/>
              </a:rPr>
              <a:t>maju</a:t>
            </a:r>
            <a:r>
              <a:rPr lang="en-GB" sz="3200" b="1" dirty="0" smtClean="0">
                <a:latin typeface="Arial"/>
                <a:ea typeface="Arial"/>
                <a:cs typeface="Arial"/>
                <a:sym typeface="Arial"/>
              </a:rPr>
              <a:t> </a:t>
            </a:r>
            <a:r>
              <a:rPr lang="en-GB" sz="3200" b="1" dirty="0" err="1" smtClean="0">
                <a:latin typeface="Arial"/>
                <a:ea typeface="Arial"/>
                <a:cs typeface="Arial"/>
                <a:sym typeface="Arial"/>
              </a:rPr>
              <a:t>nbra</a:t>
            </a:r>
            <a:r>
              <a:rPr lang="en-GB" sz="3200" b="1" dirty="0" smtClean="0">
                <a:latin typeface="Arial"/>
                <a:ea typeface="Arial"/>
                <a:cs typeface="Arial"/>
                <a:sym typeface="Arial"/>
              </a:rPr>
              <a:t> </a:t>
            </a:r>
            <a:r>
              <a:rPr lang="en-GB" sz="3200" b="1" dirty="0" err="1" smtClean="0">
                <a:latin typeface="Arial"/>
                <a:ea typeface="Arial"/>
                <a:cs typeface="Arial"/>
                <a:sym typeface="Arial"/>
              </a:rPr>
              <a:t>ai</a:t>
            </a:r>
            <a:r>
              <a:rPr lang="en-GB" sz="3200" b="1" dirty="0" smtClean="0">
                <a:latin typeface="Arial"/>
                <a:ea typeface="Arial"/>
                <a:cs typeface="Arial"/>
                <a:sym typeface="Arial"/>
              </a:rPr>
              <a:t> </a:t>
            </a:r>
            <a:r>
              <a:rPr lang="en-GB" sz="3200" b="1" dirty="0" err="1" smtClean="0">
                <a:latin typeface="Arial"/>
                <a:ea typeface="Arial"/>
                <a:cs typeface="Arial"/>
                <a:sym typeface="Arial"/>
              </a:rPr>
              <a:t>sha</a:t>
            </a:r>
            <a:r>
              <a:rPr lang="en-GB" sz="3200" b="1" dirty="0" smtClean="0">
                <a:latin typeface="Arial"/>
                <a:ea typeface="Arial"/>
                <a:cs typeface="Arial"/>
                <a:sym typeface="Arial"/>
              </a:rPr>
              <a:t> </a:t>
            </a:r>
            <a:r>
              <a:rPr lang="en-GB" sz="3200" b="1" dirty="0" err="1" smtClean="0">
                <a:latin typeface="Arial"/>
                <a:ea typeface="Arial"/>
                <a:cs typeface="Arial"/>
                <a:sym typeface="Arial"/>
              </a:rPr>
              <a:t>atsawm</a:t>
            </a:r>
            <a:r>
              <a:rPr lang="en-GB" sz="3200" b="1" dirty="0" smtClean="0">
                <a:latin typeface="Arial"/>
                <a:ea typeface="Arial"/>
                <a:cs typeface="Arial"/>
                <a:sym typeface="Arial"/>
              </a:rPr>
              <a:t> </a:t>
            </a:r>
            <a:r>
              <a:rPr lang="en-GB" sz="3200" b="1" dirty="0" err="1" smtClean="0">
                <a:latin typeface="Arial"/>
                <a:ea typeface="Arial"/>
                <a:cs typeface="Arial"/>
                <a:sym typeface="Arial"/>
              </a:rPr>
              <a:t>madat</a:t>
            </a:r>
            <a:r>
              <a:rPr lang="en-GB" sz="3200" b="1" dirty="0" smtClean="0">
                <a:latin typeface="Arial"/>
                <a:ea typeface="Arial"/>
                <a:cs typeface="Arial"/>
                <a:sym typeface="Arial"/>
              </a:rPr>
              <a:t> u.</a:t>
            </a:r>
            <a:r>
              <a:rPr lang="en-GB" sz="3200" dirty="0">
                <a:latin typeface="Arial"/>
                <a:ea typeface="Arial"/>
                <a:cs typeface="Arial"/>
                <a:sym typeface="Arial"/>
              </a:rPr>
              <a:t/>
            </a:r>
            <a:br>
              <a:rPr lang="en-GB" sz="3200" dirty="0">
                <a:latin typeface="Arial"/>
                <a:ea typeface="Arial"/>
                <a:cs typeface="Arial"/>
                <a:sym typeface="Arial"/>
              </a:rPr>
            </a:br>
            <a:endParaRPr sz="3200" dirty="0">
              <a:latin typeface="Arial"/>
              <a:ea typeface="Arial"/>
              <a:cs typeface="Arial"/>
              <a:sym typeface="Arial"/>
            </a:endParaRPr>
          </a:p>
        </p:txBody>
      </p:sp>
      <p:sp>
        <p:nvSpPr>
          <p:cNvPr id="386" name="Google Shape;386;p29"/>
          <p:cNvSpPr txBox="1">
            <a:spLocks noGrp="1"/>
          </p:cNvSpPr>
          <p:nvPr>
            <p:ph type="subTitle" idx="1"/>
          </p:nvPr>
        </p:nvSpPr>
        <p:spPr>
          <a:xfrm>
            <a:off x="5217917" y="1493120"/>
            <a:ext cx="6814426" cy="5067337"/>
          </a:xfrm>
          <a:prstGeom prst="rect">
            <a:avLst/>
          </a:prstGeom>
          <a:noFill/>
          <a:ln>
            <a:noFill/>
          </a:ln>
        </p:spPr>
        <p:txBody>
          <a:bodyPr spcFirstLastPara="1" wrap="square" lIns="91425" tIns="45700" rIns="91425" bIns="45700" anchor="t" anchorCtr="0">
            <a:normAutofit fontScale="92500" lnSpcReduction="20000"/>
          </a:bodyPr>
          <a:lstStyle/>
          <a:p>
            <a:pPr marL="285750" lvl="0" indent="-228600" algn="l" rtl="0">
              <a:lnSpc>
                <a:spcPct val="150000"/>
              </a:lnSpc>
              <a:spcBef>
                <a:spcPts val="0"/>
              </a:spcBef>
              <a:spcAft>
                <a:spcPts val="0"/>
              </a:spcAft>
              <a:buClr>
                <a:schemeClr val="dk1"/>
              </a:buClr>
              <a:buSzPct val="108107"/>
              <a:buFont typeface="Arial"/>
              <a:buChar char="•"/>
            </a:pPr>
            <a:r>
              <a:rPr lang="en-GB" sz="2200" dirty="0" err="1" smtClean="0">
                <a:latin typeface="Arial"/>
                <a:ea typeface="Arial"/>
                <a:cs typeface="Arial"/>
                <a:sym typeface="Arial"/>
              </a:rPr>
              <a:t>Kalang</a:t>
            </a:r>
            <a:r>
              <a:rPr lang="en-GB" sz="2200" dirty="0" smtClean="0">
                <a:latin typeface="Arial"/>
                <a:ea typeface="Arial"/>
                <a:cs typeface="Arial"/>
                <a:sym typeface="Arial"/>
              </a:rPr>
              <a:t> </a:t>
            </a:r>
            <a:r>
              <a:rPr lang="en-GB" sz="2200" dirty="0" err="1" smtClean="0">
                <a:latin typeface="Arial"/>
                <a:ea typeface="Arial"/>
                <a:cs typeface="Arial"/>
                <a:sym typeface="Arial"/>
              </a:rPr>
              <a:t>marang</a:t>
            </a:r>
            <a:r>
              <a:rPr lang="en-GB" sz="2200" dirty="0" smtClean="0">
                <a:latin typeface="Arial"/>
                <a:ea typeface="Arial"/>
                <a:cs typeface="Arial"/>
                <a:sym typeface="Arial"/>
              </a:rPr>
              <a:t> </a:t>
            </a:r>
            <a:r>
              <a:rPr lang="en-GB" sz="2200" dirty="0" err="1" smtClean="0">
                <a:latin typeface="Arial"/>
                <a:ea typeface="Arial"/>
                <a:cs typeface="Arial"/>
                <a:sym typeface="Arial"/>
              </a:rPr>
              <a:t>tinang</a:t>
            </a:r>
            <a:r>
              <a:rPr lang="en-GB" sz="2200" dirty="0" smtClean="0">
                <a:latin typeface="Arial"/>
                <a:ea typeface="Arial"/>
                <a:cs typeface="Arial"/>
                <a:sym typeface="Arial"/>
              </a:rPr>
              <a:t> </a:t>
            </a:r>
            <a:r>
              <a:rPr lang="en-GB" sz="2200" dirty="0" err="1" smtClean="0">
                <a:latin typeface="Arial"/>
                <a:ea typeface="Arial"/>
                <a:cs typeface="Arial"/>
                <a:sym typeface="Arial"/>
              </a:rPr>
              <a:t>gaw</a:t>
            </a:r>
            <a:r>
              <a:rPr lang="en-GB" sz="2200" dirty="0" smtClean="0">
                <a:latin typeface="Arial"/>
                <a:ea typeface="Arial"/>
                <a:cs typeface="Arial"/>
                <a:sym typeface="Arial"/>
              </a:rPr>
              <a:t> </a:t>
            </a:r>
            <a:r>
              <a:rPr lang="en-GB" sz="2200" dirty="0" err="1" smtClean="0">
                <a:latin typeface="Arial"/>
                <a:ea typeface="Arial"/>
                <a:cs typeface="Arial"/>
                <a:sym typeface="Arial"/>
              </a:rPr>
              <a:t>maga</a:t>
            </a:r>
            <a:r>
              <a:rPr lang="en-GB" sz="2200" dirty="0" smtClean="0">
                <a:latin typeface="Arial"/>
                <a:ea typeface="Arial"/>
                <a:cs typeface="Arial"/>
                <a:sym typeface="Arial"/>
              </a:rPr>
              <a:t> mi </a:t>
            </a:r>
            <a:r>
              <a:rPr lang="en-GB" sz="2200" dirty="0" err="1" smtClean="0">
                <a:latin typeface="Arial"/>
                <a:ea typeface="Arial"/>
                <a:cs typeface="Arial"/>
                <a:sym typeface="Arial"/>
              </a:rPr>
              <a:t>na</a:t>
            </a:r>
            <a:r>
              <a:rPr lang="en-GB" sz="2200" dirty="0" smtClean="0">
                <a:latin typeface="Arial"/>
                <a:ea typeface="Arial"/>
                <a:cs typeface="Arial"/>
                <a:sym typeface="Arial"/>
              </a:rPr>
              <a:t> </a:t>
            </a:r>
            <a:r>
              <a:rPr lang="en-GB" sz="2200" dirty="0" err="1" smtClean="0">
                <a:latin typeface="Arial"/>
                <a:ea typeface="Arial"/>
                <a:cs typeface="Arial"/>
                <a:sym typeface="Arial"/>
              </a:rPr>
              <a:t>masha</a:t>
            </a:r>
            <a:r>
              <a:rPr lang="en-GB" sz="2200" dirty="0" smtClean="0">
                <a:latin typeface="Arial"/>
                <a:ea typeface="Arial"/>
                <a:cs typeface="Arial"/>
                <a:sym typeface="Arial"/>
              </a:rPr>
              <a:t> </a:t>
            </a:r>
            <a:r>
              <a:rPr lang="en-GB" sz="2200" dirty="0" err="1" smtClean="0"/>
              <a:t>tsun</a:t>
            </a:r>
            <a:r>
              <a:rPr lang="en-GB" sz="2200" dirty="0" smtClean="0"/>
              <a:t> </a:t>
            </a:r>
            <a:r>
              <a:rPr lang="en-GB" sz="2200" dirty="0" err="1" smtClean="0"/>
              <a:t>shaga</a:t>
            </a:r>
            <a:r>
              <a:rPr lang="en-GB" sz="2200" dirty="0" smtClean="0"/>
              <a:t> </a:t>
            </a:r>
            <a:r>
              <a:rPr lang="en-GB" sz="2200" dirty="0" err="1" smtClean="0"/>
              <a:t>nga</a:t>
            </a:r>
            <a:r>
              <a:rPr lang="en-GB" sz="2200" dirty="0" smtClean="0"/>
              <a:t> </a:t>
            </a:r>
            <a:r>
              <a:rPr lang="en-GB" sz="2200" dirty="0" err="1" smtClean="0"/>
              <a:t>ai</a:t>
            </a:r>
            <a:r>
              <a:rPr lang="en-GB" sz="2200" dirty="0" smtClean="0"/>
              <a:t> </a:t>
            </a:r>
            <a:r>
              <a:rPr lang="en-GB" sz="2200" dirty="0" err="1" smtClean="0"/>
              <a:t>hpe</a:t>
            </a:r>
            <a:r>
              <a:rPr lang="en-GB" sz="2200" dirty="0" smtClean="0"/>
              <a:t> </a:t>
            </a:r>
            <a:r>
              <a:rPr lang="en-GB" sz="2200" dirty="0" err="1" smtClean="0"/>
              <a:t>na</a:t>
            </a:r>
            <a:r>
              <a:rPr lang="en-GB" sz="2200" dirty="0" smtClean="0"/>
              <a:t> </a:t>
            </a:r>
            <a:r>
              <a:rPr lang="en-GB" sz="2200" dirty="0" err="1" smtClean="0"/>
              <a:t>lu</a:t>
            </a:r>
            <a:r>
              <a:rPr lang="en-GB" sz="2200" dirty="0" smtClean="0"/>
              <a:t> taw </a:t>
            </a:r>
            <a:r>
              <a:rPr lang="en-GB" sz="2200" dirty="0" err="1" smtClean="0"/>
              <a:t>nga</a:t>
            </a:r>
            <a:r>
              <a:rPr lang="en-GB" sz="2200" dirty="0" smtClean="0"/>
              <a:t> </a:t>
            </a:r>
            <a:r>
              <a:rPr lang="en-GB" sz="2200" dirty="0" err="1" smtClean="0"/>
              <a:t>tim</a:t>
            </a:r>
            <a:r>
              <a:rPr lang="en-GB" sz="2200" dirty="0" smtClean="0"/>
              <a:t> </a:t>
            </a:r>
            <a:r>
              <a:rPr lang="en-GB" sz="2200" dirty="0" err="1" smtClean="0"/>
              <a:t>gaja</a:t>
            </a:r>
            <a:r>
              <a:rPr lang="en-GB" sz="2200" dirty="0" smtClean="0"/>
              <a:t> </a:t>
            </a:r>
            <a:r>
              <a:rPr lang="en-GB" sz="2200" dirty="0" err="1" smtClean="0"/>
              <a:t>wa</a:t>
            </a:r>
            <a:r>
              <a:rPr lang="en-GB" sz="2200" dirty="0" smtClean="0"/>
              <a:t> </a:t>
            </a:r>
            <a:r>
              <a:rPr lang="en-GB" sz="2200" dirty="0" err="1" smtClean="0"/>
              <a:t>madat</a:t>
            </a:r>
            <a:r>
              <a:rPr lang="en-GB" sz="2200" dirty="0" smtClean="0"/>
              <a:t> taw </a:t>
            </a:r>
            <a:r>
              <a:rPr lang="en-GB" sz="2200" dirty="0" err="1" smtClean="0"/>
              <a:t>ai</a:t>
            </a:r>
            <a:r>
              <a:rPr lang="en-GB" sz="2200" dirty="0" smtClean="0"/>
              <a:t> lam </a:t>
            </a:r>
            <a:r>
              <a:rPr lang="en-GB" sz="2200" dirty="0" err="1" smtClean="0"/>
              <a:t>nbyin</a:t>
            </a:r>
            <a:r>
              <a:rPr lang="en-GB" sz="2200" dirty="0" smtClean="0"/>
              <a:t> </a:t>
            </a:r>
            <a:r>
              <a:rPr lang="en-GB" sz="2200" dirty="0" err="1" smtClean="0"/>
              <a:t>chye</a:t>
            </a:r>
            <a:r>
              <a:rPr lang="en-GB" sz="2200" dirty="0" smtClean="0"/>
              <a:t> </a:t>
            </a:r>
            <a:r>
              <a:rPr lang="en-GB" sz="2200" dirty="0" err="1" smtClean="0"/>
              <a:t>ai</a:t>
            </a:r>
            <a:r>
              <a:rPr lang="en-GB" sz="2200" dirty="0" smtClean="0"/>
              <a:t>.</a:t>
            </a:r>
            <a:r>
              <a:rPr lang="en-GB" sz="2200" dirty="0"/>
              <a:t> </a:t>
            </a:r>
            <a:r>
              <a:rPr lang="en-GB" sz="2200" dirty="0" smtClean="0"/>
              <a:t>Dai </a:t>
            </a:r>
            <a:r>
              <a:rPr lang="en-GB" sz="2200" dirty="0" err="1" smtClean="0"/>
              <a:t>gaw</a:t>
            </a:r>
            <a:r>
              <a:rPr lang="en-GB" sz="2200" dirty="0" smtClean="0"/>
              <a:t> TV </a:t>
            </a:r>
            <a:r>
              <a:rPr lang="en-GB" sz="2200" dirty="0" err="1" smtClean="0"/>
              <a:t>hpaw</a:t>
            </a:r>
            <a:r>
              <a:rPr lang="en-GB" sz="2200" dirty="0" smtClean="0"/>
              <a:t> da n-</a:t>
            </a:r>
            <a:r>
              <a:rPr lang="en-GB" sz="2200" dirty="0" err="1" smtClean="0"/>
              <a:t>na</a:t>
            </a:r>
            <a:r>
              <a:rPr lang="en-GB" sz="2200" dirty="0" smtClean="0"/>
              <a:t> </a:t>
            </a:r>
            <a:r>
              <a:rPr lang="en-GB" sz="2200" dirty="0" err="1" smtClean="0"/>
              <a:t>manang</a:t>
            </a:r>
            <a:r>
              <a:rPr lang="en-GB" sz="2200" dirty="0" smtClean="0"/>
              <a:t> </a:t>
            </a:r>
            <a:r>
              <a:rPr lang="en-GB" sz="2200" dirty="0" err="1" smtClean="0"/>
              <a:t>hte</a:t>
            </a:r>
            <a:r>
              <a:rPr lang="en-GB" sz="2200" dirty="0" smtClean="0"/>
              <a:t> phone </a:t>
            </a:r>
            <a:r>
              <a:rPr lang="en-GB" sz="2200" dirty="0" err="1" smtClean="0"/>
              <a:t>shaga</a:t>
            </a:r>
            <a:r>
              <a:rPr lang="en-GB" sz="2200" dirty="0" smtClean="0"/>
              <a:t> </a:t>
            </a:r>
            <a:r>
              <a:rPr lang="en-GB" sz="2200" dirty="0" err="1" smtClean="0"/>
              <a:t>nga</a:t>
            </a:r>
            <a:r>
              <a:rPr lang="en-GB" sz="2200" dirty="0" smtClean="0"/>
              <a:t> </a:t>
            </a:r>
            <a:r>
              <a:rPr lang="en-GB" sz="2200" dirty="0" err="1" smtClean="0"/>
              <a:t>ai</a:t>
            </a:r>
            <a:r>
              <a:rPr lang="en-GB" sz="2200" dirty="0" smtClean="0"/>
              <a:t> </a:t>
            </a:r>
            <a:r>
              <a:rPr lang="en-GB" sz="2200" dirty="0" err="1" smtClean="0"/>
              <a:t>zawn</a:t>
            </a:r>
            <a:r>
              <a:rPr lang="en-GB" sz="2200" dirty="0" smtClean="0"/>
              <a:t> </a:t>
            </a:r>
            <a:r>
              <a:rPr lang="en-GB" sz="2200" dirty="0" err="1" smtClean="0"/>
              <a:t>rai</a:t>
            </a:r>
            <a:r>
              <a:rPr lang="en-GB" sz="2200" dirty="0" smtClean="0"/>
              <a:t> </a:t>
            </a:r>
            <a:r>
              <a:rPr lang="en-GB" sz="2200" dirty="0" err="1" smtClean="0"/>
              <a:t>nga</a:t>
            </a:r>
            <a:r>
              <a:rPr lang="en-GB" sz="2200" dirty="0" smtClean="0"/>
              <a:t> </a:t>
            </a:r>
            <a:r>
              <a:rPr lang="en-GB" sz="2200" dirty="0" err="1" smtClean="0"/>
              <a:t>ai</a:t>
            </a:r>
            <a:r>
              <a:rPr lang="en-GB" sz="2200" dirty="0" smtClean="0"/>
              <a:t>. </a:t>
            </a:r>
            <a:r>
              <a:rPr lang="en-GB" sz="2200" dirty="0" err="1" smtClean="0"/>
              <a:t>Rai</a:t>
            </a:r>
            <a:r>
              <a:rPr lang="en-GB" sz="2200" dirty="0" smtClean="0"/>
              <a:t> </a:t>
            </a:r>
            <a:r>
              <a:rPr lang="en-GB" sz="2200" dirty="0" err="1" smtClean="0"/>
              <a:t>tim</a:t>
            </a:r>
            <a:r>
              <a:rPr lang="en-GB" sz="2200" dirty="0" smtClean="0"/>
              <a:t>, TV pat </a:t>
            </a:r>
            <a:r>
              <a:rPr lang="en-GB" sz="2200" dirty="0" err="1" smtClean="0"/>
              <a:t>kau</a:t>
            </a:r>
            <a:r>
              <a:rPr lang="en-GB" sz="2200" dirty="0" smtClean="0"/>
              <a:t> yang </a:t>
            </a:r>
            <a:r>
              <a:rPr lang="en-GB" sz="2200" dirty="0" err="1" smtClean="0"/>
              <a:t>manang</a:t>
            </a:r>
            <a:r>
              <a:rPr lang="en-GB" sz="2200" dirty="0" smtClean="0"/>
              <a:t> </a:t>
            </a:r>
            <a:r>
              <a:rPr lang="en-GB" sz="2200" dirty="0" err="1" smtClean="0"/>
              <a:t>tsun</a:t>
            </a:r>
            <a:r>
              <a:rPr lang="en-GB" sz="2200" dirty="0" smtClean="0"/>
              <a:t> </a:t>
            </a:r>
            <a:r>
              <a:rPr lang="en-GB" sz="2200" dirty="0" err="1" smtClean="0"/>
              <a:t>shaga</a:t>
            </a:r>
            <a:r>
              <a:rPr lang="en-GB" sz="2200" dirty="0" smtClean="0"/>
              <a:t> </a:t>
            </a:r>
            <a:r>
              <a:rPr lang="en-GB" sz="2200" dirty="0" err="1" smtClean="0"/>
              <a:t>nga</a:t>
            </a:r>
            <a:r>
              <a:rPr lang="en-GB" sz="2200" dirty="0" smtClean="0"/>
              <a:t> </a:t>
            </a:r>
            <a:r>
              <a:rPr lang="en-GB" sz="2200" dirty="0" err="1" smtClean="0"/>
              <a:t>ai</a:t>
            </a:r>
            <a:r>
              <a:rPr lang="en-GB" sz="2200" dirty="0" smtClean="0"/>
              <a:t> </a:t>
            </a:r>
            <a:r>
              <a:rPr lang="en-GB" sz="2200" dirty="0" err="1" smtClean="0"/>
              <a:t>hpe</a:t>
            </a:r>
            <a:r>
              <a:rPr lang="en-GB" sz="2200" dirty="0" smtClean="0"/>
              <a:t> </a:t>
            </a:r>
            <a:r>
              <a:rPr lang="en-GB" sz="2200" dirty="0" err="1" smtClean="0"/>
              <a:t>atsawm</a:t>
            </a:r>
            <a:r>
              <a:rPr lang="en-GB" sz="2200" dirty="0" smtClean="0"/>
              <a:t> </a:t>
            </a:r>
            <a:r>
              <a:rPr lang="en-GB" sz="2200" dirty="0" err="1" smtClean="0"/>
              <a:t>sha</a:t>
            </a:r>
            <a:r>
              <a:rPr lang="en-GB" sz="2200" dirty="0" smtClean="0"/>
              <a:t> </a:t>
            </a:r>
            <a:r>
              <a:rPr lang="en-GB" sz="2200" dirty="0" err="1" smtClean="0"/>
              <a:t>maju</a:t>
            </a:r>
            <a:r>
              <a:rPr lang="en-GB" sz="2200" dirty="0" smtClean="0"/>
              <a:t> </a:t>
            </a:r>
            <a:r>
              <a:rPr lang="en-GB" sz="2200" dirty="0" err="1" smtClean="0"/>
              <a:t>jung</a:t>
            </a:r>
            <a:r>
              <a:rPr lang="en-GB" sz="2200" dirty="0" smtClean="0"/>
              <a:t> </a:t>
            </a:r>
            <a:r>
              <a:rPr lang="en-GB" sz="2200" dirty="0" err="1" smtClean="0"/>
              <a:t>madat</a:t>
            </a:r>
            <a:r>
              <a:rPr lang="en-GB" sz="2200" dirty="0" smtClean="0"/>
              <a:t> </a:t>
            </a:r>
            <a:r>
              <a:rPr lang="en-GB" sz="2200" dirty="0" err="1" smtClean="0"/>
              <a:t>lu</a:t>
            </a:r>
            <a:r>
              <a:rPr lang="en-GB" sz="2200" dirty="0" smtClean="0"/>
              <a:t> </a:t>
            </a:r>
            <a:r>
              <a:rPr lang="en-GB" sz="2200" dirty="0" err="1" smtClean="0"/>
              <a:t>na</a:t>
            </a:r>
            <a:r>
              <a:rPr lang="en-GB" sz="2200" dirty="0" smtClean="0"/>
              <a:t> </a:t>
            </a:r>
            <a:r>
              <a:rPr lang="en-GB" sz="2200" dirty="0" err="1" smtClean="0"/>
              <a:t>rai</a:t>
            </a:r>
            <a:r>
              <a:rPr lang="en-GB" sz="2200" dirty="0" smtClean="0"/>
              <a:t> </a:t>
            </a:r>
            <a:r>
              <a:rPr lang="en-GB" sz="2200" dirty="0" err="1" smtClean="0"/>
              <a:t>nga</a:t>
            </a:r>
            <a:r>
              <a:rPr lang="en-GB" sz="2200" dirty="0" smtClean="0"/>
              <a:t> </a:t>
            </a:r>
            <a:r>
              <a:rPr lang="en-GB" sz="2200" dirty="0" err="1" smtClean="0"/>
              <a:t>ai</a:t>
            </a:r>
            <a:r>
              <a:rPr lang="en-GB" sz="2200" dirty="0" smtClean="0"/>
              <a:t>. </a:t>
            </a:r>
            <a:r>
              <a:rPr lang="en-GB" sz="2200" dirty="0" err="1" smtClean="0"/>
              <a:t>Ndai</a:t>
            </a:r>
            <a:r>
              <a:rPr lang="en-GB" sz="2200" dirty="0" smtClean="0"/>
              <a:t> </a:t>
            </a:r>
            <a:r>
              <a:rPr lang="en-GB" sz="2200" dirty="0" err="1" smtClean="0"/>
              <a:t>gaw</a:t>
            </a:r>
            <a:r>
              <a:rPr lang="en-GB" sz="2200" dirty="0" smtClean="0"/>
              <a:t> </a:t>
            </a:r>
            <a:r>
              <a:rPr lang="en-GB" sz="2200" dirty="0" err="1" smtClean="0"/>
              <a:t>myit</a:t>
            </a:r>
            <a:r>
              <a:rPr lang="en-GB" sz="2200" dirty="0" smtClean="0"/>
              <a:t> </a:t>
            </a:r>
            <a:r>
              <a:rPr lang="en-GB" sz="2200" dirty="0" err="1" smtClean="0"/>
              <a:t>maju</a:t>
            </a:r>
            <a:r>
              <a:rPr lang="en-GB" sz="2200" dirty="0" smtClean="0"/>
              <a:t> </a:t>
            </a:r>
            <a:r>
              <a:rPr lang="en-GB" sz="2200" dirty="0" err="1" smtClean="0"/>
              <a:t>nbra</a:t>
            </a:r>
            <a:r>
              <a:rPr lang="en-GB" sz="2200" dirty="0" smtClean="0"/>
              <a:t> </a:t>
            </a:r>
            <a:r>
              <a:rPr lang="en-GB" sz="2200" dirty="0" err="1" smtClean="0"/>
              <a:t>ai</a:t>
            </a:r>
            <a:r>
              <a:rPr lang="en-GB" sz="2200" dirty="0" smtClean="0"/>
              <a:t> </a:t>
            </a:r>
            <a:r>
              <a:rPr lang="en-GB" sz="2200" dirty="0" err="1" smtClean="0"/>
              <a:t>sha</a:t>
            </a:r>
            <a:r>
              <a:rPr lang="en-GB" sz="2200" dirty="0" smtClean="0"/>
              <a:t> </a:t>
            </a:r>
            <a:r>
              <a:rPr lang="en-GB" sz="2200" dirty="0" err="1" smtClean="0"/>
              <a:t>atsawm</a:t>
            </a:r>
            <a:r>
              <a:rPr lang="en-GB" sz="2200" dirty="0" smtClean="0"/>
              <a:t> </a:t>
            </a:r>
            <a:r>
              <a:rPr lang="en-GB" sz="2200" dirty="0" err="1" smtClean="0"/>
              <a:t>madat</a:t>
            </a:r>
            <a:r>
              <a:rPr lang="en-GB" sz="2200" dirty="0" smtClean="0"/>
              <a:t> </a:t>
            </a:r>
            <a:r>
              <a:rPr lang="en-GB" sz="2200" dirty="0" err="1" smtClean="0"/>
              <a:t>ai</a:t>
            </a:r>
            <a:r>
              <a:rPr lang="en-GB" sz="2200" dirty="0" smtClean="0"/>
              <a:t> lam </a:t>
            </a:r>
            <a:r>
              <a:rPr lang="en-GB" sz="2200" dirty="0" err="1" smtClean="0"/>
              <a:t>rai</a:t>
            </a:r>
            <a:r>
              <a:rPr lang="en-GB" sz="2200" dirty="0" smtClean="0"/>
              <a:t> </a:t>
            </a:r>
            <a:r>
              <a:rPr lang="en-GB" sz="2200" dirty="0" err="1" smtClean="0"/>
              <a:t>nga</a:t>
            </a:r>
            <a:r>
              <a:rPr lang="en-GB" sz="2200" dirty="0" smtClean="0"/>
              <a:t> </a:t>
            </a:r>
            <a:r>
              <a:rPr lang="en-GB" sz="2200" dirty="0" err="1" smtClean="0"/>
              <a:t>ai</a:t>
            </a:r>
            <a:r>
              <a:rPr lang="en-GB" sz="2200" dirty="0" smtClean="0"/>
              <a:t>.</a:t>
            </a:r>
            <a:endParaRPr dirty="0">
              <a:latin typeface="Arial"/>
              <a:ea typeface="Arial"/>
              <a:cs typeface="Arial"/>
              <a:sym typeface="Arial"/>
            </a:endParaRPr>
          </a:p>
          <a:p>
            <a:pPr marL="285750" lvl="0" indent="-228600" algn="l" rtl="0">
              <a:lnSpc>
                <a:spcPct val="150000"/>
              </a:lnSpc>
              <a:spcBef>
                <a:spcPts val="0"/>
              </a:spcBef>
              <a:spcAft>
                <a:spcPts val="0"/>
              </a:spcAft>
              <a:buClr>
                <a:schemeClr val="dk1"/>
              </a:buClr>
              <a:buSzPct val="108107"/>
              <a:buFont typeface="Arial"/>
              <a:buChar char="•"/>
            </a:pPr>
            <a:r>
              <a:rPr lang="en-GB" sz="2200" dirty="0" err="1" smtClean="0"/>
              <a:t>Tinang</a:t>
            </a:r>
            <a:r>
              <a:rPr lang="en-GB" sz="2200" dirty="0" smtClean="0"/>
              <a:t> </a:t>
            </a:r>
            <a:r>
              <a:rPr lang="en-GB" sz="2200" dirty="0" err="1" smtClean="0"/>
              <a:t>gaw</a:t>
            </a:r>
            <a:r>
              <a:rPr lang="en-GB" sz="2200" dirty="0" smtClean="0"/>
              <a:t> </a:t>
            </a:r>
            <a:r>
              <a:rPr lang="en-GB" sz="2200" dirty="0" err="1" smtClean="0"/>
              <a:t>ndai</a:t>
            </a:r>
            <a:r>
              <a:rPr lang="en-GB" sz="2200" dirty="0" smtClean="0"/>
              <a:t> kung </a:t>
            </a:r>
            <a:r>
              <a:rPr lang="en-GB" sz="2200" dirty="0" err="1" smtClean="0"/>
              <a:t>kyang</a:t>
            </a:r>
            <a:r>
              <a:rPr lang="en-GB" sz="2200" dirty="0" smtClean="0"/>
              <a:t> lam </a:t>
            </a:r>
            <a:r>
              <a:rPr lang="en-GB" sz="2200" dirty="0" err="1" smtClean="0"/>
              <a:t>hpe</a:t>
            </a:r>
            <a:r>
              <a:rPr lang="en-GB" sz="2200" dirty="0" smtClean="0"/>
              <a:t> jai </a:t>
            </a:r>
            <a:r>
              <a:rPr lang="en-GB" sz="2200" dirty="0" err="1" smtClean="0"/>
              <a:t>lang</a:t>
            </a:r>
            <a:r>
              <a:rPr lang="en-GB" sz="2200" dirty="0" smtClean="0"/>
              <a:t> yang </a:t>
            </a:r>
            <a:r>
              <a:rPr lang="en-GB" sz="2200" dirty="0" err="1" smtClean="0"/>
              <a:t>myit</a:t>
            </a:r>
            <a:r>
              <a:rPr lang="en-GB" sz="2200" dirty="0" smtClean="0"/>
              <a:t> </a:t>
            </a:r>
            <a:r>
              <a:rPr lang="en-GB" sz="2200" dirty="0" err="1" smtClean="0"/>
              <a:t>tsam</a:t>
            </a:r>
            <a:r>
              <a:rPr lang="en-GB" sz="2200" dirty="0" smtClean="0"/>
              <a:t> </a:t>
            </a:r>
            <a:r>
              <a:rPr lang="en-GB" sz="2200" dirty="0" err="1" smtClean="0"/>
              <a:t>pu</a:t>
            </a:r>
            <a:r>
              <a:rPr lang="en-GB" sz="2200" dirty="0" smtClean="0"/>
              <a:t> </a:t>
            </a:r>
            <a:r>
              <a:rPr lang="en-GB" sz="2200" dirty="0" err="1" smtClean="0"/>
              <a:t>ba</a:t>
            </a:r>
            <a:r>
              <a:rPr lang="en-GB" sz="2200" dirty="0" smtClean="0"/>
              <a:t> lam </a:t>
            </a:r>
            <a:r>
              <a:rPr lang="en-GB" sz="2200" dirty="0" err="1" smtClean="0"/>
              <a:t>hkam</a:t>
            </a:r>
            <a:r>
              <a:rPr lang="en-GB" sz="2200" dirty="0" smtClean="0"/>
              <a:t> </a:t>
            </a:r>
            <a:r>
              <a:rPr lang="en-GB" sz="2200" dirty="0" err="1" smtClean="0"/>
              <a:t>sha</a:t>
            </a:r>
            <a:r>
              <a:rPr lang="en-GB" sz="2200" dirty="0" smtClean="0"/>
              <a:t> </a:t>
            </a:r>
            <a:r>
              <a:rPr lang="en-GB" sz="2200" dirty="0" err="1" smtClean="0"/>
              <a:t>nga</a:t>
            </a:r>
            <a:r>
              <a:rPr lang="en-GB" sz="2200" dirty="0" smtClean="0"/>
              <a:t> </a:t>
            </a:r>
            <a:r>
              <a:rPr lang="en-GB" sz="2200" dirty="0" err="1" smtClean="0"/>
              <a:t>ai</a:t>
            </a:r>
            <a:r>
              <a:rPr lang="en-GB" sz="2200" dirty="0" smtClean="0"/>
              <a:t> </a:t>
            </a:r>
            <a:r>
              <a:rPr lang="en-GB" sz="2200" dirty="0" err="1" smtClean="0"/>
              <a:t>wa</a:t>
            </a:r>
            <a:r>
              <a:rPr lang="en-GB" sz="2200" dirty="0" smtClean="0"/>
              <a:t> </a:t>
            </a:r>
            <a:r>
              <a:rPr lang="en-GB" sz="2200" dirty="0" err="1" smtClean="0"/>
              <a:t>hpe</a:t>
            </a:r>
            <a:r>
              <a:rPr lang="en-GB" sz="2200" dirty="0" smtClean="0"/>
              <a:t> </a:t>
            </a:r>
            <a:r>
              <a:rPr lang="en-GB" sz="2200" dirty="0" err="1" smtClean="0"/>
              <a:t>tinang</a:t>
            </a:r>
            <a:r>
              <a:rPr lang="en-GB" sz="2200" dirty="0" smtClean="0"/>
              <a:t> a n </a:t>
            </a:r>
            <a:r>
              <a:rPr lang="en-GB" sz="2200" dirty="0" err="1" smtClean="0"/>
              <a:t>tsa</a:t>
            </a:r>
            <a:r>
              <a:rPr lang="en-GB" sz="2200" dirty="0" smtClean="0"/>
              <a:t> </a:t>
            </a:r>
            <a:r>
              <a:rPr lang="en-GB" sz="2200" dirty="0" err="1" smtClean="0"/>
              <a:t>kam</a:t>
            </a:r>
            <a:r>
              <a:rPr lang="en-GB" sz="2200" dirty="0" smtClean="0"/>
              <a:t> </a:t>
            </a:r>
            <a:r>
              <a:rPr lang="en-GB" sz="2200" dirty="0" err="1" smtClean="0"/>
              <a:t>ai</a:t>
            </a:r>
            <a:r>
              <a:rPr lang="en-GB" sz="2200" dirty="0" smtClean="0"/>
              <a:t> </a:t>
            </a:r>
            <a:r>
              <a:rPr lang="en-GB" sz="2200" dirty="0" err="1" smtClean="0"/>
              <a:t>myit</a:t>
            </a:r>
            <a:r>
              <a:rPr lang="en-GB" sz="2200" dirty="0" smtClean="0"/>
              <a:t> </a:t>
            </a:r>
            <a:r>
              <a:rPr lang="en-GB" sz="2200" dirty="0" err="1" smtClean="0"/>
              <a:t>nga</a:t>
            </a:r>
            <a:r>
              <a:rPr lang="en-GB" sz="2200" dirty="0" smtClean="0"/>
              <a:t> </a:t>
            </a:r>
            <a:r>
              <a:rPr lang="en-GB" sz="2200" dirty="0" err="1" smtClean="0"/>
              <a:t>wa</a:t>
            </a:r>
            <a:r>
              <a:rPr lang="en-GB" sz="2200" dirty="0" smtClean="0"/>
              <a:t> </a:t>
            </a:r>
            <a:r>
              <a:rPr lang="en-GB" sz="2200" dirty="0" err="1" smtClean="0"/>
              <a:t>hkra</a:t>
            </a:r>
            <a:r>
              <a:rPr lang="en-GB" sz="2200" dirty="0" smtClean="0"/>
              <a:t> </a:t>
            </a:r>
            <a:r>
              <a:rPr lang="en-GB" sz="2200" dirty="0" err="1" smtClean="0"/>
              <a:t>galaw</a:t>
            </a:r>
            <a:r>
              <a:rPr lang="en-GB" sz="2200" dirty="0" smtClean="0"/>
              <a:t> </a:t>
            </a:r>
            <a:r>
              <a:rPr lang="en-GB" sz="2200" dirty="0" err="1" smtClean="0"/>
              <a:t>lu</a:t>
            </a:r>
            <a:r>
              <a:rPr lang="en-GB" sz="2200" dirty="0" smtClean="0"/>
              <a:t> n-</a:t>
            </a:r>
            <a:r>
              <a:rPr lang="en-GB" sz="2200" dirty="0" err="1" smtClean="0"/>
              <a:t>na</a:t>
            </a:r>
            <a:r>
              <a:rPr lang="en-GB" sz="2200" dirty="0" smtClean="0"/>
              <a:t> </a:t>
            </a:r>
            <a:r>
              <a:rPr lang="en-GB" sz="2200" dirty="0" err="1" smtClean="0"/>
              <a:t>shanghte</a:t>
            </a:r>
            <a:r>
              <a:rPr lang="en-GB" sz="2200" dirty="0" smtClean="0"/>
              <a:t> a </a:t>
            </a:r>
            <a:r>
              <a:rPr lang="en-GB" sz="2200" dirty="0" err="1" smtClean="0"/>
              <a:t>hkam</a:t>
            </a:r>
            <a:r>
              <a:rPr lang="en-GB" sz="2200" dirty="0" smtClean="0"/>
              <a:t> </a:t>
            </a:r>
            <a:r>
              <a:rPr lang="en-GB" sz="2200" dirty="0" err="1" smtClean="0"/>
              <a:t>sha</a:t>
            </a:r>
            <a:r>
              <a:rPr lang="en-GB" sz="2200" dirty="0" smtClean="0"/>
              <a:t> </a:t>
            </a:r>
            <a:r>
              <a:rPr lang="en-GB" sz="2200" dirty="0" err="1" smtClean="0"/>
              <a:t>nga</a:t>
            </a:r>
            <a:r>
              <a:rPr lang="en-GB" sz="2200" dirty="0" smtClean="0"/>
              <a:t> </a:t>
            </a:r>
            <a:r>
              <a:rPr lang="en-GB" sz="2200" dirty="0" err="1" smtClean="0"/>
              <a:t>ai</a:t>
            </a:r>
            <a:r>
              <a:rPr lang="en-GB" sz="2200" dirty="0" smtClean="0"/>
              <a:t> lam </a:t>
            </a:r>
            <a:r>
              <a:rPr lang="en-GB" sz="2200" dirty="0" err="1" smtClean="0"/>
              <a:t>hpe</a:t>
            </a:r>
            <a:r>
              <a:rPr lang="en-GB" sz="2200" dirty="0" smtClean="0"/>
              <a:t> </a:t>
            </a:r>
            <a:r>
              <a:rPr lang="en-GB" sz="2200" dirty="0" err="1" smtClean="0"/>
              <a:t>chye</a:t>
            </a:r>
            <a:r>
              <a:rPr lang="en-GB" sz="2200" dirty="0" smtClean="0"/>
              <a:t> </a:t>
            </a:r>
            <a:r>
              <a:rPr lang="en-GB" sz="2200" dirty="0" err="1" smtClean="0"/>
              <a:t>na</a:t>
            </a:r>
            <a:r>
              <a:rPr lang="en-GB" sz="2200" dirty="0" smtClean="0"/>
              <a:t> </a:t>
            </a:r>
            <a:r>
              <a:rPr lang="en-GB" sz="2200" dirty="0" err="1" smtClean="0"/>
              <a:t>wa</a:t>
            </a:r>
            <a:r>
              <a:rPr lang="en-GB" sz="2200" dirty="0" smtClean="0"/>
              <a:t> </a:t>
            </a:r>
            <a:r>
              <a:rPr lang="en-GB" sz="2200" dirty="0" err="1" smtClean="0"/>
              <a:t>shangun</a:t>
            </a:r>
            <a:r>
              <a:rPr lang="en-GB" sz="2200" dirty="0" smtClean="0"/>
              <a:t> </a:t>
            </a:r>
            <a:r>
              <a:rPr lang="en-GB" sz="2200" dirty="0" err="1" smtClean="0"/>
              <a:t>lu</a:t>
            </a:r>
            <a:r>
              <a:rPr lang="en-GB" sz="2200" dirty="0" smtClean="0"/>
              <a:t> </a:t>
            </a:r>
            <a:r>
              <a:rPr lang="en-GB" sz="2200" dirty="0" err="1" smtClean="0"/>
              <a:t>na</a:t>
            </a:r>
            <a:r>
              <a:rPr lang="en-GB" sz="2200" dirty="0" smtClean="0"/>
              <a:t> </a:t>
            </a:r>
            <a:r>
              <a:rPr lang="en-GB" sz="2200" dirty="0" err="1" smtClean="0"/>
              <a:t>rai</a:t>
            </a:r>
            <a:r>
              <a:rPr lang="en-GB" sz="2200" dirty="0" smtClean="0"/>
              <a:t> </a:t>
            </a:r>
            <a:r>
              <a:rPr lang="en-GB" sz="2200" dirty="0" err="1" smtClean="0"/>
              <a:t>nga</a:t>
            </a:r>
            <a:r>
              <a:rPr lang="en-GB" sz="2200" dirty="0" smtClean="0"/>
              <a:t> </a:t>
            </a:r>
            <a:r>
              <a:rPr lang="en-GB" sz="2200" dirty="0" err="1" smtClean="0"/>
              <a:t>ai</a:t>
            </a:r>
            <a:r>
              <a:rPr lang="en-GB" sz="2200" dirty="0" smtClean="0"/>
              <a:t>. </a:t>
            </a:r>
            <a:endParaRPr dirty="0">
              <a:latin typeface="Arial"/>
              <a:ea typeface="Arial"/>
              <a:cs typeface="Arial"/>
              <a:sym typeface="Arial"/>
            </a:endParaRPr>
          </a:p>
        </p:txBody>
      </p:sp>
      <p:pic>
        <p:nvPicPr>
          <p:cNvPr id="387" name="Google Shape;387;p29" descr="Boardroom"/>
          <p:cNvPicPr preferRelativeResize="0"/>
          <p:nvPr/>
        </p:nvPicPr>
        <p:blipFill rotWithShape="1">
          <a:blip r:embed="rId3">
            <a:alphaModFix/>
          </a:blip>
          <a:srcRect/>
          <a:stretch/>
        </p:blipFill>
        <p:spPr>
          <a:xfrm>
            <a:off x="-57912" y="989076"/>
            <a:ext cx="4978255" cy="504886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78"/>
          <p:cNvSpPr txBox="1">
            <a:spLocks noGrp="1"/>
          </p:cNvSpPr>
          <p:nvPr>
            <p:ph type="ctrTitle"/>
          </p:nvPr>
        </p:nvSpPr>
        <p:spPr>
          <a:xfrm>
            <a:off x="841248" y="448056"/>
            <a:ext cx="10515600" cy="406908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9600"/>
              <a:buFont typeface="Arial"/>
              <a:buNone/>
            </a:pPr>
            <a:endParaRPr>
              <a:latin typeface="Arial"/>
              <a:ea typeface="Arial"/>
              <a:cs typeface="Arial"/>
              <a:sym typeface="Arial"/>
            </a:endParaRPr>
          </a:p>
        </p:txBody>
      </p:sp>
      <p:sp>
        <p:nvSpPr>
          <p:cNvPr id="141" name="Google Shape;141;p78"/>
          <p:cNvSpPr txBox="1">
            <a:spLocks noGrp="1"/>
          </p:cNvSpPr>
          <p:nvPr>
            <p:ph type="subTitle" idx="1"/>
          </p:nvPr>
        </p:nvSpPr>
        <p:spPr>
          <a:xfrm>
            <a:off x="841248" y="4983480"/>
            <a:ext cx="10515600" cy="1124712"/>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Clr>
                <a:schemeClr val="dk1"/>
              </a:buClr>
              <a:buSzPts val="2800"/>
              <a:buNone/>
            </a:pPr>
            <a:endParaRPr/>
          </a:p>
        </p:txBody>
      </p:sp>
      <p:pic>
        <p:nvPicPr>
          <p:cNvPr id="142" name="Google Shape;142;p78"/>
          <p:cNvPicPr preferRelativeResize="0"/>
          <p:nvPr/>
        </p:nvPicPr>
        <p:blipFill rotWithShape="1">
          <a:blip r:embed="rId3">
            <a:alphaModFix/>
          </a:blip>
          <a:srcRect/>
          <a:stretch/>
        </p:blipFill>
        <p:spPr>
          <a:xfrm>
            <a:off x="0" y="-154908"/>
            <a:ext cx="12192000" cy="6838950"/>
          </a:xfrm>
          <a:prstGeom prst="rect">
            <a:avLst/>
          </a:prstGeom>
          <a:noFill/>
          <a:ln>
            <a:noFill/>
          </a:ln>
        </p:spPr>
      </p:pic>
      <p:sp>
        <p:nvSpPr>
          <p:cNvPr id="143" name="Google Shape;143;p78"/>
          <p:cNvSpPr/>
          <p:nvPr/>
        </p:nvSpPr>
        <p:spPr>
          <a:xfrm>
            <a:off x="2779940" y="1201071"/>
            <a:ext cx="2421466" cy="4126992"/>
          </a:xfrm>
          <a:prstGeom prst="rect">
            <a:avLst/>
          </a:pr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4" name="Google Shape;144;p78"/>
          <p:cNvSpPr txBox="1"/>
          <p:nvPr/>
        </p:nvSpPr>
        <p:spPr>
          <a:xfrm>
            <a:off x="3476752" y="425412"/>
            <a:ext cx="6260806" cy="76940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GB" sz="4400" b="1" i="0" u="none" strike="noStrike" cap="none" dirty="0" smtClean="0">
                <a:solidFill>
                  <a:srgbClr val="000000"/>
                </a:solidFill>
                <a:latin typeface="Arial"/>
                <a:ea typeface="Arial"/>
                <a:cs typeface="Arial"/>
                <a:sym typeface="Arial"/>
              </a:rPr>
              <a:t>Module </a:t>
            </a:r>
            <a:r>
              <a:rPr lang="en-GB" sz="4400" b="1" i="0" u="none" strike="noStrike" cap="none" dirty="0" err="1" smtClean="0">
                <a:solidFill>
                  <a:srgbClr val="000000"/>
                </a:solidFill>
                <a:latin typeface="Arial"/>
                <a:ea typeface="Arial"/>
                <a:cs typeface="Arial"/>
                <a:sym typeface="Arial"/>
              </a:rPr>
              <a:t>matsun</a:t>
            </a:r>
            <a:r>
              <a:rPr lang="en-GB" sz="4400" b="1" i="0" u="none" strike="noStrike" cap="none" dirty="0" smtClean="0">
                <a:solidFill>
                  <a:srgbClr val="000000"/>
                </a:solidFill>
                <a:latin typeface="Arial"/>
                <a:ea typeface="Arial"/>
                <a:cs typeface="Arial"/>
                <a:sym typeface="Arial"/>
              </a:rPr>
              <a:t> lam</a:t>
            </a:r>
            <a:endParaRPr sz="4400" b="1" i="0" u="none" strike="noStrike" cap="none" dirty="0">
              <a:solidFill>
                <a:srgbClr val="000000"/>
              </a:solidFill>
              <a:latin typeface="Arial"/>
              <a:ea typeface="Arial"/>
              <a:cs typeface="Arial"/>
              <a:sym typeface="Arial"/>
            </a:endParaRPr>
          </a:p>
        </p:txBody>
      </p:sp>
      <p:sp>
        <p:nvSpPr>
          <p:cNvPr id="145" name="Google Shape;145;p78"/>
          <p:cNvSpPr txBox="1"/>
          <p:nvPr/>
        </p:nvSpPr>
        <p:spPr>
          <a:xfrm>
            <a:off x="543108" y="4793452"/>
            <a:ext cx="2135060" cy="1015622"/>
          </a:xfrm>
          <a:prstGeom prst="rect">
            <a:avLst/>
          </a:prstGeom>
          <a:solidFill>
            <a:schemeClr val="lt1"/>
          </a:solidFill>
          <a:ln>
            <a:noFill/>
          </a:ln>
        </p:spPr>
        <p:txBody>
          <a:bodyPr spcFirstLastPara="1" wrap="square" lIns="91425" tIns="45700" rIns="91425" bIns="45700" anchor="t" anchorCtr="0">
            <a:spAutoFit/>
          </a:bodyPr>
          <a:lstStyle/>
          <a:p>
            <a:pPr>
              <a:buSzPts val="2000"/>
            </a:pPr>
            <a:r>
              <a:rPr lang="en-US" sz="2000" b="1" dirty="0" err="1"/>
              <a:t>Tinang</a:t>
            </a:r>
            <a:r>
              <a:rPr lang="en-US" sz="2000" b="1" dirty="0"/>
              <a:t> </a:t>
            </a:r>
            <a:r>
              <a:rPr lang="en-US" sz="2000" b="1" dirty="0" err="1"/>
              <a:t>madu</a:t>
            </a:r>
            <a:r>
              <a:rPr lang="en-US" sz="2000" b="1" dirty="0"/>
              <a:t> </a:t>
            </a:r>
            <a:r>
              <a:rPr lang="en-US" sz="2000" b="1" dirty="0" err="1"/>
              <a:t>hkum</a:t>
            </a:r>
            <a:r>
              <a:rPr lang="en-US" sz="2000" b="1" dirty="0"/>
              <a:t> a </a:t>
            </a:r>
            <a:r>
              <a:rPr lang="en-US" sz="2000" b="1" dirty="0" err="1"/>
              <a:t>hkamja</a:t>
            </a:r>
            <a:r>
              <a:rPr lang="en-US" sz="2000" b="1" dirty="0"/>
              <a:t> </a:t>
            </a:r>
            <a:r>
              <a:rPr lang="en-US" sz="2000" b="1" dirty="0" err="1"/>
              <a:t>ngwi</a:t>
            </a:r>
            <a:r>
              <a:rPr lang="en-US" sz="2000" b="1" dirty="0"/>
              <a:t> </a:t>
            </a:r>
            <a:r>
              <a:rPr lang="en-US" sz="2000" b="1" dirty="0" err="1"/>
              <a:t>pyaw</a:t>
            </a:r>
            <a:r>
              <a:rPr lang="en-US" sz="2000" b="1" dirty="0"/>
              <a:t> </a:t>
            </a:r>
            <a:r>
              <a:rPr lang="en-US" sz="2000" b="1" dirty="0" smtClean="0"/>
              <a:t>lam</a:t>
            </a:r>
            <a:endParaRPr lang="en-US" sz="2000" b="1" dirty="0"/>
          </a:p>
        </p:txBody>
      </p:sp>
      <p:sp>
        <p:nvSpPr>
          <p:cNvPr id="146" name="Google Shape;146;p78"/>
          <p:cNvSpPr txBox="1"/>
          <p:nvPr/>
        </p:nvSpPr>
        <p:spPr>
          <a:xfrm>
            <a:off x="2779940" y="1296690"/>
            <a:ext cx="2421466" cy="2001123"/>
          </a:xfrm>
          <a:prstGeom prst="rect">
            <a:avLst/>
          </a:prstGeom>
          <a:solidFill>
            <a:schemeClr val="lt1"/>
          </a:solidFill>
          <a:ln>
            <a:noFill/>
          </a:ln>
        </p:spPr>
        <p:txBody>
          <a:bodyPr spcFirstLastPara="1" wrap="square" lIns="91425" tIns="45700" rIns="91425" bIns="45700" anchor="t" anchorCtr="0">
            <a:spAutoFit/>
          </a:bodyPr>
          <a:lstStyle/>
          <a:p>
            <a:pPr lvl="0">
              <a:buSzPts val="2000"/>
            </a:pPr>
            <a:r>
              <a:rPr lang="en-US" sz="2000" b="1" dirty="0" err="1"/>
              <a:t>Shani</a:t>
            </a:r>
            <a:r>
              <a:rPr lang="en-US" sz="2000" b="1" dirty="0"/>
              <a:t> </a:t>
            </a:r>
            <a:r>
              <a:rPr lang="en-US" sz="2000" b="1" dirty="0" err="1"/>
              <a:t>shagu</a:t>
            </a:r>
            <a:r>
              <a:rPr lang="en-US" sz="2000" b="1" dirty="0"/>
              <a:t> </a:t>
            </a:r>
            <a:r>
              <a:rPr lang="en-US" sz="2000" b="1" dirty="0" err="1"/>
              <a:t>ganawn</a:t>
            </a:r>
            <a:r>
              <a:rPr lang="en-US" sz="2000" b="1" dirty="0"/>
              <a:t> </a:t>
            </a:r>
            <a:r>
              <a:rPr lang="en-US" sz="2000" b="1" dirty="0" err="1"/>
              <a:t>mazum</a:t>
            </a:r>
            <a:r>
              <a:rPr lang="en-US" sz="2000" b="1" dirty="0"/>
              <a:t> lam </a:t>
            </a:r>
            <a:r>
              <a:rPr lang="en-US" sz="2000" b="1" dirty="0" err="1" smtClean="0"/>
              <a:t>hpe</a:t>
            </a:r>
            <a:r>
              <a:rPr lang="en-US" sz="2000" b="1" dirty="0" smtClean="0"/>
              <a:t> </a:t>
            </a:r>
            <a:r>
              <a:rPr lang="en-US" sz="2000" b="1" dirty="0"/>
              <a:t>n-gun jaw </a:t>
            </a:r>
            <a:r>
              <a:rPr lang="en-US" sz="2000" b="1" dirty="0" err="1"/>
              <a:t>shingtau</a:t>
            </a:r>
            <a:r>
              <a:rPr lang="en-US" sz="2000" b="1" dirty="0"/>
              <a:t> </a:t>
            </a:r>
            <a:r>
              <a:rPr lang="en-US" sz="2000" b="1" dirty="0" err="1"/>
              <a:t>ya</a:t>
            </a:r>
            <a:r>
              <a:rPr lang="en-US" sz="2000" b="1" dirty="0"/>
              <a:t> </a:t>
            </a:r>
            <a:r>
              <a:rPr lang="en-US" sz="2000" b="1" dirty="0" err="1"/>
              <a:t>ai</a:t>
            </a:r>
            <a:r>
              <a:rPr lang="en-US" sz="2000" b="1" dirty="0"/>
              <a:t> </a:t>
            </a:r>
            <a:r>
              <a:rPr lang="en-US" sz="2000" b="1" dirty="0" err="1"/>
              <a:t>matut</a:t>
            </a:r>
            <a:r>
              <a:rPr lang="en-US" sz="2000" b="1" dirty="0"/>
              <a:t> </a:t>
            </a:r>
            <a:r>
              <a:rPr lang="en-US" sz="2000" b="1" dirty="0" err="1"/>
              <a:t>mahkai</a:t>
            </a:r>
            <a:r>
              <a:rPr lang="en-US" sz="2000" b="1" dirty="0"/>
              <a:t> </a:t>
            </a:r>
            <a:r>
              <a:rPr lang="en-US" sz="2000" b="1" dirty="0" err="1"/>
              <a:t>tsun</a:t>
            </a:r>
            <a:r>
              <a:rPr lang="en-US" sz="2000" b="1" dirty="0"/>
              <a:t> </a:t>
            </a:r>
            <a:r>
              <a:rPr lang="en-US" sz="2000" b="1" dirty="0" err="1"/>
              <a:t>shaga</a:t>
            </a:r>
            <a:r>
              <a:rPr lang="en-US" sz="2000" b="1" dirty="0"/>
              <a:t> </a:t>
            </a:r>
            <a:r>
              <a:rPr lang="en-US" sz="2000" b="1" dirty="0" smtClean="0"/>
              <a:t>lam</a:t>
            </a:r>
            <a:endParaRPr sz="2000" b="1" i="0" u="none" strike="noStrike" cap="none" dirty="0">
              <a:solidFill>
                <a:srgbClr val="000000"/>
              </a:solidFill>
              <a:latin typeface="Arial"/>
              <a:ea typeface="Arial"/>
              <a:cs typeface="Arial"/>
              <a:sym typeface="Arial"/>
            </a:endParaRPr>
          </a:p>
        </p:txBody>
      </p:sp>
      <p:sp>
        <p:nvSpPr>
          <p:cNvPr id="147" name="Google Shape;147;p78"/>
          <p:cNvSpPr txBox="1"/>
          <p:nvPr/>
        </p:nvSpPr>
        <p:spPr>
          <a:xfrm>
            <a:off x="5397774" y="4793452"/>
            <a:ext cx="2135060" cy="1015622"/>
          </a:xfrm>
          <a:prstGeom prst="rect">
            <a:avLst/>
          </a:prstGeom>
          <a:solidFill>
            <a:schemeClr val="lt1"/>
          </a:solidFill>
          <a:ln>
            <a:noFill/>
          </a:ln>
        </p:spPr>
        <p:txBody>
          <a:bodyPr spcFirstLastPara="1" wrap="square" lIns="91425" tIns="45700" rIns="91425" bIns="45700" anchor="t" anchorCtr="0">
            <a:spAutoFit/>
          </a:bodyPr>
          <a:lstStyle/>
          <a:p>
            <a:pPr lvl="0">
              <a:buSzPts val="2000"/>
            </a:pPr>
            <a:r>
              <a:rPr lang="en-US" sz="2000" b="1" dirty="0"/>
              <a:t>Ta </a:t>
            </a:r>
            <a:r>
              <a:rPr lang="en-US" sz="2000" b="1" dirty="0" smtClean="0"/>
              <a:t>tut </a:t>
            </a:r>
            <a:r>
              <a:rPr lang="en-US" sz="2000" b="1" dirty="0" err="1"/>
              <a:t>garum</a:t>
            </a:r>
            <a:r>
              <a:rPr lang="en-US" sz="2000" b="1" dirty="0"/>
              <a:t> </a:t>
            </a:r>
            <a:r>
              <a:rPr lang="en-US" sz="2000" b="1" dirty="0" err="1"/>
              <a:t>shingtau</a:t>
            </a:r>
            <a:r>
              <a:rPr lang="en-US" sz="2000" b="1" dirty="0"/>
              <a:t> </a:t>
            </a:r>
            <a:r>
              <a:rPr lang="en-US" sz="2000" b="1" dirty="0" err="1" smtClean="0"/>
              <a:t>ai</a:t>
            </a:r>
            <a:r>
              <a:rPr lang="en-US" sz="2000" b="1" dirty="0" smtClean="0"/>
              <a:t> </a:t>
            </a:r>
            <a:r>
              <a:rPr lang="en-US" sz="2000" b="1" dirty="0" err="1"/>
              <a:t>hpe</a:t>
            </a:r>
            <a:r>
              <a:rPr lang="en-US" sz="2000" b="1" dirty="0"/>
              <a:t> jaw </a:t>
            </a:r>
            <a:r>
              <a:rPr lang="en-US" sz="2000" b="1" dirty="0" err="1"/>
              <a:t>ya</a:t>
            </a:r>
            <a:r>
              <a:rPr lang="en-US" sz="2000" b="1" dirty="0"/>
              <a:t> </a:t>
            </a:r>
            <a:r>
              <a:rPr lang="en-US" sz="2000" b="1" dirty="0" err="1"/>
              <a:t>ai</a:t>
            </a:r>
            <a:r>
              <a:rPr lang="en-US" sz="2000" b="1" dirty="0"/>
              <a:t> lam</a:t>
            </a:r>
          </a:p>
        </p:txBody>
      </p:sp>
      <p:sp>
        <p:nvSpPr>
          <p:cNvPr id="148" name="Google Shape;148;p78"/>
          <p:cNvSpPr txBox="1"/>
          <p:nvPr/>
        </p:nvSpPr>
        <p:spPr>
          <a:xfrm>
            <a:off x="6770888" y="1635551"/>
            <a:ext cx="2601712" cy="1323399"/>
          </a:xfrm>
          <a:prstGeom prst="rect">
            <a:avLst/>
          </a:prstGeom>
          <a:solidFill>
            <a:schemeClr val="lt1"/>
          </a:solidFill>
          <a:ln>
            <a:noFill/>
          </a:ln>
        </p:spPr>
        <p:txBody>
          <a:bodyPr spcFirstLastPara="1" wrap="square" lIns="91425" tIns="45700" rIns="91425" bIns="45700" anchor="t" anchorCtr="0">
            <a:spAutoFit/>
          </a:bodyPr>
          <a:lstStyle/>
          <a:p>
            <a:pPr lvl="0">
              <a:buSzPts val="2000"/>
            </a:pPr>
            <a:r>
              <a:rPr lang="en-US" sz="2000" b="1" dirty="0" err="1"/>
              <a:t>Myit</a:t>
            </a:r>
            <a:r>
              <a:rPr lang="en-US" sz="2000" b="1" dirty="0"/>
              <a:t> </a:t>
            </a:r>
            <a:r>
              <a:rPr lang="en-US" sz="2000" b="1" dirty="0" err="1"/>
              <a:t>tsam</a:t>
            </a:r>
            <a:r>
              <a:rPr lang="en-US" sz="2000" b="1" dirty="0"/>
              <a:t> </a:t>
            </a:r>
            <a:r>
              <a:rPr lang="en-US" sz="2000" b="1" dirty="0" err="1"/>
              <a:t>pu</a:t>
            </a:r>
            <a:r>
              <a:rPr lang="en-US" sz="2000" b="1" dirty="0"/>
              <a:t> </a:t>
            </a:r>
            <a:r>
              <a:rPr lang="en-US" sz="2000" b="1" dirty="0" err="1" smtClean="0"/>
              <a:t>ba</a:t>
            </a:r>
            <a:r>
              <a:rPr lang="en-US" sz="2000" b="1" dirty="0" smtClean="0"/>
              <a:t> lam </a:t>
            </a:r>
            <a:r>
              <a:rPr lang="en-US" sz="2000" b="1" dirty="0" err="1"/>
              <a:t>hkam</a:t>
            </a:r>
            <a:r>
              <a:rPr lang="en-US" sz="2000" b="1" dirty="0"/>
              <a:t> </a:t>
            </a:r>
            <a:r>
              <a:rPr lang="en-US" sz="2000" b="1" dirty="0" err="1"/>
              <a:t>sha</a:t>
            </a:r>
            <a:r>
              <a:rPr lang="en-US" sz="2000" b="1" dirty="0"/>
              <a:t> </a:t>
            </a:r>
            <a:r>
              <a:rPr lang="en-US" sz="2000" b="1" dirty="0" err="1"/>
              <a:t>nga</a:t>
            </a:r>
            <a:r>
              <a:rPr lang="en-US" sz="2000" b="1" dirty="0"/>
              <a:t> ai </a:t>
            </a:r>
            <a:r>
              <a:rPr lang="en-US" sz="2000" b="1" dirty="0" err="1"/>
              <a:t>ni</a:t>
            </a:r>
            <a:r>
              <a:rPr lang="en-US" sz="2000" b="1" dirty="0"/>
              <a:t> </a:t>
            </a:r>
            <a:r>
              <a:rPr lang="en-US" sz="2000" b="1" dirty="0" err="1"/>
              <a:t>hpe</a:t>
            </a:r>
            <a:r>
              <a:rPr lang="en-US" sz="2000" b="1" dirty="0"/>
              <a:t> </a:t>
            </a:r>
            <a:r>
              <a:rPr lang="en-US" sz="2000" b="1" dirty="0" err="1"/>
              <a:t>garum</a:t>
            </a:r>
            <a:r>
              <a:rPr lang="en-US" sz="2000" b="1" dirty="0"/>
              <a:t> </a:t>
            </a:r>
            <a:r>
              <a:rPr lang="en-US" sz="2000" b="1" dirty="0" err="1"/>
              <a:t>shingtau</a:t>
            </a:r>
            <a:r>
              <a:rPr lang="en-US" sz="2000" b="1" dirty="0"/>
              <a:t> </a:t>
            </a:r>
            <a:r>
              <a:rPr lang="en-US" sz="2000" b="1" dirty="0" err="1" smtClean="0"/>
              <a:t>ya</a:t>
            </a:r>
            <a:r>
              <a:rPr lang="en-US" sz="2000" b="1" dirty="0" smtClean="0"/>
              <a:t> </a:t>
            </a:r>
            <a:r>
              <a:rPr lang="en-US" sz="2000" b="1" dirty="0" smtClean="0"/>
              <a:t>ai lam</a:t>
            </a:r>
            <a:endParaRPr lang="en-US" sz="2000" b="1" dirty="0"/>
          </a:p>
        </p:txBody>
      </p:sp>
      <p:sp>
        <p:nvSpPr>
          <p:cNvPr id="149" name="Google Shape;149;p78"/>
          <p:cNvSpPr txBox="1"/>
          <p:nvPr/>
        </p:nvSpPr>
        <p:spPr>
          <a:xfrm>
            <a:off x="8927079" y="4793452"/>
            <a:ext cx="2429767" cy="1015622"/>
          </a:xfrm>
          <a:prstGeom prst="rect">
            <a:avLst/>
          </a:prstGeom>
          <a:solidFill>
            <a:schemeClr val="lt1"/>
          </a:solidFill>
          <a:ln>
            <a:noFill/>
          </a:ln>
        </p:spPr>
        <p:txBody>
          <a:bodyPr spcFirstLastPara="1" wrap="square" lIns="91425" tIns="45700" rIns="91425" bIns="45700" anchor="t" anchorCtr="0">
            <a:spAutoFit/>
          </a:bodyPr>
          <a:lstStyle/>
          <a:p>
            <a:pPr lvl="0">
              <a:buSzPts val="2000"/>
            </a:pPr>
            <a:r>
              <a:rPr lang="en-US" sz="2000" b="1" dirty="0" err="1"/>
              <a:t>Laksan</a:t>
            </a:r>
            <a:r>
              <a:rPr lang="en-US" sz="2000" b="1" dirty="0"/>
              <a:t> </a:t>
            </a:r>
            <a:r>
              <a:rPr lang="en-US" sz="2000" b="1" dirty="0" err="1" smtClean="0"/>
              <a:t>mabyin</a:t>
            </a:r>
            <a:r>
              <a:rPr lang="en-US" sz="2000" b="1" dirty="0" smtClean="0"/>
              <a:t> </a:t>
            </a:r>
            <a:r>
              <a:rPr lang="en-US" sz="2000" b="1" dirty="0" err="1" smtClean="0"/>
              <a:t>masa</a:t>
            </a:r>
            <a:r>
              <a:rPr lang="en-US" sz="2000" b="1" dirty="0" smtClean="0"/>
              <a:t> </a:t>
            </a:r>
            <a:r>
              <a:rPr lang="en-US" sz="2000" b="1" dirty="0" err="1" smtClean="0"/>
              <a:t>ni</a:t>
            </a:r>
            <a:r>
              <a:rPr lang="en-US" sz="2000" b="1" dirty="0" smtClean="0"/>
              <a:t> </a:t>
            </a:r>
            <a:r>
              <a:rPr lang="en-US" sz="2000" b="1" dirty="0" err="1"/>
              <a:t>hta</a:t>
            </a:r>
            <a:r>
              <a:rPr lang="en-US" sz="2000" b="1" dirty="0"/>
              <a:t> </a:t>
            </a:r>
            <a:r>
              <a:rPr lang="en-US" sz="2000" b="1" dirty="0" err="1"/>
              <a:t>garum</a:t>
            </a:r>
            <a:r>
              <a:rPr lang="en-US" sz="2000" b="1" dirty="0"/>
              <a:t> </a:t>
            </a:r>
            <a:r>
              <a:rPr lang="en-US" sz="2000" b="1" dirty="0" err="1"/>
              <a:t>shingtau</a:t>
            </a:r>
            <a:r>
              <a:rPr lang="en-US" sz="2000" b="1" dirty="0"/>
              <a:t> </a:t>
            </a:r>
            <a:r>
              <a:rPr lang="en-US" sz="2000" b="1" dirty="0" err="1"/>
              <a:t>ya</a:t>
            </a:r>
            <a:r>
              <a:rPr lang="en-US" sz="2000" b="1" dirty="0"/>
              <a:t> ai lam</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30"/>
          <p:cNvSpPr txBox="1">
            <a:spLocks noGrp="1"/>
          </p:cNvSpPr>
          <p:nvPr>
            <p:ph type="ctrTitle"/>
          </p:nvPr>
        </p:nvSpPr>
        <p:spPr>
          <a:xfrm>
            <a:off x="4335516" y="213713"/>
            <a:ext cx="7535917" cy="1528004"/>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SzPts val="3200"/>
              <a:buNone/>
            </a:pPr>
            <a:r>
              <a:rPr lang="en-GB" sz="3200" b="1" dirty="0" err="1" smtClean="0">
                <a:latin typeface="Arial"/>
                <a:ea typeface="Arial"/>
                <a:cs typeface="Arial"/>
                <a:sym typeface="Arial"/>
              </a:rPr>
              <a:t>Shahte</a:t>
            </a:r>
            <a:r>
              <a:rPr lang="en-GB" sz="3200" b="1" dirty="0" smtClean="0">
                <a:latin typeface="Arial"/>
                <a:ea typeface="Arial"/>
                <a:cs typeface="Arial"/>
                <a:sym typeface="Arial"/>
              </a:rPr>
              <a:t> a </a:t>
            </a:r>
            <a:r>
              <a:rPr lang="en-GB" sz="3200" b="1" dirty="0" err="1" smtClean="0">
                <a:latin typeface="Arial"/>
                <a:ea typeface="Arial"/>
                <a:cs typeface="Arial"/>
                <a:sym typeface="Arial"/>
              </a:rPr>
              <a:t>myit</a:t>
            </a:r>
            <a:r>
              <a:rPr lang="en-GB" sz="3200" b="1" dirty="0" smtClean="0">
                <a:latin typeface="Arial"/>
                <a:ea typeface="Arial"/>
                <a:cs typeface="Arial"/>
                <a:sym typeface="Arial"/>
              </a:rPr>
              <a:t> </a:t>
            </a:r>
            <a:r>
              <a:rPr lang="en-GB" sz="3200" b="1" dirty="0" err="1" smtClean="0">
                <a:latin typeface="Arial"/>
                <a:ea typeface="Arial"/>
                <a:cs typeface="Arial"/>
                <a:sym typeface="Arial"/>
              </a:rPr>
              <a:t>tsang</a:t>
            </a:r>
            <a:r>
              <a:rPr lang="en-GB" sz="3200" b="1" dirty="0" smtClean="0">
                <a:latin typeface="Arial"/>
                <a:ea typeface="Arial"/>
                <a:cs typeface="Arial"/>
                <a:sym typeface="Arial"/>
              </a:rPr>
              <a:t> lam </a:t>
            </a:r>
            <a:r>
              <a:rPr lang="en-GB" sz="3200" b="1" dirty="0" err="1" smtClean="0">
                <a:latin typeface="Arial"/>
                <a:ea typeface="Arial"/>
                <a:cs typeface="Arial"/>
                <a:sym typeface="Arial"/>
              </a:rPr>
              <a:t>ni</a:t>
            </a:r>
            <a:r>
              <a:rPr lang="en-GB" sz="3200" b="1" dirty="0" smtClean="0">
                <a:latin typeface="Arial"/>
                <a:ea typeface="Arial"/>
                <a:cs typeface="Arial"/>
                <a:sym typeface="Arial"/>
              </a:rPr>
              <a:t> </a:t>
            </a:r>
            <a:r>
              <a:rPr lang="en-GB" sz="3200" b="1" dirty="0" err="1" smtClean="0">
                <a:latin typeface="Arial"/>
                <a:ea typeface="Arial"/>
                <a:cs typeface="Arial"/>
                <a:sym typeface="Arial"/>
              </a:rPr>
              <a:t>hpe</a:t>
            </a:r>
            <a:r>
              <a:rPr lang="en-GB" sz="3200" b="1" dirty="0" smtClean="0">
                <a:latin typeface="Arial"/>
                <a:ea typeface="Arial"/>
                <a:cs typeface="Arial"/>
                <a:sym typeface="Arial"/>
              </a:rPr>
              <a:t> </a:t>
            </a:r>
            <a:r>
              <a:rPr lang="en-GB" sz="3200" b="1" dirty="0" err="1" smtClean="0">
                <a:latin typeface="Arial"/>
                <a:ea typeface="Arial"/>
                <a:cs typeface="Arial"/>
                <a:sym typeface="Arial"/>
              </a:rPr>
              <a:t>teng</a:t>
            </a:r>
            <a:r>
              <a:rPr lang="en-GB" sz="3200" b="1" dirty="0" smtClean="0">
                <a:latin typeface="Arial"/>
                <a:ea typeface="Arial"/>
                <a:cs typeface="Arial"/>
                <a:sym typeface="Arial"/>
              </a:rPr>
              <a:t> </a:t>
            </a:r>
            <a:r>
              <a:rPr lang="en-GB" sz="3200" b="1" dirty="0" err="1" smtClean="0">
                <a:latin typeface="Arial"/>
                <a:ea typeface="Arial"/>
                <a:cs typeface="Arial"/>
                <a:sym typeface="Arial"/>
              </a:rPr>
              <a:t>sha</a:t>
            </a:r>
            <a:r>
              <a:rPr lang="en-GB" sz="3200" b="1" dirty="0" smtClean="0">
                <a:latin typeface="Arial"/>
                <a:ea typeface="Arial"/>
                <a:cs typeface="Arial"/>
                <a:sym typeface="Arial"/>
              </a:rPr>
              <a:t> </a:t>
            </a:r>
            <a:r>
              <a:rPr lang="en-GB" sz="3200" b="1" dirty="0" err="1" smtClean="0">
                <a:latin typeface="Arial"/>
                <a:ea typeface="Arial"/>
                <a:cs typeface="Arial"/>
                <a:sym typeface="Arial"/>
              </a:rPr>
              <a:t>chye</a:t>
            </a:r>
            <a:r>
              <a:rPr lang="en-GB" sz="3200" b="1" dirty="0" smtClean="0">
                <a:latin typeface="Arial"/>
                <a:ea typeface="Arial"/>
                <a:cs typeface="Arial"/>
                <a:sym typeface="Arial"/>
              </a:rPr>
              <a:t> </a:t>
            </a:r>
            <a:r>
              <a:rPr lang="en-GB" sz="3200" b="1" dirty="0" err="1" smtClean="0">
                <a:latin typeface="Arial"/>
                <a:ea typeface="Arial"/>
                <a:cs typeface="Arial"/>
                <a:sym typeface="Arial"/>
              </a:rPr>
              <a:t>na</a:t>
            </a:r>
            <a:r>
              <a:rPr lang="en-GB" sz="3200" b="1" dirty="0" smtClean="0">
                <a:latin typeface="Arial"/>
                <a:ea typeface="Arial"/>
                <a:cs typeface="Arial"/>
                <a:sym typeface="Arial"/>
              </a:rPr>
              <a:t> </a:t>
            </a:r>
            <a:r>
              <a:rPr lang="en-GB" sz="3200" b="1" dirty="0" err="1" smtClean="0">
                <a:latin typeface="Arial"/>
                <a:ea typeface="Arial"/>
                <a:cs typeface="Arial"/>
                <a:sym typeface="Arial"/>
              </a:rPr>
              <a:t>hkra</a:t>
            </a:r>
            <a:r>
              <a:rPr lang="en-GB" sz="3200" b="1" dirty="0" smtClean="0">
                <a:latin typeface="Arial"/>
                <a:ea typeface="Arial"/>
                <a:cs typeface="Arial"/>
                <a:sym typeface="Arial"/>
              </a:rPr>
              <a:t> </a:t>
            </a:r>
            <a:r>
              <a:rPr lang="en-GB" sz="3200" b="1" dirty="0" err="1" smtClean="0">
                <a:latin typeface="Arial"/>
                <a:ea typeface="Arial"/>
                <a:cs typeface="Arial"/>
                <a:sym typeface="Arial"/>
              </a:rPr>
              <a:t>madat</a:t>
            </a:r>
            <a:r>
              <a:rPr lang="en-GB" sz="3200" b="1" dirty="0" smtClean="0">
                <a:latin typeface="Arial"/>
                <a:ea typeface="Arial"/>
                <a:cs typeface="Arial"/>
                <a:sym typeface="Arial"/>
              </a:rPr>
              <a:t> u.</a:t>
            </a:r>
            <a:endParaRPr sz="3200" dirty="0">
              <a:latin typeface="Arial"/>
              <a:ea typeface="Arial"/>
              <a:cs typeface="Arial"/>
              <a:sym typeface="Arial"/>
            </a:endParaRPr>
          </a:p>
        </p:txBody>
      </p:sp>
      <p:sp>
        <p:nvSpPr>
          <p:cNvPr id="394" name="Google Shape;394;p30"/>
          <p:cNvSpPr txBox="1">
            <a:spLocks noGrp="1"/>
          </p:cNvSpPr>
          <p:nvPr>
            <p:ph type="subTitle" idx="1"/>
          </p:nvPr>
        </p:nvSpPr>
        <p:spPr>
          <a:xfrm>
            <a:off x="5254171" y="2053774"/>
            <a:ext cx="6937829" cy="4296226"/>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2000"/>
              <a:buFont typeface="Arial"/>
              <a:buChar char="•"/>
            </a:pPr>
            <a:r>
              <a:rPr lang="en-GB" sz="2000" dirty="0" err="1" smtClean="0">
                <a:latin typeface="Arial"/>
                <a:ea typeface="Arial"/>
                <a:cs typeface="Arial"/>
                <a:sym typeface="Arial"/>
              </a:rPr>
              <a:t>Tinang</a:t>
            </a:r>
            <a:r>
              <a:rPr lang="en-GB" sz="2000" dirty="0" smtClean="0">
                <a:latin typeface="Arial"/>
                <a:ea typeface="Arial"/>
                <a:cs typeface="Arial"/>
                <a:sym typeface="Arial"/>
              </a:rPr>
              <a:t> </a:t>
            </a:r>
            <a:r>
              <a:rPr lang="en-GB" sz="2000" dirty="0" err="1" smtClean="0">
                <a:latin typeface="Arial"/>
                <a:ea typeface="Arial"/>
                <a:cs typeface="Arial"/>
                <a:sym typeface="Arial"/>
              </a:rPr>
              <a:t>gaw</a:t>
            </a:r>
            <a:r>
              <a:rPr lang="en-GB" sz="2000" dirty="0" smtClean="0">
                <a:latin typeface="Arial"/>
                <a:ea typeface="Arial"/>
                <a:cs typeface="Arial"/>
                <a:sym typeface="Arial"/>
              </a:rPr>
              <a:t> </a:t>
            </a:r>
            <a:r>
              <a:rPr lang="en-GB" sz="2000" dirty="0" err="1" smtClean="0">
                <a:latin typeface="Arial"/>
                <a:ea typeface="Arial"/>
                <a:cs typeface="Arial"/>
                <a:sym typeface="Arial"/>
              </a:rPr>
              <a:t>masha</a:t>
            </a:r>
            <a:r>
              <a:rPr lang="en-GB" sz="2000" dirty="0" smtClean="0">
                <a:latin typeface="Arial"/>
                <a:ea typeface="Arial"/>
                <a:cs typeface="Arial"/>
                <a:sym typeface="Arial"/>
              </a:rPr>
              <a:t> </a:t>
            </a:r>
            <a:r>
              <a:rPr lang="en-GB" sz="2000" dirty="0" err="1" smtClean="0">
                <a:latin typeface="Arial"/>
                <a:ea typeface="Arial"/>
                <a:cs typeface="Arial"/>
                <a:sym typeface="Arial"/>
              </a:rPr>
              <a:t>langai</a:t>
            </a:r>
            <a:r>
              <a:rPr lang="en-GB" sz="2000" dirty="0" smtClean="0">
                <a:latin typeface="Arial"/>
                <a:ea typeface="Arial"/>
                <a:cs typeface="Arial"/>
                <a:sym typeface="Arial"/>
              </a:rPr>
              <a:t> </a:t>
            </a:r>
            <a:r>
              <a:rPr lang="en-GB" sz="2000" dirty="0" err="1" smtClean="0">
                <a:latin typeface="Arial"/>
                <a:ea typeface="Arial"/>
                <a:cs typeface="Arial"/>
                <a:sym typeface="Arial"/>
              </a:rPr>
              <a:t>ngai</a:t>
            </a:r>
            <a:r>
              <a:rPr lang="en-GB" sz="2000" dirty="0" smtClean="0">
                <a:latin typeface="Arial"/>
                <a:ea typeface="Arial"/>
                <a:cs typeface="Arial"/>
                <a:sym typeface="Arial"/>
              </a:rPr>
              <a:t> </a:t>
            </a:r>
            <a:r>
              <a:rPr lang="en-GB" sz="2000" dirty="0" err="1" smtClean="0">
                <a:latin typeface="Arial"/>
                <a:ea typeface="Arial"/>
                <a:cs typeface="Arial"/>
                <a:sym typeface="Arial"/>
              </a:rPr>
              <a:t>hpe</a:t>
            </a:r>
            <a:r>
              <a:rPr lang="en-GB" sz="2000" dirty="0" smtClean="0">
                <a:latin typeface="Arial"/>
                <a:ea typeface="Arial"/>
                <a:cs typeface="Arial"/>
                <a:sym typeface="Arial"/>
              </a:rPr>
              <a:t> </a:t>
            </a:r>
            <a:r>
              <a:rPr lang="en-GB" sz="2000" dirty="0" err="1" smtClean="0">
                <a:latin typeface="Arial"/>
                <a:ea typeface="Arial"/>
                <a:cs typeface="Arial"/>
                <a:sym typeface="Arial"/>
              </a:rPr>
              <a:t>garum</a:t>
            </a:r>
            <a:r>
              <a:rPr lang="en-GB" sz="2000" dirty="0" smtClean="0">
                <a:latin typeface="Arial"/>
                <a:ea typeface="Arial"/>
                <a:cs typeface="Arial"/>
                <a:sym typeface="Arial"/>
              </a:rPr>
              <a:t> </a:t>
            </a:r>
            <a:r>
              <a:rPr lang="en-GB" sz="2000" dirty="0" err="1" smtClean="0">
                <a:latin typeface="Arial"/>
                <a:ea typeface="Arial"/>
                <a:cs typeface="Arial"/>
                <a:sym typeface="Arial"/>
              </a:rPr>
              <a:t>shingtau</a:t>
            </a:r>
            <a:r>
              <a:rPr lang="en-GB" sz="2000" dirty="0" smtClean="0">
                <a:latin typeface="Arial"/>
                <a:ea typeface="Arial"/>
                <a:cs typeface="Arial"/>
                <a:sym typeface="Arial"/>
              </a:rPr>
              <a:t> </a:t>
            </a:r>
            <a:r>
              <a:rPr lang="en-GB" sz="2000" dirty="0" err="1" smtClean="0">
                <a:latin typeface="Arial"/>
                <a:ea typeface="Arial"/>
                <a:cs typeface="Arial"/>
                <a:sym typeface="Arial"/>
              </a:rPr>
              <a:t>ya</a:t>
            </a:r>
            <a:r>
              <a:rPr lang="en-GB" sz="2000" dirty="0" smtClean="0">
                <a:latin typeface="Arial"/>
                <a:ea typeface="Arial"/>
                <a:cs typeface="Arial"/>
                <a:sym typeface="Arial"/>
              </a:rPr>
              <a:t> </a:t>
            </a:r>
            <a:r>
              <a:rPr lang="en-GB" sz="2000" dirty="0" err="1" smtClean="0">
                <a:latin typeface="Arial"/>
                <a:ea typeface="Arial"/>
                <a:cs typeface="Arial"/>
                <a:sym typeface="Arial"/>
              </a:rPr>
              <a:t>ai</a:t>
            </a:r>
            <a:r>
              <a:rPr lang="en-GB" sz="2000" dirty="0" smtClean="0">
                <a:latin typeface="Arial"/>
                <a:ea typeface="Arial"/>
                <a:cs typeface="Arial"/>
                <a:sym typeface="Arial"/>
              </a:rPr>
              <a:t> </a:t>
            </a:r>
            <a:r>
              <a:rPr lang="en-GB" sz="2000" dirty="0" err="1" smtClean="0">
                <a:latin typeface="Arial"/>
                <a:ea typeface="Arial"/>
                <a:cs typeface="Arial"/>
                <a:sym typeface="Arial"/>
              </a:rPr>
              <a:t>shaloi</a:t>
            </a:r>
            <a:r>
              <a:rPr lang="en-GB" sz="2000" dirty="0" smtClean="0">
                <a:latin typeface="Arial"/>
                <a:ea typeface="Arial"/>
                <a:cs typeface="Arial"/>
                <a:sym typeface="Arial"/>
              </a:rPr>
              <a:t> </a:t>
            </a:r>
            <a:r>
              <a:rPr lang="en-GB" sz="2000" dirty="0" err="1" smtClean="0">
                <a:latin typeface="Arial"/>
                <a:ea typeface="Arial"/>
                <a:cs typeface="Arial"/>
                <a:sym typeface="Arial"/>
              </a:rPr>
              <a:t>shanhte</a:t>
            </a:r>
            <a:r>
              <a:rPr lang="en-GB" sz="2000" dirty="0" smtClean="0">
                <a:latin typeface="Arial"/>
                <a:ea typeface="Arial"/>
                <a:cs typeface="Arial"/>
                <a:sym typeface="Arial"/>
              </a:rPr>
              <a:t> a </a:t>
            </a:r>
            <a:r>
              <a:rPr lang="en-GB" sz="2000" dirty="0" err="1" smtClean="0">
                <a:latin typeface="Arial"/>
                <a:ea typeface="Arial"/>
                <a:cs typeface="Arial"/>
                <a:sym typeface="Arial"/>
              </a:rPr>
              <a:t>gaja</a:t>
            </a:r>
            <a:r>
              <a:rPr lang="en-GB" sz="2000" dirty="0" smtClean="0">
                <a:latin typeface="Arial"/>
                <a:ea typeface="Arial"/>
                <a:cs typeface="Arial"/>
                <a:sym typeface="Arial"/>
              </a:rPr>
              <a:t> </a:t>
            </a:r>
            <a:r>
              <a:rPr lang="en-GB" sz="2000" dirty="0" err="1" smtClean="0">
                <a:latin typeface="Arial"/>
                <a:ea typeface="Arial"/>
                <a:cs typeface="Arial"/>
                <a:sym typeface="Arial"/>
              </a:rPr>
              <a:t>wa</a:t>
            </a:r>
            <a:r>
              <a:rPr lang="en-GB" sz="2000" dirty="0" smtClean="0">
                <a:latin typeface="Arial"/>
                <a:ea typeface="Arial"/>
                <a:cs typeface="Arial"/>
                <a:sym typeface="Arial"/>
              </a:rPr>
              <a:t> </a:t>
            </a:r>
            <a:r>
              <a:rPr lang="en-GB" sz="2000" dirty="0" err="1" smtClean="0">
                <a:latin typeface="Arial"/>
                <a:ea typeface="Arial"/>
                <a:cs typeface="Arial"/>
                <a:sym typeface="Arial"/>
              </a:rPr>
              <a:t>teng</a:t>
            </a:r>
            <a:r>
              <a:rPr lang="en-GB" sz="2000" dirty="0" smtClean="0">
                <a:latin typeface="Arial"/>
                <a:ea typeface="Arial"/>
                <a:cs typeface="Arial"/>
                <a:sym typeface="Arial"/>
              </a:rPr>
              <a:t> </a:t>
            </a:r>
            <a:r>
              <a:rPr lang="en-GB" sz="2000" dirty="0" err="1" smtClean="0">
                <a:latin typeface="Arial"/>
                <a:ea typeface="Arial"/>
                <a:cs typeface="Arial"/>
                <a:sym typeface="Arial"/>
              </a:rPr>
              <a:t>sha</a:t>
            </a:r>
            <a:r>
              <a:rPr lang="en-GB" sz="2000" dirty="0" smtClean="0">
                <a:latin typeface="Arial"/>
                <a:ea typeface="Arial"/>
                <a:cs typeface="Arial"/>
                <a:sym typeface="Arial"/>
              </a:rPr>
              <a:t> </a:t>
            </a:r>
            <a:r>
              <a:rPr lang="en-GB" sz="2000" dirty="0" err="1" smtClean="0">
                <a:latin typeface="Arial"/>
                <a:ea typeface="Arial"/>
                <a:cs typeface="Arial"/>
                <a:sym typeface="Arial"/>
              </a:rPr>
              <a:t>myit</a:t>
            </a:r>
            <a:r>
              <a:rPr lang="en-GB" sz="2000" dirty="0" smtClean="0">
                <a:latin typeface="Arial"/>
                <a:ea typeface="Arial"/>
                <a:cs typeface="Arial"/>
                <a:sym typeface="Arial"/>
              </a:rPr>
              <a:t> </a:t>
            </a:r>
            <a:r>
              <a:rPr lang="en-GB" sz="2000" dirty="0" err="1" smtClean="0">
                <a:latin typeface="Arial"/>
                <a:ea typeface="Arial"/>
                <a:cs typeface="Arial"/>
                <a:sym typeface="Arial"/>
              </a:rPr>
              <a:t>tsang</a:t>
            </a:r>
            <a:r>
              <a:rPr lang="en-GB" sz="2000" dirty="0" smtClean="0">
                <a:latin typeface="Arial"/>
                <a:ea typeface="Arial"/>
                <a:cs typeface="Arial"/>
                <a:sym typeface="Arial"/>
              </a:rPr>
              <a:t>  </a:t>
            </a:r>
            <a:r>
              <a:rPr lang="en-GB" sz="2000" dirty="0" err="1" smtClean="0">
                <a:latin typeface="Arial"/>
                <a:ea typeface="Arial"/>
                <a:cs typeface="Arial"/>
                <a:sym typeface="Arial"/>
              </a:rPr>
              <a:t>nga</a:t>
            </a:r>
            <a:r>
              <a:rPr lang="en-GB" sz="2000" dirty="0" smtClean="0">
                <a:latin typeface="Arial"/>
                <a:ea typeface="Arial"/>
                <a:cs typeface="Arial"/>
                <a:sym typeface="Arial"/>
              </a:rPr>
              <a:t> </a:t>
            </a:r>
            <a:r>
              <a:rPr lang="en-GB" sz="2000" dirty="0" err="1" smtClean="0">
                <a:latin typeface="Arial"/>
                <a:ea typeface="Arial"/>
                <a:cs typeface="Arial"/>
                <a:sym typeface="Arial"/>
              </a:rPr>
              <a:t>ai</a:t>
            </a:r>
            <a:r>
              <a:rPr lang="en-GB" sz="2000" dirty="0" smtClean="0">
                <a:latin typeface="Arial"/>
                <a:ea typeface="Arial"/>
                <a:cs typeface="Arial"/>
                <a:sym typeface="Arial"/>
              </a:rPr>
              <a:t> lam a n </a:t>
            </a:r>
            <a:r>
              <a:rPr lang="en-GB" sz="2000" dirty="0" err="1" smtClean="0">
                <a:latin typeface="Arial"/>
                <a:ea typeface="Arial"/>
                <a:cs typeface="Arial"/>
                <a:sym typeface="Arial"/>
              </a:rPr>
              <a:t>tsa</a:t>
            </a:r>
            <a:r>
              <a:rPr lang="en-GB" sz="2000" dirty="0" smtClean="0">
                <a:latin typeface="Arial"/>
                <a:ea typeface="Arial"/>
                <a:cs typeface="Arial"/>
                <a:sym typeface="Arial"/>
              </a:rPr>
              <a:t> </a:t>
            </a:r>
            <a:r>
              <a:rPr lang="en-GB" sz="2000" dirty="0" err="1" smtClean="0">
                <a:latin typeface="Arial"/>
                <a:ea typeface="Arial"/>
                <a:cs typeface="Arial"/>
                <a:sym typeface="Arial"/>
              </a:rPr>
              <a:t>maju</a:t>
            </a:r>
            <a:r>
              <a:rPr lang="en-GB" sz="2000" dirty="0" smtClean="0">
                <a:latin typeface="Arial"/>
                <a:ea typeface="Arial"/>
                <a:cs typeface="Arial"/>
                <a:sym typeface="Arial"/>
              </a:rPr>
              <a:t> </a:t>
            </a:r>
            <a:r>
              <a:rPr lang="en-GB" sz="2000" dirty="0" err="1" smtClean="0">
                <a:latin typeface="Arial"/>
                <a:ea typeface="Arial"/>
                <a:cs typeface="Arial"/>
                <a:sym typeface="Arial"/>
              </a:rPr>
              <a:t>jung</a:t>
            </a:r>
            <a:r>
              <a:rPr lang="en-GB" sz="2000" dirty="0" smtClean="0">
                <a:latin typeface="Arial"/>
                <a:ea typeface="Arial"/>
                <a:cs typeface="Arial"/>
                <a:sym typeface="Arial"/>
              </a:rPr>
              <a:t> da </a:t>
            </a:r>
            <a:r>
              <a:rPr lang="en-GB" sz="2000" dirty="0" err="1" smtClean="0">
                <a:latin typeface="Arial"/>
                <a:ea typeface="Arial"/>
                <a:cs typeface="Arial"/>
                <a:sym typeface="Arial"/>
              </a:rPr>
              <a:t>na</a:t>
            </a:r>
            <a:r>
              <a:rPr lang="en-GB" sz="2000" dirty="0" smtClean="0">
                <a:latin typeface="Arial"/>
                <a:ea typeface="Arial"/>
                <a:cs typeface="Arial"/>
                <a:sym typeface="Arial"/>
              </a:rPr>
              <a:t> </a:t>
            </a:r>
            <a:r>
              <a:rPr lang="en-GB" sz="2000" dirty="0" err="1" smtClean="0">
                <a:latin typeface="Arial"/>
                <a:ea typeface="Arial"/>
                <a:cs typeface="Arial"/>
                <a:sym typeface="Arial"/>
              </a:rPr>
              <a:t>akhyak</a:t>
            </a:r>
            <a:r>
              <a:rPr lang="en-GB" sz="2000" dirty="0" smtClean="0">
                <a:latin typeface="Arial"/>
                <a:ea typeface="Arial"/>
                <a:cs typeface="Arial"/>
                <a:sym typeface="Arial"/>
              </a:rPr>
              <a:t> </a:t>
            </a:r>
            <a:r>
              <a:rPr lang="en-GB" sz="2000" dirty="0" err="1" smtClean="0">
                <a:latin typeface="Arial"/>
                <a:ea typeface="Arial"/>
                <a:cs typeface="Arial"/>
                <a:sym typeface="Arial"/>
              </a:rPr>
              <a:t>ai</a:t>
            </a:r>
            <a:r>
              <a:rPr lang="en-GB" sz="2000" dirty="0" smtClean="0"/>
              <a:t>. </a:t>
            </a:r>
            <a:r>
              <a:rPr lang="en-GB" sz="2000" dirty="0" err="1" smtClean="0"/>
              <a:t>Shanhte</a:t>
            </a:r>
            <a:r>
              <a:rPr lang="en-GB" sz="2000" dirty="0" smtClean="0"/>
              <a:t> a </a:t>
            </a:r>
            <a:r>
              <a:rPr lang="en-GB" sz="2000" dirty="0" err="1" smtClean="0"/>
              <a:t>ra</a:t>
            </a:r>
            <a:r>
              <a:rPr lang="en-GB" sz="2000" dirty="0" smtClean="0"/>
              <a:t> </a:t>
            </a:r>
            <a:r>
              <a:rPr lang="en-GB" sz="2000" dirty="0" err="1" smtClean="0"/>
              <a:t>ahkyak</a:t>
            </a:r>
            <a:r>
              <a:rPr lang="en-GB" sz="2000" dirty="0" smtClean="0"/>
              <a:t> </a:t>
            </a:r>
            <a:r>
              <a:rPr lang="en-GB" sz="2000" dirty="0" err="1" smtClean="0"/>
              <a:t>ai</a:t>
            </a:r>
            <a:r>
              <a:rPr lang="en-GB" sz="2000" dirty="0" smtClean="0"/>
              <a:t> lam </a:t>
            </a:r>
            <a:r>
              <a:rPr lang="en-GB" sz="2000" dirty="0" err="1" smtClean="0"/>
              <a:t>ni</a:t>
            </a:r>
            <a:r>
              <a:rPr lang="en-GB" sz="2000" dirty="0" smtClean="0"/>
              <a:t> </a:t>
            </a:r>
            <a:r>
              <a:rPr lang="en-GB" sz="2000" dirty="0" err="1" smtClean="0"/>
              <a:t>hpe</a:t>
            </a:r>
            <a:r>
              <a:rPr lang="en-GB" sz="2000" dirty="0" smtClean="0"/>
              <a:t> </a:t>
            </a:r>
            <a:r>
              <a:rPr lang="en-GB" sz="2000" dirty="0" err="1" smtClean="0"/>
              <a:t>tinang</a:t>
            </a:r>
            <a:r>
              <a:rPr lang="en-GB" sz="2000" dirty="0" smtClean="0"/>
              <a:t> a </a:t>
            </a:r>
            <a:r>
              <a:rPr lang="en-GB" sz="2000" dirty="0" err="1" smtClean="0"/>
              <a:t>mahkrum</a:t>
            </a:r>
            <a:r>
              <a:rPr lang="en-GB" sz="2000" dirty="0" smtClean="0"/>
              <a:t> </a:t>
            </a:r>
            <a:r>
              <a:rPr lang="en-GB" sz="2000" dirty="0" err="1" smtClean="0"/>
              <a:t>madup</a:t>
            </a:r>
            <a:r>
              <a:rPr lang="en-GB" sz="2000" dirty="0" smtClean="0"/>
              <a:t> </a:t>
            </a:r>
            <a:r>
              <a:rPr lang="en-GB" sz="2000" dirty="0" err="1" smtClean="0"/>
              <a:t>hta</a:t>
            </a:r>
            <a:r>
              <a:rPr lang="en-GB" sz="2000" dirty="0" smtClean="0"/>
              <a:t> </a:t>
            </a:r>
            <a:r>
              <a:rPr lang="en-GB" sz="2000" dirty="0" err="1" smtClean="0"/>
              <a:t>madung</a:t>
            </a:r>
            <a:r>
              <a:rPr lang="en-GB" sz="2000" dirty="0" smtClean="0"/>
              <a:t> da n-</a:t>
            </a:r>
            <a:r>
              <a:rPr lang="en-GB" sz="2000" dirty="0" err="1" smtClean="0"/>
              <a:t>na</a:t>
            </a:r>
            <a:r>
              <a:rPr lang="en-GB" sz="2000" dirty="0" smtClean="0"/>
              <a:t> sawn </a:t>
            </a:r>
            <a:r>
              <a:rPr lang="en-GB" sz="2000" dirty="0" err="1" smtClean="0"/>
              <a:t>maram</a:t>
            </a:r>
            <a:r>
              <a:rPr lang="en-GB" sz="2000" dirty="0" smtClean="0"/>
              <a:t> </a:t>
            </a:r>
            <a:r>
              <a:rPr lang="en-GB" sz="2000" dirty="0" err="1" smtClean="0"/>
              <a:t>ai</a:t>
            </a:r>
            <a:r>
              <a:rPr lang="en-GB" sz="2000" dirty="0" smtClean="0"/>
              <a:t> lam </a:t>
            </a:r>
            <a:r>
              <a:rPr lang="en-GB" sz="2000" dirty="0" err="1" smtClean="0"/>
              <a:t>nmai</a:t>
            </a:r>
            <a:r>
              <a:rPr lang="en-GB" sz="2000" dirty="0" smtClean="0"/>
              <a:t> </a:t>
            </a:r>
            <a:r>
              <a:rPr lang="en-GB" sz="2000" dirty="0" err="1" smtClean="0"/>
              <a:t>galaw</a:t>
            </a:r>
            <a:r>
              <a:rPr lang="en-GB" sz="2000" dirty="0" smtClean="0"/>
              <a:t> </a:t>
            </a:r>
            <a:r>
              <a:rPr lang="en-GB" sz="2000" dirty="0" err="1" smtClean="0"/>
              <a:t>ai</a:t>
            </a:r>
            <a:r>
              <a:rPr lang="en-GB" sz="2000" dirty="0" smtClean="0"/>
              <a:t>.</a:t>
            </a:r>
            <a:r>
              <a:rPr lang="en-GB" sz="2000" dirty="0" smtClean="0">
                <a:latin typeface="Arial"/>
                <a:ea typeface="Arial"/>
                <a:cs typeface="Arial"/>
                <a:sym typeface="Arial"/>
              </a:rPr>
              <a:t> </a:t>
            </a:r>
          </a:p>
          <a:p>
            <a:pPr marL="0" lvl="0" indent="0" algn="l" rtl="0">
              <a:lnSpc>
                <a:spcPct val="150000"/>
              </a:lnSpc>
              <a:spcBef>
                <a:spcPts val="0"/>
              </a:spcBef>
              <a:spcAft>
                <a:spcPts val="0"/>
              </a:spcAft>
              <a:buClr>
                <a:schemeClr val="dk1"/>
              </a:buClr>
              <a:buSzPts val="2000"/>
              <a:buFont typeface="Arial"/>
              <a:buChar char="•"/>
            </a:pPr>
            <a:r>
              <a:rPr lang="en-GB" sz="2000" dirty="0" err="1" smtClean="0">
                <a:latin typeface="Arial"/>
                <a:ea typeface="Arial"/>
                <a:cs typeface="Arial"/>
                <a:sym typeface="Arial"/>
              </a:rPr>
              <a:t>Mabyin</a:t>
            </a:r>
            <a:r>
              <a:rPr lang="en-GB" sz="2000" dirty="0" smtClean="0">
                <a:latin typeface="Arial"/>
                <a:ea typeface="Arial"/>
                <a:cs typeface="Arial"/>
                <a:sym typeface="Arial"/>
              </a:rPr>
              <a:t> </a:t>
            </a:r>
            <a:r>
              <a:rPr lang="en-GB" sz="2000" dirty="0" err="1" smtClean="0">
                <a:latin typeface="Arial"/>
                <a:ea typeface="Arial"/>
                <a:cs typeface="Arial"/>
                <a:sym typeface="Arial"/>
              </a:rPr>
              <a:t>ni</a:t>
            </a:r>
            <a:r>
              <a:rPr lang="en-GB" sz="2000" dirty="0" smtClean="0">
                <a:latin typeface="Arial"/>
                <a:ea typeface="Arial"/>
                <a:cs typeface="Arial"/>
                <a:sym typeface="Arial"/>
              </a:rPr>
              <a:t> </a:t>
            </a:r>
            <a:r>
              <a:rPr lang="en-GB" sz="2000" dirty="0" err="1" smtClean="0">
                <a:latin typeface="Arial"/>
                <a:ea typeface="Arial"/>
                <a:cs typeface="Arial"/>
                <a:sym typeface="Arial"/>
              </a:rPr>
              <a:t>hpe</a:t>
            </a:r>
            <a:r>
              <a:rPr lang="en-GB" sz="2000" dirty="0" smtClean="0">
                <a:latin typeface="Arial"/>
                <a:ea typeface="Arial"/>
                <a:cs typeface="Arial"/>
                <a:sym typeface="Arial"/>
              </a:rPr>
              <a:t> </a:t>
            </a:r>
            <a:r>
              <a:rPr lang="en-GB" sz="2000" dirty="0" err="1" smtClean="0">
                <a:latin typeface="Arial"/>
                <a:ea typeface="Arial"/>
                <a:cs typeface="Arial"/>
                <a:sym typeface="Arial"/>
              </a:rPr>
              <a:t>teng</a:t>
            </a:r>
            <a:r>
              <a:rPr lang="en-GB" sz="2000" dirty="0" smtClean="0">
                <a:latin typeface="Arial"/>
                <a:ea typeface="Arial"/>
                <a:cs typeface="Arial"/>
                <a:sym typeface="Arial"/>
              </a:rPr>
              <a:t> </a:t>
            </a:r>
            <a:r>
              <a:rPr lang="en-GB" sz="2000" dirty="0" err="1" smtClean="0">
                <a:latin typeface="Arial"/>
                <a:ea typeface="Arial"/>
                <a:cs typeface="Arial"/>
                <a:sym typeface="Arial"/>
              </a:rPr>
              <a:t>sha</a:t>
            </a:r>
            <a:r>
              <a:rPr lang="en-GB" sz="2000" dirty="0" smtClean="0">
                <a:latin typeface="Arial"/>
                <a:ea typeface="Arial"/>
                <a:cs typeface="Arial"/>
                <a:sym typeface="Arial"/>
              </a:rPr>
              <a:t> </a:t>
            </a:r>
            <a:r>
              <a:rPr lang="en-GB" sz="2000" dirty="0" err="1" smtClean="0">
                <a:latin typeface="Arial"/>
                <a:ea typeface="Arial"/>
                <a:cs typeface="Arial"/>
                <a:sym typeface="Arial"/>
              </a:rPr>
              <a:t>chye</a:t>
            </a:r>
            <a:r>
              <a:rPr lang="en-GB" sz="2000" dirty="0" smtClean="0">
                <a:latin typeface="Arial"/>
                <a:ea typeface="Arial"/>
                <a:cs typeface="Arial"/>
                <a:sym typeface="Arial"/>
              </a:rPr>
              <a:t> </a:t>
            </a:r>
            <a:r>
              <a:rPr lang="en-GB" sz="2000" dirty="0" err="1" smtClean="0">
                <a:latin typeface="Arial"/>
                <a:ea typeface="Arial"/>
                <a:cs typeface="Arial"/>
                <a:sym typeface="Arial"/>
              </a:rPr>
              <a:t>na</a:t>
            </a:r>
            <a:r>
              <a:rPr lang="en-GB" sz="2000" dirty="0" smtClean="0">
                <a:latin typeface="Arial"/>
                <a:ea typeface="Arial"/>
                <a:cs typeface="Arial"/>
                <a:sym typeface="Arial"/>
              </a:rPr>
              <a:t> </a:t>
            </a:r>
            <a:r>
              <a:rPr lang="en-GB" sz="2000" dirty="0" err="1" smtClean="0">
                <a:latin typeface="Arial"/>
                <a:ea typeface="Arial"/>
                <a:cs typeface="Arial"/>
                <a:sym typeface="Arial"/>
              </a:rPr>
              <a:t>lu</a:t>
            </a:r>
            <a:r>
              <a:rPr lang="en-GB" sz="2000" dirty="0" smtClean="0">
                <a:latin typeface="Arial"/>
                <a:ea typeface="Arial"/>
                <a:cs typeface="Arial"/>
                <a:sym typeface="Arial"/>
              </a:rPr>
              <a:t> </a:t>
            </a:r>
            <a:r>
              <a:rPr lang="en-GB" sz="2000" dirty="0" err="1" smtClean="0">
                <a:latin typeface="Arial"/>
                <a:ea typeface="Arial"/>
                <a:cs typeface="Arial"/>
                <a:sym typeface="Arial"/>
              </a:rPr>
              <a:t>na</a:t>
            </a:r>
            <a:r>
              <a:rPr lang="en-GB" sz="2000" dirty="0" smtClean="0">
                <a:latin typeface="Arial"/>
                <a:ea typeface="Arial"/>
                <a:cs typeface="Arial"/>
                <a:sym typeface="Arial"/>
              </a:rPr>
              <a:t> </a:t>
            </a:r>
            <a:r>
              <a:rPr lang="en-GB" sz="2000" dirty="0" err="1" smtClean="0">
                <a:latin typeface="Arial"/>
                <a:ea typeface="Arial"/>
                <a:cs typeface="Arial"/>
                <a:sym typeface="Arial"/>
              </a:rPr>
              <a:t>matu</a:t>
            </a:r>
            <a:r>
              <a:rPr lang="en-GB" sz="2000" dirty="0" smtClean="0">
                <a:latin typeface="Arial"/>
                <a:ea typeface="Arial"/>
                <a:cs typeface="Arial"/>
                <a:sym typeface="Arial"/>
              </a:rPr>
              <a:t> </a:t>
            </a:r>
            <a:r>
              <a:rPr lang="en-GB" sz="2000" dirty="0" err="1" smtClean="0">
                <a:latin typeface="Arial"/>
                <a:ea typeface="Arial"/>
                <a:cs typeface="Arial"/>
                <a:sym typeface="Arial"/>
              </a:rPr>
              <a:t>tinang</a:t>
            </a:r>
            <a:r>
              <a:rPr lang="en-GB" sz="2000" dirty="0" smtClean="0">
                <a:latin typeface="Arial"/>
                <a:ea typeface="Arial"/>
                <a:cs typeface="Arial"/>
                <a:sym typeface="Arial"/>
              </a:rPr>
              <a:t> </a:t>
            </a:r>
            <a:r>
              <a:rPr lang="en-GB" sz="2000" dirty="0" err="1" smtClean="0">
                <a:latin typeface="Arial"/>
                <a:ea typeface="Arial"/>
                <a:cs typeface="Arial"/>
                <a:sym typeface="Arial"/>
              </a:rPr>
              <a:t>gaw</a:t>
            </a:r>
            <a:r>
              <a:rPr lang="en-GB" sz="2000" dirty="0" smtClean="0">
                <a:latin typeface="Arial"/>
                <a:ea typeface="Arial"/>
                <a:cs typeface="Arial"/>
                <a:sym typeface="Arial"/>
              </a:rPr>
              <a:t> </a:t>
            </a:r>
            <a:r>
              <a:rPr lang="en-GB" sz="2000" dirty="0" err="1" smtClean="0">
                <a:latin typeface="Arial"/>
                <a:ea typeface="Arial"/>
                <a:cs typeface="Arial"/>
                <a:sym typeface="Arial"/>
              </a:rPr>
              <a:t>masha</a:t>
            </a:r>
            <a:r>
              <a:rPr lang="en-GB" sz="2000" dirty="0" smtClean="0">
                <a:latin typeface="Arial"/>
                <a:ea typeface="Arial"/>
                <a:cs typeface="Arial"/>
                <a:sym typeface="Arial"/>
              </a:rPr>
              <a:t> </a:t>
            </a:r>
            <a:r>
              <a:rPr lang="en-GB" sz="2000" dirty="0" err="1" smtClean="0"/>
              <a:t>langai</a:t>
            </a:r>
            <a:r>
              <a:rPr lang="en-GB" sz="2000" dirty="0" smtClean="0"/>
              <a:t> a n </a:t>
            </a:r>
            <a:r>
              <a:rPr lang="en-GB" sz="2000" dirty="0" err="1" smtClean="0"/>
              <a:t>tsa</a:t>
            </a:r>
            <a:r>
              <a:rPr lang="en-GB" sz="2000" dirty="0" smtClean="0"/>
              <a:t> </a:t>
            </a:r>
            <a:r>
              <a:rPr lang="en-GB" sz="2000" dirty="0" err="1" smtClean="0"/>
              <a:t>shi</a:t>
            </a:r>
            <a:r>
              <a:rPr lang="en-GB" sz="2000" dirty="0" smtClean="0"/>
              <a:t> </a:t>
            </a:r>
            <a:r>
              <a:rPr lang="en-GB" sz="2000" dirty="0" err="1" smtClean="0"/>
              <a:t>hpa</a:t>
            </a:r>
            <a:r>
              <a:rPr lang="en-GB" sz="2000" dirty="0" smtClean="0"/>
              <a:t> </a:t>
            </a:r>
            <a:r>
              <a:rPr lang="en-GB" sz="2000" dirty="0" err="1" smtClean="0"/>
              <a:t>galaw</a:t>
            </a:r>
            <a:r>
              <a:rPr lang="en-GB" sz="2000" dirty="0" smtClean="0"/>
              <a:t> </a:t>
            </a:r>
            <a:r>
              <a:rPr lang="en-GB" sz="2000" dirty="0" err="1" smtClean="0"/>
              <a:t>wa</a:t>
            </a:r>
            <a:r>
              <a:rPr lang="en-GB" sz="2000" dirty="0" smtClean="0"/>
              <a:t> </a:t>
            </a:r>
            <a:r>
              <a:rPr lang="en-GB" sz="2000" dirty="0" err="1" smtClean="0"/>
              <a:t>ging</a:t>
            </a:r>
            <a:r>
              <a:rPr lang="en-GB" sz="2000" dirty="0" smtClean="0"/>
              <a:t> </a:t>
            </a:r>
            <a:r>
              <a:rPr lang="en-GB" sz="2000" dirty="0" err="1" smtClean="0"/>
              <a:t>ai</a:t>
            </a:r>
            <a:r>
              <a:rPr lang="en-GB" sz="2000" dirty="0" smtClean="0"/>
              <a:t>/ </a:t>
            </a:r>
            <a:r>
              <a:rPr lang="en-GB" sz="2000" dirty="0" err="1" smtClean="0"/>
              <a:t>hpa</a:t>
            </a:r>
            <a:r>
              <a:rPr lang="en-GB" sz="2000" dirty="0" smtClean="0"/>
              <a:t> </a:t>
            </a:r>
            <a:r>
              <a:rPr lang="en-GB" sz="2000" dirty="0" err="1" smtClean="0"/>
              <a:t>hpe</a:t>
            </a:r>
            <a:r>
              <a:rPr lang="en-GB" sz="2000" dirty="0" smtClean="0"/>
              <a:t> </a:t>
            </a:r>
            <a:r>
              <a:rPr lang="en-GB" sz="2000" dirty="0" err="1" smtClean="0"/>
              <a:t>ngalaw</a:t>
            </a:r>
            <a:r>
              <a:rPr lang="en-GB" sz="2000" dirty="0" smtClean="0"/>
              <a:t> </a:t>
            </a:r>
            <a:r>
              <a:rPr lang="en-GB" sz="2000" dirty="0" err="1" smtClean="0"/>
              <a:t>wa</a:t>
            </a:r>
            <a:r>
              <a:rPr lang="en-GB" sz="2000" dirty="0" smtClean="0"/>
              <a:t> </a:t>
            </a:r>
            <a:r>
              <a:rPr lang="en-GB" sz="2000" dirty="0" err="1" smtClean="0"/>
              <a:t>ging</a:t>
            </a:r>
            <a:r>
              <a:rPr lang="en-GB" sz="2000" dirty="0" smtClean="0"/>
              <a:t> </a:t>
            </a:r>
            <a:r>
              <a:rPr lang="en-GB" sz="2000" dirty="0" err="1" smtClean="0"/>
              <a:t>ai</a:t>
            </a:r>
            <a:r>
              <a:rPr lang="en-GB" sz="2000" dirty="0" smtClean="0"/>
              <a:t> </a:t>
            </a:r>
            <a:r>
              <a:rPr lang="en-GB" sz="2000" dirty="0" err="1" smtClean="0"/>
              <a:t>ngu</a:t>
            </a:r>
            <a:r>
              <a:rPr lang="en-GB" sz="2000" dirty="0" smtClean="0"/>
              <a:t> n-</a:t>
            </a:r>
            <a:r>
              <a:rPr lang="en-GB" sz="2000" dirty="0" err="1" smtClean="0"/>
              <a:t>na</a:t>
            </a:r>
            <a:r>
              <a:rPr lang="en-GB" sz="2000" dirty="0" smtClean="0"/>
              <a:t> </a:t>
            </a:r>
            <a:r>
              <a:rPr lang="en-GB" sz="2000" dirty="0" err="1" smtClean="0"/>
              <a:t>dinglun</a:t>
            </a:r>
            <a:r>
              <a:rPr lang="en-GB" sz="2000" dirty="0" smtClean="0"/>
              <a:t> </a:t>
            </a:r>
            <a:r>
              <a:rPr lang="en-GB" sz="2000" dirty="0" err="1" smtClean="0"/>
              <a:t>ai</a:t>
            </a:r>
            <a:r>
              <a:rPr lang="en-GB" sz="2000" dirty="0" smtClean="0"/>
              <a:t> lam </a:t>
            </a:r>
            <a:r>
              <a:rPr lang="en-GB" sz="2000" dirty="0" err="1" smtClean="0"/>
              <a:t>ngalaw</a:t>
            </a:r>
            <a:r>
              <a:rPr lang="en-GB" sz="2000" dirty="0" smtClean="0"/>
              <a:t> </a:t>
            </a:r>
            <a:r>
              <a:rPr lang="en-GB" sz="2000" dirty="0" err="1" smtClean="0"/>
              <a:t>ai</a:t>
            </a:r>
            <a:r>
              <a:rPr lang="en-GB" sz="2000" dirty="0" smtClean="0"/>
              <a:t> </a:t>
            </a:r>
            <a:r>
              <a:rPr lang="en-GB" sz="2000" dirty="0" err="1" smtClean="0"/>
              <a:t>sha</a:t>
            </a:r>
            <a:r>
              <a:rPr lang="en-GB" sz="2000" dirty="0" smtClean="0"/>
              <a:t> </a:t>
            </a:r>
            <a:r>
              <a:rPr lang="en-GB" sz="2000" dirty="0" err="1" smtClean="0"/>
              <a:t>myit</a:t>
            </a:r>
            <a:r>
              <a:rPr lang="en-GB" sz="2000" dirty="0" smtClean="0"/>
              <a:t> </a:t>
            </a:r>
            <a:r>
              <a:rPr lang="en-GB" sz="2000" dirty="0" err="1" smtClean="0"/>
              <a:t>galu</a:t>
            </a:r>
            <a:r>
              <a:rPr lang="en-GB" sz="2000" dirty="0" smtClean="0"/>
              <a:t> let </a:t>
            </a:r>
            <a:r>
              <a:rPr lang="en-GB" sz="2000" dirty="0" err="1" smtClean="0"/>
              <a:t>madat</a:t>
            </a:r>
            <a:r>
              <a:rPr lang="en-GB" sz="2000" dirty="0" smtClean="0"/>
              <a:t> </a:t>
            </a:r>
            <a:r>
              <a:rPr lang="en-GB" sz="2000" dirty="0" err="1" smtClean="0"/>
              <a:t>ya</a:t>
            </a:r>
            <a:r>
              <a:rPr lang="en-GB" sz="2000" dirty="0" smtClean="0"/>
              <a:t> </a:t>
            </a:r>
            <a:r>
              <a:rPr lang="en-GB" sz="2000" dirty="0" err="1" smtClean="0"/>
              <a:t>na</a:t>
            </a:r>
            <a:r>
              <a:rPr lang="en-GB" sz="2000" dirty="0" smtClean="0"/>
              <a:t> </a:t>
            </a:r>
            <a:r>
              <a:rPr lang="en-GB" sz="2000" dirty="0" err="1" smtClean="0"/>
              <a:t>ahkyak</a:t>
            </a:r>
            <a:r>
              <a:rPr lang="en-GB" sz="2000" dirty="0" smtClean="0"/>
              <a:t> </a:t>
            </a:r>
            <a:r>
              <a:rPr lang="en-GB" sz="2000" dirty="0" err="1" smtClean="0"/>
              <a:t>ai</a:t>
            </a:r>
            <a:r>
              <a:rPr lang="en-GB" sz="2000" dirty="0" smtClean="0"/>
              <a:t>.</a:t>
            </a:r>
            <a:r>
              <a:rPr lang="en-GB" sz="2000" dirty="0">
                <a:latin typeface="Arial"/>
                <a:ea typeface="Arial"/>
                <a:cs typeface="Arial"/>
                <a:sym typeface="Arial"/>
              </a:rPr>
              <a:t/>
            </a:r>
            <a:br>
              <a:rPr lang="en-GB" sz="2000" dirty="0">
                <a:latin typeface="Arial"/>
                <a:ea typeface="Arial"/>
                <a:cs typeface="Arial"/>
                <a:sym typeface="Arial"/>
              </a:rPr>
            </a:br>
            <a:endParaRPr sz="2000" dirty="0">
              <a:latin typeface="Arial"/>
              <a:ea typeface="Arial"/>
              <a:cs typeface="Arial"/>
              <a:sym typeface="Arial"/>
            </a:endParaRPr>
          </a:p>
          <a:p>
            <a:pPr marL="0" lvl="0" indent="127000" algn="l" rtl="0">
              <a:lnSpc>
                <a:spcPct val="150000"/>
              </a:lnSpc>
              <a:spcBef>
                <a:spcPts val="600"/>
              </a:spcBef>
              <a:spcAft>
                <a:spcPts val="600"/>
              </a:spcAft>
              <a:buClr>
                <a:schemeClr val="dk1"/>
              </a:buClr>
              <a:buSzPts val="2000"/>
              <a:buFont typeface="Arial"/>
              <a:buNone/>
            </a:pPr>
            <a:endParaRPr sz="2000" dirty="0">
              <a:latin typeface="Arial"/>
              <a:ea typeface="Arial"/>
              <a:cs typeface="Arial"/>
              <a:sym typeface="Arial"/>
            </a:endParaRPr>
          </a:p>
        </p:txBody>
      </p:sp>
      <p:pic>
        <p:nvPicPr>
          <p:cNvPr id="395" name="Google Shape;395;p30" descr="Call centre"/>
          <p:cNvPicPr preferRelativeResize="0"/>
          <p:nvPr/>
        </p:nvPicPr>
        <p:blipFill rotWithShape="1">
          <a:blip r:embed="rId3">
            <a:alphaModFix/>
          </a:blip>
          <a:srcRect/>
          <a:stretch/>
        </p:blipFill>
        <p:spPr>
          <a:xfrm>
            <a:off x="630936" y="699517"/>
            <a:ext cx="3704580" cy="436597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31"/>
          <p:cNvSpPr txBox="1">
            <a:spLocks noGrp="1"/>
          </p:cNvSpPr>
          <p:nvPr>
            <p:ph type="ctrTitle"/>
          </p:nvPr>
        </p:nvSpPr>
        <p:spPr>
          <a:xfrm>
            <a:off x="3696751" y="108729"/>
            <a:ext cx="8495249" cy="1476900"/>
          </a:xfrm>
          <a:prstGeom prst="rect">
            <a:avLst/>
          </a:prstGeom>
          <a:noFill/>
          <a:ln>
            <a:noFill/>
          </a:ln>
        </p:spPr>
        <p:txBody>
          <a:bodyPr spcFirstLastPara="1" wrap="square" lIns="91425" tIns="45700" rIns="91425" bIns="45700" anchor="b" anchorCtr="0">
            <a:noAutofit/>
          </a:bodyPr>
          <a:lstStyle/>
          <a:p>
            <a:pPr marL="0" lvl="0" indent="0" algn="l" rtl="0">
              <a:lnSpc>
                <a:spcPct val="150000"/>
              </a:lnSpc>
              <a:spcBef>
                <a:spcPts val="0"/>
              </a:spcBef>
              <a:spcAft>
                <a:spcPts val="0"/>
              </a:spcAft>
              <a:buSzPts val="3200"/>
              <a:buNone/>
            </a:pPr>
            <a:r>
              <a:rPr lang="en-GB" sz="3200" b="1" dirty="0" err="1" smtClean="0">
                <a:latin typeface="Arial"/>
                <a:ea typeface="Arial"/>
                <a:cs typeface="Arial"/>
                <a:sym typeface="Arial"/>
              </a:rPr>
              <a:t>Hkungga</a:t>
            </a:r>
            <a:r>
              <a:rPr lang="en-GB" sz="3200" b="1" dirty="0" smtClean="0">
                <a:latin typeface="Arial"/>
                <a:ea typeface="Arial"/>
                <a:cs typeface="Arial"/>
                <a:sym typeface="Arial"/>
              </a:rPr>
              <a:t> </a:t>
            </a:r>
            <a:r>
              <a:rPr lang="en-GB" sz="3200" b="1" dirty="0" err="1" smtClean="0">
                <a:latin typeface="Arial"/>
                <a:ea typeface="Arial"/>
                <a:cs typeface="Arial"/>
                <a:sym typeface="Arial"/>
              </a:rPr>
              <a:t>ai</a:t>
            </a:r>
            <a:r>
              <a:rPr lang="en-GB" sz="3200" b="1" dirty="0" smtClean="0">
                <a:latin typeface="Arial"/>
                <a:ea typeface="Arial"/>
                <a:cs typeface="Arial"/>
                <a:sym typeface="Arial"/>
              </a:rPr>
              <a:t> lam, </a:t>
            </a:r>
            <a:r>
              <a:rPr lang="en-GB" sz="3200" b="1" dirty="0" err="1" smtClean="0">
                <a:latin typeface="Arial"/>
                <a:ea typeface="Arial"/>
                <a:cs typeface="Arial"/>
                <a:sym typeface="Arial"/>
              </a:rPr>
              <a:t>myit</a:t>
            </a:r>
            <a:r>
              <a:rPr lang="en-GB" sz="3200" b="1" dirty="0" smtClean="0">
                <a:latin typeface="Arial"/>
                <a:ea typeface="Arial"/>
                <a:cs typeface="Arial"/>
                <a:sym typeface="Arial"/>
              </a:rPr>
              <a:t> tau </a:t>
            </a:r>
            <a:r>
              <a:rPr lang="en-GB" sz="3200" b="1" dirty="0" err="1" smtClean="0">
                <a:latin typeface="Arial"/>
                <a:ea typeface="Arial"/>
                <a:cs typeface="Arial"/>
                <a:sym typeface="Arial"/>
              </a:rPr>
              <a:t>ai</a:t>
            </a:r>
            <a:r>
              <a:rPr lang="en-GB" sz="3200" b="1" dirty="0" smtClean="0">
                <a:latin typeface="Arial"/>
                <a:ea typeface="Arial"/>
                <a:cs typeface="Arial"/>
                <a:sym typeface="Arial"/>
              </a:rPr>
              <a:t> lam </a:t>
            </a:r>
            <a:r>
              <a:rPr lang="en-GB" sz="3200" b="1" dirty="0" err="1" smtClean="0">
                <a:latin typeface="Arial"/>
                <a:ea typeface="Arial"/>
                <a:cs typeface="Arial"/>
                <a:sym typeface="Arial"/>
              </a:rPr>
              <a:t>hpe</a:t>
            </a:r>
            <a:r>
              <a:rPr lang="en-GB" sz="3200" b="1" dirty="0" smtClean="0">
                <a:latin typeface="Arial"/>
                <a:ea typeface="Arial"/>
                <a:cs typeface="Arial"/>
                <a:sym typeface="Arial"/>
              </a:rPr>
              <a:t> </a:t>
            </a:r>
            <a:r>
              <a:rPr lang="en-GB" sz="3200" b="1" dirty="0" err="1" smtClean="0">
                <a:latin typeface="Arial"/>
                <a:ea typeface="Arial"/>
                <a:cs typeface="Arial"/>
                <a:sym typeface="Arial"/>
              </a:rPr>
              <a:t>madun</a:t>
            </a:r>
            <a:r>
              <a:rPr lang="en-GB" sz="3200" b="1" dirty="0" smtClean="0">
                <a:latin typeface="Arial"/>
                <a:ea typeface="Arial"/>
                <a:cs typeface="Arial"/>
                <a:sym typeface="Arial"/>
              </a:rPr>
              <a:t> n-</a:t>
            </a:r>
            <a:r>
              <a:rPr lang="en-GB" sz="3200" b="1" dirty="0" err="1" smtClean="0">
                <a:latin typeface="Arial"/>
                <a:ea typeface="Arial"/>
                <a:cs typeface="Arial"/>
                <a:sym typeface="Arial"/>
              </a:rPr>
              <a:t>na</a:t>
            </a:r>
            <a:r>
              <a:rPr lang="en-GB" sz="3200" b="1" dirty="0" smtClean="0">
                <a:latin typeface="Arial"/>
                <a:ea typeface="Arial"/>
                <a:cs typeface="Arial"/>
                <a:sym typeface="Arial"/>
              </a:rPr>
              <a:t> </a:t>
            </a:r>
            <a:r>
              <a:rPr lang="en-GB" sz="3200" b="1" dirty="0" err="1" smtClean="0">
                <a:latin typeface="Arial"/>
                <a:ea typeface="Arial"/>
                <a:cs typeface="Arial"/>
                <a:sym typeface="Arial"/>
              </a:rPr>
              <a:t>lanu</a:t>
            </a:r>
            <a:r>
              <a:rPr lang="en-GB" sz="3200" b="1" dirty="0" smtClean="0">
                <a:latin typeface="Arial"/>
                <a:ea typeface="Arial"/>
                <a:cs typeface="Arial"/>
                <a:sym typeface="Arial"/>
              </a:rPr>
              <a:t> </a:t>
            </a:r>
            <a:r>
              <a:rPr lang="en-GB" sz="3200" b="1" dirty="0" err="1" smtClean="0">
                <a:latin typeface="Arial"/>
                <a:ea typeface="Arial"/>
                <a:cs typeface="Arial"/>
                <a:sym typeface="Arial"/>
              </a:rPr>
              <a:t>lahku</a:t>
            </a:r>
            <a:r>
              <a:rPr lang="en-GB" sz="3200" b="1" dirty="0" smtClean="0">
                <a:latin typeface="Arial"/>
                <a:ea typeface="Arial"/>
                <a:cs typeface="Arial"/>
                <a:sym typeface="Arial"/>
              </a:rPr>
              <a:t> let </a:t>
            </a:r>
            <a:r>
              <a:rPr lang="en-GB" sz="3200" b="1" dirty="0" err="1" smtClean="0">
                <a:latin typeface="Arial"/>
                <a:ea typeface="Arial"/>
                <a:cs typeface="Arial"/>
                <a:sym typeface="Arial"/>
              </a:rPr>
              <a:t>madat</a:t>
            </a:r>
            <a:r>
              <a:rPr lang="en-GB" sz="3200" b="1" dirty="0" smtClean="0">
                <a:latin typeface="Arial"/>
                <a:ea typeface="Arial"/>
                <a:cs typeface="Arial"/>
                <a:sym typeface="Arial"/>
              </a:rPr>
              <a:t> </a:t>
            </a:r>
            <a:r>
              <a:rPr lang="en-GB" sz="3200" b="1" dirty="0" err="1" smtClean="0">
                <a:latin typeface="Arial"/>
                <a:ea typeface="Arial"/>
                <a:cs typeface="Arial"/>
                <a:sym typeface="Arial"/>
              </a:rPr>
              <a:t>ya</a:t>
            </a:r>
            <a:r>
              <a:rPr lang="en-GB" sz="3200" b="1" dirty="0" smtClean="0">
                <a:latin typeface="Arial"/>
                <a:ea typeface="Arial"/>
                <a:cs typeface="Arial"/>
                <a:sym typeface="Arial"/>
              </a:rPr>
              <a:t> u. </a:t>
            </a:r>
            <a:endParaRPr sz="3200" dirty="0">
              <a:latin typeface="Arial"/>
              <a:ea typeface="Arial"/>
              <a:cs typeface="Arial"/>
              <a:sym typeface="Arial"/>
            </a:endParaRPr>
          </a:p>
        </p:txBody>
      </p:sp>
      <p:sp>
        <p:nvSpPr>
          <p:cNvPr id="402" name="Google Shape;402;p31"/>
          <p:cNvSpPr txBox="1">
            <a:spLocks noGrp="1"/>
          </p:cNvSpPr>
          <p:nvPr>
            <p:ph type="subTitle" idx="1"/>
          </p:nvPr>
        </p:nvSpPr>
        <p:spPr>
          <a:xfrm>
            <a:off x="3696751" y="1585629"/>
            <a:ext cx="8393649" cy="6483550"/>
          </a:xfrm>
          <a:prstGeom prst="rect">
            <a:avLst/>
          </a:prstGeom>
          <a:noFill/>
          <a:ln>
            <a:noFill/>
          </a:ln>
        </p:spPr>
        <p:txBody>
          <a:bodyPr spcFirstLastPara="1" wrap="square" lIns="91425" tIns="45700" rIns="91425" bIns="45700" anchor="t" anchorCtr="0">
            <a:noAutofit/>
          </a:bodyPr>
          <a:lstStyle/>
          <a:p>
            <a:pPr marL="342900" lvl="0" indent="-342900" algn="l" rtl="0">
              <a:lnSpc>
                <a:spcPct val="150000"/>
              </a:lnSpc>
              <a:spcBef>
                <a:spcPts val="0"/>
              </a:spcBef>
              <a:spcAft>
                <a:spcPts val="0"/>
              </a:spcAft>
              <a:buSzPts val="2200"/>
              <a:buFont typeface="Arial"/>
              <a:buChar char="•"/>
            </a:pPr>
            <a:r>
              <a:rPr lang="en-GB" sz="2200" dirty="0" smtClean="0">
                <a:latin typeface="Arial"/>
                <a:ea typeface="Arial"/>
                <a:cs typeface="Arial"/>
                <a:sym typeface="Arial"/>
              </a:rPr>
              <a:t>Masha </a:t>
            </a:r>
            <a:r>
              <a:rPr lang="en-GB" sz="2200" dirty="0" err="1" smtClean="0">
                <a:latin typeface="Arial"/>
                <a:ea typeface="Arial"/>
                <a:cs typeface="Arial"/>
                <a:sym typeface="Arial"/>
              </a:rPr>
              <a:t>langai</a:t>
            </a:r>
            <a:r>
              <a:rPr lang="en-GB" sz="2200" dirty="0" smtClean="0">
                <a:latin typeface="Arial"/>
                <a:ea typeface="Arial"/>
                <a:cs typeface="Arial"/>
                <a:sym typeface="Arial"/>
              </a:rPr>
              <a:t> a </a:t>
            </a:r>
            <a:r>
              <a:rPr lang="en-GB" sz="2200" dirty="0" err="1" smtClean="0">
                <a:latin typeface="Arial"/>
                <a:ea typeface="Arial"/>
                <a:cs typeface="Arial"/>
                <a:sym typeface="Arial"/>
              </a:rPr>
              <a:t>hkam</a:t>
            </a:r>
            <a:r>
              <a:rPr lang="en-GB" sz="2200" dirty="0" smtClean="0">
                <a:latin typeface="Arial"/>
                <a:ea typeface="Arial"/>
                <a:cs typeface="Arial"/>
                <a:sym typeface="Arial"/>
              </a:rPr>
              <a:t> </a:t>
            </a:r>
            <a:r>
              <a:rPr lang="en-GB" sz="2200" dirty="0" err="1" smtClean="0">
                <a:latin typeface="Arial"/>
                <a:ea typeface="Arial"/>
                <a:cs typeface="Arial"/>
                <a:sym typeface="Arial"/>
              </a:rPr>
              <a:t>sh</a:t>
            </a:r>
            <a:r>
              <a:rPr lang="en-GB" sz="2200" dirty="0" err="1" smtClean="0"/>
              <a:t>a</a:t>
            </a:r>
            <a:r>
              <a:rPr lang="en-GB" sz="2200" dirty="0" smtClean="0"/>
              <a:t> lam </a:t>
            </a:r>
            <a:r>
              <a:rPr lang="en-GB" sz="2200" dirty="0" err="1" smtClean="0"/>
              <a:t>hte</a:t>
            </a:r>
            <a:r>
              <a:rPr lang="en-GB" sz="2200" dirty="0" smtClean="0"/>
              <a:t> </a:t>
            </a:r>
            <a:r>
              <a:rPr lang="en-GB" sz="2200" dirty="0" err="1" smtClean="0"/>
              <a:t>myit</a:t>
            </a:r>
            <a:r>
              <a:rPr lang="en-GB" sz="2200" dirty="0" smtClean="0"/>
              <a:t> </a:t>
            </a:r>
            <a:r>
              <a:rPr lang="en-GB" sz="2200" dirty="0" err="1" smtClean="0"/>
              <a:t>shamawt</a:t>
            </a:r>
            <a:r>
              <a:rPr lang="en-GB" sz="2200" dirty="0" smtClean="0"/>
              <a:t> </a:t>
            </a:r>
            <a:r>
              <a:rPr lang="en-GB" sz="2200" dirty="0" err="1" smtClean="0"/>
              <a:t>hkam</a:t>
            </a:r>
            <a:r>
              <a:rPr lang="en-GB" sz="2200" dirty="0" smtClean="0"/>
              <a:t> </a:t>
            </a:r>
            <a:r>
              <a:rPr lang="en-GB" sz="2200" dirty="0" err="1" smtClean="0"/>
              <a:t>sha</a:t>
            </a:r>
            <a:r>
              <a:rPr lang="en-GB" sz="2200" dirty="0" smtClean="0"/>
              <a:t> lam </a:t>
            </a:r>
            <a:r>
              <a:rPr lang="en-GB" sz="2200" dirty="0" err="1" smtClean="0"/>
              <a:t>ni</a:t>
            </a:r>
            <a:r>
              <a:rPr lang="en-GB" sz="2200" dirty="0" smtClean="0"/>
              <a:t> </a:t>
            </a:r>
            <a:r>
              <a:rPr lang="en-GB" sz="2200" dirty="0" err="1" smtClean="0"/>
              <a:t>hpe</a:t>
            </a:r>
            <a:r>
              <a:rPr lang="en-GB" sz="2200" dirty="0" smtClean="0"/>
              <a:t> </a:t>
            </a:r>
            <a:r>
              <a:rPr lang="en-GB" sz="2200" dirty="0" err="1" smtClean="0"/>
              <a:t>chye</a:t>
            </a:r>
            <a:r>
              <a:rPr lang="en-GB" sz="2200" dirty="0" smtClean="0"/>
              <a:t> </a:t>
            </a:r>
            <a:r>
              <a:rPr lang="en-GB" sz="2200" dirty="0" err="1" smtClean="0"/>
              <a:t>na</a:t>
            </a:r>
            <a:r>
              <a:rPr lang="en-GB" sz="2200" dirty="0" smtClean="0"/>
              <a:t> </a:t>
            </a:r>
            <a:r>
              <a:rPr lang="en-GB" sz="2200" dirty="0" err="1" smtClean="0"/>
              <a:t>ai</a:t>
            </a:r>
            <a:r>
              <a:rPr lang="en-GB" sz="2200" dirty="0" smtClean="0"/>
              <a:t> </a:t>
            </a:r>
            <a:r>
              <a:rPr lang="en-GB" sz="2200" dirty="0" err="1" smtClean="0"/>
              <a:t>atsam</a:t>
            </a:r>
            <a:r>
              <a:rPr lang="en-GB" sz="2200" dirty="0"/>
              <a:t> </a:t>
            </a:r>
            <a:r>
              <a:rPr lang="en-GB" sz="2200" dirty="0" err="1" smtClean="0"/>
              <a:t>hte</a:t>
            </a:r>
            <a:r>
              <a:rPr lang="en-GB" sz="2200" dirty="0" smtClean="0"/>
              <a:t> </a:t>
            </a:r>
            <a:r>
              <a:rPr lang="en-GB" sz="2200" dirty="0" err="1" smtClean="0"/>
              <a:t>tinang</a:t>
            </a:r>
            <a:r>
              <a:rPr lang="en-GB" sz="2200" dirty="0" smtClean="0"/>
              <a:t> a </a:t>
            </a:r>
            <a:r>
              <a:rPr lang="en-GB" sz="2200" dirty="0" err="1" smtClean="0"/>
              <a:t>madu</a:t>
            </a:r>
            <a:r>
              <a:rPr lang="en-GB" sz="2200" dirty="0" smtClean="0"/>
              <a:t> </a:t>
            </a:r>
            <a:r>
              <a:rPr lang="en-GB" sz="2200" dirty="0" err="1" smtClean="0"/>
              <a:t>ga</a:t>
            </a:r>
            <a:r>
              <a:rPr lang="en-GB" sz="2200" dirty="0" smtClean="0"/>
              <a:t> </a:t>
            </a:r>
            <a:r>
              <a:rPr lang="en-GB" sz="2200" dirty="0" err="1" smtClean="0"/>
              <a:t>si</a:t>
            </a:r>
            <a:r>
              <a:rPr lang="en-GB" sz="2200" dirty="0" smtClean="0"/>
              <a:t> </a:t>
            </a:r>
            <a:r>
              <a:rPr lang="en-GB" sz="2200" dirty="0" err="1" smtClean="0"/>
              <a:t>ni</a:t>
            </a:r>
            <a:r>
              <a:rPr lang="en-GB" sz="2200" dirty="0" smtClean="0"/>
              <a:t> </a:t>
            </a:r>
            <a:r>
              <a:rPr lang="en-GB" sz="2200" dirty="0" err="1" smtClean="0"/>
              <a:t>hku</a:t>
            </a:r>
            <a:r>
              <a:rPr lang="en-GB" sz="2200" dirty="0" smtClean="0"/>
              <a:t> </a:t>
            </a:r>
            <a:r>
              <a:rPr lang="en-GB" sz="2200" dirty="0" err="1" smtClean="0"/>
              <a:t>na</a:t>
            </a:r>
            <a:r>
              <a:rPr lang="en-GB" sz="2200" dirty="0" smtClean="0"/>
              <a:t> </a:t>
            </a:r>
            <a:r>
              <a:rPr lang="en-GB" sz="2200" dirty="0" err="1" smtClean="0"/>
              <a:t>shanhte</a:t>
            </a:r>
            <a:r>
              <a:rPr lang="en-GB" sz="2200" dirty="0" smtClean="0"/>
              <a:t> a </a:t>
            </a:r>
            <a:r>
              <a:rPr lang="en-GB" sz="2200" dirty="0" err="1" smtClean="0"/>
              <a:t>hkam</a:t>
            </a:r>
            <a:r>
              <a:rPr lang="en-GB" sz="2200" dirty="0" smtClean="0"/>
              <a:t> </a:t>
            </a:r>
            <a:r>
              <a:rPr lang="en-GB" sz="2200" dirty="0" err="1" smtClean="0"/>
              <a:t>sha</a:t>
            </a:r>
            <a:r>
              <a:rPr lang="en-GB" sz="2200" dirty="0" smtClean="0"/>
              <a:t> lam </a:t>
            </a:r>
            <a:r>
              <a:rPr lang="en-GB" sz="2200" dirty="0" err="1" smtClean="0"/>
              <a:t>hte</a:t>
            </a:r>
            <a:r>
              <a:rPr lang="en-GB" sz="2200" dirty="0" smtClean="0"/>
              <a:t> </a:t>
            </a:r>
            <a:r>
              <a:rPr lang="en-GB" sz="2200" dirty="0" err="1" smtClean="0"/>
              <a:t>myit</a:t>
            </a:r>
            <a:r>
              <a:rPr lang="en-GB" sz="2200" dirty="0" smtClean="0"/>
              <a:t> </a:t>
            </a:r>
            <a:r>
              <a:rPr lang="en-GB" sz="2200" dirty="0" err="1" smtClean="0"/>
              <a:t>shamawt</a:t>
            </a:r>
            <a:r>
              <a:rPr lang="en-GB" sz="2200" dirty="0" smtClean="0"/>
              <a:t> </a:t>
            </a:r>
            <a:r>
              <a:rPr lang="en-GB" sz="2200" dirty="0" err="1" smtClean="0"/>
              <a:t>hkam</a:t>
            </a:r>
            <a:r>
              <a:rPr lang="en-GB" sz="2200" dirty="0" smtClean="0"/>
              <a:t> </a:t>
            </a:r>
            <a:r>
              <a:rPr lang="en-GB" sz="2200" dirty="0" err="1" smtClean="0"/>
              <a:t>sha</a:t>
            </a:r>
            <a:r>
              <a:rPr lang="en-GB" sz="2200" dirty="0" smtClean="0"/>
              <a:t> lam </a:t>
            </a:r>
            <a:r>
              <a:rPr lang="en-GB" sz="2200" dirty="0" err="1" smtClean="0"/>
              <a:t>ni</a:t>
            </a:r>
            <a:r>
              <a:rPr lang="en-GB" sz="2200" dirty="0" smtClean="0"/>
              <a:t> </a:t>
            </a:r>
            <a:r>
              <a:rPr lang="en-GB" sz="2200" dirty="0" err="1" smtClean="0"/>
              <a:t>hpe</a:t>
            </a:r>
            <a:r>
              <a:rPr lang="en-GB" sz="2200" dirty="0" smtClean="0"/>
              <a:t> </a:t>
            </a:r>
            <a:r>
              <a:rPr lang="en-GB" sz="2200" dirty="0" err="1" smtClean="0"/>
              <a:t>madun</a:t>
            </a:r>
            <a:r>
              <a:rPr lang="en-GB" sz="2200" dirty="0" smtClean="0"/>
              <a:t> </a:t>
            </a:r>
            <a:r>
              <a:rPr lang="en-GB" sz="2200" dirty="0" err="1" smtClean="0"/>
              <a:t>lu</a:t>
            </a:r>
            <a:r>
              <a:rPr lang="en-GB" sz="2200" dirty="0" smtClean="0"/>
              <a:t>  </a:t>
            </a:r>
            <a:r>
              <a:rPr lang="en-GB" sz="2200" dirty="0" err="1" smtClean="0"/>
              <a:t>ai</a:t>
            </a:r>
            <a:r>
              <a:rPr lang="en-GB" sz="2200" dirty="0" smtClean="0"/>
              <a:t> lam </a:t>
            </a:r>
            <a:r>
              <a:rPr lang="en-GB" sz="2200" dirty="0" err="1" smtClean="0"/>
              <a:t>gaw</a:t>
            </a:r>
            <a:r>
              <a:rPr lang="en-GB" sz="2200" dirty="0" smtClean="0"/>
              <a:t> “</a:t>
            </a:r>
            <a:r>
              <a:rPr lang="en-GB" sz="2200" dirty="0" err="1" smtClean="0"/>
              <a:t>myit</a:t>
            </a:r>
            <a:r>
              <a:rPr lang="en-GB" sz="2200" dirty="0" smtClean="0"/>
              <a:t> tau </a:t>
            </a:r>
            <a:r>
              <a:rPr lang="en-GB" sz="2200" dirty="0" err="1" smtClean="0"/>
              <a:t>ai</a:t>
            </a:r>
            <a:r>
              <a:rPr lang="en-GB" sz="2200" dirty="0" smtClean="0"/>
              <a:t> lam ( Empathy)” </a:t>
            </a:r>
            <a:r>
              <a:rPr lang="en-GB" sz="2200" dirty="0" err="1" smtClean="0"/>
              <a:t>ngu</a:t>
            </a:r>
            <a:r>
              <a:rPr lang="en-GB" sz="2200" dirty="0" smtClean="0"/>
              <a:t> n-</a:t>
            </a:r>
            <a:r>
              <a:rPr lang="en-GB" sz="2200" dirty="0" err="1" smtClean="0"/>
              <a:t>na</a:t>
            </a:r>
            <a:r>
              <a:rPr lang="en-GB" sz="2200" dirty="0" smtClean="0"/>
              <a:t> </a:t>
            </a:r>
            <a:r>
              <a:rPr lang="en-GB" sz="2200" dirty="0" err="1" smtClean="0"/>
              <a:t>shaga</a:t>
            </a:r>
            <a:r>
              <a:rPr lang="en-GB" sz="2200" dirty="0" smtClean="0"/>
              <a:t> </a:t>
            </a:r>
            <a:r>
              <a:rPr lang="en-GB" sz="2200" dirty="0" err="1" smtClean="0"/>
              <a:t>ai</a:t>
            </a:r>
            <a:r>
              <a:rPr lang="en-GB" sz="2200" dirty="0" smtClean="0"/>
              <a:t>.</a:t>
            </a:r>
            <a:endParaRPr lang="en-GB" sz="2200" dirty="0"/>
          </a:p>
          <a:p>
            <a:pPr marL="342900" lvl="0" indent="-342900" algn="l" rtl="0">
              <a:lnSpc>
                <a:spcPct val="150000"/>
              </a:lnSpc>
              <a:spcBef>
                <a:spcPts val="0"/>
              </a:spcBef>
              <a:spcAft>
                <a:spcPts val="0"/>
              </a:spcAft>
              <a:buSzPts val="2200"/>
              <a:buFont typeface="Arial"/>
              <a:buChar char="•"/>
            </a:pPr>
            <a:r>
              <a:rPr lang="en-GB" sz="2200" dirty="0" err="1" smtClean="0">
                <a:latin typeface="Arial"/>
                <a:ea typeface="Arial"/>
                <a:cs typeface="Arial"/>
                <a:sym typeface="Arial"/>
              </a:rPr>
              <a:t>Ndai</a:t>
            </a:r>
            <a:r>
              <a:rPr lang="en-GB" sz="2200" dirty="0" smtClean="0">
                <a:latin typeface="Arial"/>
                <a:ea typeface="Arial"/>
                <a:cs typeface="Arial"/>
                <a:sym typeface="Arial"/>
              </a:rPr>
              <a:t> </a:t>
            </a:r>
            <a:r>
              <a:rPr lang="en-GB" sz="2200" dirty="0" err="1" smtClean="0">
                <a:latin typeface="Arial"/>
                <a:ea typeface="Arial"/>
                <a:cs typeface="Arial"/>
                <a:sym typeface="Arial"/>
              </a:rPr>
              <a:t>zawn</a:t>
            </a:r>
            <a:r>
              <a:rPr lang="en-GB" sz="2200" dirty="0" smtClean="0">
                <a:latin typeface="Arial"/>
                <a:ea typeface="Arial"/>
                <a:cs typeface="Arial"/>
                <a:sym typeface="Arial"/>
              </a:rPr>
              <a:t> </a:t>
            </a:r>
            <a:r>
              <a:rPr lang="en-GB" sz="2200" dirty="0" err="1" smtClean="0">
                <a:latin typeface="Arial"/>
                <a:ea typeface="Arial"/>
                <a:cs typeface="Arial"/>
                <a:sym typeface="Arial"/>
              </a:rPr>
              <a:t>galaw</a:t>
            </a:r>
            <a:r>
              <a:rPr lang="en-GB" sz="2200" dirty="0" smtClean="0">
                <a:latin typeface="Arial"/>
                <a:ea typeface="Arial"/>
                <a:cs typeface="Arial"/>
                <a:sym typeface="Arial"/>
              </a:rPr>
              <a:t> </a:t>
            </a:r>
            <a:r>
              <a:rPr lang="en-GB" sz="2200" dirty="0" err="1" smtClean="0">
                <a:latin typeface="Arial"/>
                <a:ea typeface="Arial"/>
                <a:cs typeface="Arial"/>
                <a:sym typeface="Arial"/>
              </a:rPr>
              <a:t>nga</a:t>
            </a:r>
            <a:r>
              <a:rPr lang="en-GB" sz="2200" dirty="0" smtClean="0">
                <a:latin typeface="Arial"/>
                <a:ea typeface="Arial"/>
                <a:cs typeface="Arial"/>
                <a:sym typeface="Arial"/>
              </a:rPr>
              <a:t> </a:t>
            </a:r>
            <a:r>
              <a:rPr lang="en-GB" sz="2200" dirty="0" err="1" smtClean="0">
                <a:latin typeface="Arial"/>
                <a:ea typeface="Arial"/>
                <a:cs typeface="Arial"/>
                <a:sym typeface="Arial"/>
              </a:rPr>
              <a:t>ai</a:t>
            </a:r>
            <a:r>
              <a:rPr lang="en-GB" sz="2200" dirty="0" smtClean="0">
                <a:latin typeface="Arial"/>
                <a:ea typeface="Arial"/>
                <a:cs typeface="Arial"/>
                <a:sym typeface="Arial"/>
              </a:rPr>
              <a:t> </a:t>
            </a:r>
            <a:r>
              <a:rPr lang="en-GB" sz="2200" dirty="0" err="1" smtClean="0">
                <a:latin typeface="Arial"/>
                <a:ea typeface="Arial"/>
                <a:cs typeface="Arial"/>
                <a:sym typeface="Arial"/>
              </a:rPr>
              <a:t>aten</a:t>
            </a:r>
            <a:r>
              <a:rPr lang="en-GB" sz="2200" dirty="0" smtClean="0">
                <a:latin typeface="Arial"/>
                <a:ea typeface="Arial"/>
                <a:cs typeface="Arial"/>
                <a:sym typeface="Arial"/>
              </a:rPr>
              <a:t> </a:t>
            </a:r>
            <a:r>
              <a:rPr lang="en-GB" sz="2200" dirty="0" err="1" smtClean="0">
                <a:latin typeface="Arial"/>
                <a:ea typeface="Arial"/>
                <a:cs typeface="Arial"/>
                <a:sym typeface="Arial"/>
              </a:rPr>
              <a:t>hta</a:t>
            </a:r>
            <a:r>
              <a:rPr lang="en-GB" sz="2200" dirty="0" smtClean="0">
                <a:latin typeface="Arial"/>
                <a:ea typeface="Arial"/>
                <a:cs typeface="Arial"/>
                <a:sym typeface="Arial"/>
              </a:rPr>
              <a:t> </a:t>
            </a:r>
            <a:r>
              <a:rPr lang="en-GB" sz="2200" dirty="0" err="1" smtClean="0">
                <a:latin typeface="Arial"/>
                <a:ea typeface="Arial"/>
                <a:cs typeface="Arial"/>
                <a:sym typeface="Arial"/>
              </a:rPr>
              <a:t>shahte</a:t>
            </a:r>
            <a:r>
              <a:rPr lang="en-GB" sz="2200" dirty="0" smtClean="0">
                <a:latin typeface="Arial"/>
                <a:ea typeface="Arial"/>
                <a:cs typeface="Arial"/>
                <a:sym typeface="Arial"/>
              </a:rPr>
              <a:t> a </a:t>
            </a:r>
            <a:r>
              <a:rPr lang="en-GB" sz="2200" dirty="0" err="1" smtClean="0">
                <a:latin typeface="Arial"/>
                <a:ea typeface="Arial"/>
                <a:cs typeface="Arial"/>
                <a:sym typeface="Arial"/>
              </a:rPr>
              <a:t>myit</a:t>
            </a:r>
            <a:r>
              <a:rPr lang="en-GB" sz="2200" dirty="0" smtClean="0">
                <a:latin typeface="Arial"/>
                <a:ea typeface="Arial"/>
                <a:cs typeface="Arial"/>
                <a:sym typeface="Arial"/>
              </a:rPr>
              <a:t> </a:t>
            </a:r>
            <a:r>
              <a:rPr lang="en-GB" sz="2200" dirty="0" err="1" smtClean="0">
                <a:latin typeface="Arial"/>
                <a:ea typeface="Arial"/>
                <a:cs typeface="Arial"/>
                <a:sym typeface="Arial"/>
              </a:rPr>
              <a:t>shamawt</a:t>
            </a:r>
            <a:r>
              <a:rPr lang="en-GB" sz="2200" dirty="0" smtClean="0">
                <a:latin typeface="Arial"/>
                <a:ea typeface="Arial"/>
                <a:cs typeface="Arial"/>
                <a:sym typeface="Arial"/>
              </a:rPr>
              <a:t> </a:t>
            </a:r>
            <a:r>
              <a:rPr lang="en-GB" sz="2200" dirty="0" err="1" smtClean="0">
                <a:latin typeface="Arial"/>
                <a:ea typeface="Arial"/>
                <a:cs typeface="Arial"/>
                <a:sym typeface="Arial"/>
              </a:rPr>
              <a:t>hkam</a:t>
            </a:r>
            <a:r>
              <a:rPr lang="en-GB" sz="2200" dirty="0" smtClean="0">
                <a:latin typeface="Arial"/>
                <a:ea typeface="Arial"/>
                <a:cs typeface="Arial"/>
                <a:sym typeface="Arial"/>
              </a:rPr>
              <a:t> </a:t>
            </a:r>
            <a:r>
              <a:rPr lang="en-GB" sz="2200" dirty="0" err="1" smtClean="0">
                <a:latin typeface="Arial"/>
                <a:ea typeface="Arial"/>
                <a:cs typeface="Arial"/>
                <a:sym typeface="Arial"/>
              </a:rPr>
              <a:t>sha</a:t>
            </a:r>
            <a:r>
              <a:rPr lang="en-GB" sz="2200" dirty="0" smtClean="0">
                <a:latin typeface="Arial"/>
                <a:ea typeface="Arial"/>
                <a:cs typeface="Arial"/>
                <a:sym typeface="Arial"/>
              </a:rPr>
              <a:t> lam </a:t>
            </a:r>
            <a:r>
              <a:rPr lang="en-GB" sz="2200" dirty="0" err="1" smtClean="0">
                <a:latin typeface="Arial"/>
                <a:ea typeface="Arial"/>
                <a:cs typeface="Arial"/>
                <a:sym typeface="Arial"/>
              </a:rPr>
              <a:t>hpe</a:t>
            </a:r>
            <a:r>
              <a:rPr lang="en-GB" sz="2200" dirty="0" smtClean="0">
                <a:latin typeface="Arial"/>
                <a:ea typeface="Arial"/>
                <a:cs typeface="Arial"/>
                <a:sym typeface="Arial"/>
              </a:rPr>
              <a:t> </a:t>
            </a:r>
            <a:r>
              <a:rPr lang="en-GB" sz="2200" dirty="0" err="1" smtClean="0">
                <a:latin typeface="Arial"/>
                <a:ea typeface="Arial"/>
                <a:cs typeface="Arial"/>
                <a:sym typeface="Arial"/>
              </a:rPr>
              <a:t>tinang</a:t>
            </a:r>
            <a:r>
              <a:rPr lang="en-GB" sz="2200" dirty="0" smtClean="0">
                <a:latin typeface="Arial"/>
                <a:ea typeface="Arial"/>
                <a:cs typeface="Arial"/>
                <a:sym typeface="Arial"/>
              </a:rPr>
              <a:t> </a:t>
            </a:r>
            <a:r>
              <a:rPr lang="en-GB" sz="2200" dirty="0" err="1" smtClean="0">
                <a:latin typeface="Arial"/>
                <a:ea typeface="Arial"/>
                <a:cs typeface="Arial"/>
                <a:sym typeface="Arial"/>
              </a:rPr>
              <a:t>chye</a:t>
            </a:r>
            <a:r>
              <a:rPr lang="en-GB" sz="2200" dirty="0" smtClean="0">
                <a:latin typeface="Arial"/>
                <a:ea typeface="Arial"/>
                <a:cs typeface="Arial"/>
                <a:sym typeface="Arial"/>
              </a:rPr>
              <a:t> </a:t>
            </a:r>
            <a:r>
              <a:rPr lang="en-GB" sz="2200" dirty="0" err="1" smtClean="0">
                <a:latin typeface="Arial"/>
                <a:ea typeface="Arial"/>
                <a:cs typeface="Arial"/>
                <a:sym typeface="Arial"/>
              </a:rPr>
              <a:t>na</a:t>
            </a:r>
            <a:r>
              <a:rPr lang="en-GB" sz="2200" dirty="0" smtClean="0">
                <a:latin typeface="Arial"/>
                <a:ea typeface="Arial"/>
                <a:cs typeface="Arial"/>
                <a:sym typeface="Arial"/>
              </a:rPr>
              <a:t> </a:t>
            </a:r>
            <a:r>
              <a:rPr lang="en-GB" sz="2200" dirty="0" err="1" smtClean="0">
                <a:latin typeface="Arial"/>
                <a:ea typeface="Arial"/>
                <a:cs typeface="Arial"/>
                <a:sym typeface="Arial"/>
              </a:rPr>
              <a:t>ai</a:t>
            </a:r>
            <a:r>
              <a:rPr lang="en-GB" sz="2200" dirty="0" smtClean="0">
                <a:latin typeface="Arial"/>
                <a:ea typeface="Arial"/>
                <a:cs typeface="Arial"/>
                <a:sym typeface="Arial"/>
              </a:rPr>
              <a:t> </a:t>
            </a:r>
            <a:r>
              <a:rPr lang="en-GB" sz="2200" dirty="0" err="1" smtClean="0">
                <a:latin typeface="Arial"/>
                <a:ea typeface="Arial"/>
                <a:cs typeface="Arial"/>
                <a:sym typeface="Arial"/>
              </a:rPr>
              <a:t>ngu</a:t>
            </a:r>
            <a:r>
              <a:rPr lang="en-GB" sz="2200" dirty="0" smtClean="0">
                <a:latin typeface="Arial"/>
                <a:ea typeface="Arial"/>
                <a:cs typeface="Arial"/>
                <a:sym typeface="Arial"/>
              </a:rPr>
              <a:t> n-</a:t>
            </a:r>
            <a:r>
              <a:rPr lang="en-GB" sz="2200" dirty="0" err="1" smtClean="0">
                <a:latin typeface="Arial"/>
                <a:ea typeface="Arial"/>
                <a:cs typeface="Arial"/>
                <a:sym typeface="Arial"/>
              </a:rPr>
              <a:t>na</a:t>
            </a:r>
            <a:r>
              <a:rPr lang="en-GB" sz="2200" dirty="0" smtClean="0">
                <a:latin typeface="Arial"/>
                <a:ea typeface="Arial"/>
                <a:cs typeface="Arial"/>
                <a:sym typeface="Arial"/>
              </a:rPr>
              <a:t>  </a:t>
            </a:r>
            <a:r>
              <a:rPr lang="en-GB" sz="2200" dirty="0" err="1" smtClean="0">
                <a:latin typeface="Arial"/>
                <a:ea typeface="Arial"/>
                <a:cs typeface="Arial"/>
                <a:sym typeface="Arial"/>
              </a:rPr>
              <a:t>madun</a:t>
            </a:r>
            <a:r>
              <a:rPr lang="en-GB" sz="2200" dirty="0" smtClean="0">
                <a:latin typeface="Arial"/>
                <a:ea typeface="Arial"/>
                <a:cs typeface="Arial"/>
                <a:sym typeface="Arial"/>
              </a:rPr>
              <a:t> </a:t>
            </a:r>
            <a:r>
              <a:rPr lang="en-GB" sz="2200" dirty="0" err="1" smtClean="0">
                <a:latin typeface="Arial"/>
                <a:ea typeface="Arial"/>
                <a:cs typeface="Arial"/>
                <a:sym typeface="Arial"/>
              </a:rPr>
              <a:t>ai</a:t>
            </a:r>
            <a:r>
              <a:rPr lang="en-GB" sz="2200" dirty="0" smtClean="0">
                <a:latin typeface="Arial"/>
                <a:ea typeface="Arial"/>
                <a:cs typeface="Arial"/>
                <a:sym typeface="Arial"/>
              </a:rPr>
              <a:t> lam a </a:t>
            </a:r>
            <a:r>
              <a:rPr lang="en-GB" sz="2200" dirty="0" err="1" smtClean="0">
                <a:latin typeface="Arial"/>
                <a:ea typeface="Arial"/>
                <a:cs typeface="Arial"/>
                <a:sym typeface="Arial"/>
              </a:rPr>
              <a:t>majaw</a:t>
            </a:r>
            <a:r>
              <a:rPr lang="en-GB" sz="2200" dirty="0" smtClean="0">
                <a:latin typeface="Arial"/>
                <a:ea typeface="Arial"/>
                <a:cs typeface="Arial"/>
                <a:sym typeface="Arial"/>
              </a:rPr>
              <a:t> </a:t>
            </a:r>
            <a:r>
              <a:rPr lang="en-GB" sz="2200" dirty="0" err="1" smtClean="0">
                <a:latin typeface="Arial"/>
                <a:ea typeface="Arial"/>
                <a:cs typeface="Arial"/>
                <a:sym typeface="Arial"/>
              </a:rPr>
              <a:t>kaga</a:t>
            </a:r>
            <a:r>
              <a:rPr lang="en-GB" sz="2200" dirty="0" smtClean="0">
                <a:latin typeface="Arial"/>
                <a:ea typeface="Arial"/>
                <a:cs typeface="Arial"/>
                <a:sym typeface="Arial"/>
              </a:rPr>
              <a:t> </a:t>
            </a:r>
            <a:r>
              <a:rPr lang="en-GB" sz="2200" dirty="0" err="1" smtClean="0">
                <a:latin typeface="Arial"/>
                <a:ea typeface="Arial"/>
                <a:cs typeface="Arial"/>
                <a:sym typeface="Arial"/>
              </a:rPr>
              <a:t>masha</a:t>
            </a:r>
            <a:r>
              <a:rPr lang="en-GB" sz="2200" dirty="0" smtClean="0">
                <a:latin typeface="Arial"/>
                <a:ea typeface="Arial"/>
                <a:cs typeface="Arial"/>
                <a:sym typeface="Arial"/>
              </a:rPr>
              <a:t> </a:t>
            </a:r>
            <a:r>
              <a:rPr lang="en-GB" sz="2200" dirty="0" err="1" smtClean="0">
                <a:latin typeface="Arial"/>
                <a:ea typeface="Arial"/>
                <a:cs typeface="Arial"/>
                <a:sym typeface="Arial"/>
              </a:rPr>
              <a:t>langai</a:t>
            </a:r>
            <a:r>
              <a:rPr lang="en-GB" sz="2200" dirty="0" smtClean="0">
                <a:latin typeface="Arial"/>
                <a:ea typeface="Arial"/>
                <a:cs typeface="Arial"/>
                <a:sym typeface="Arial"/>
              </a:rPr>
              <a:t> </a:t>
            </a:r>
            <a:r>
              <a:rPr lang="en-GB" sz="2200" dirty="0" err="1" smtClean="0">
                <a:latin typeface="Arial"/>
                <a:ea typeface="Arial"/>
                <a:cs typeface="Arial"/>
                <a:sym typeface="Arial"/>
              </a:rPr>
              <a:t>hte</a:t>
            </a:r>
            <a:r>
              <a:rPr lang="en-GB" sz="2200" dirty="0" smtClean="0">
                <a:latin typeface="Arial"/>
                <a:ea typeface="Arial"/>
                <a:cs typeface="Arial"/>
                <a:sym typeface="Arial"/>
              </a:rPr>
              <a:t> </a:t>
            </a:r>
            <a:r>
              <a:rPr lang="en-GB" sz="2200" dirty="0" err="1" smtClean="0">
                <a:latin typeface="Arial"/>
                <a:ea typeface="Arial"/>
                <a:cs typeface="Arial"/>
                <a:sym typeface="Arial"/>
              </a:rPr>
              <a:t>tinang</a:t>
            </a:r>
            <a:r>
              <a:rPr lang="en-GB" sz="2200" dirty="0" smtClean="0">
                <a:latin typeface="Arial"/>
                <a:ea typeface="Arial"/>
                <a:cs typeface="Arial"/>
                <a:sym typeface="Arial"/>
              </a:rPr>
              <a:t> a </a:t>
            </a:r>
            <a:r>
              <a:rPr lang="en-GB" sz="2200" dirty="0" err="1" smtClean="0">
                <a:latin typeface="Arial"/>
                <a:ea typeface="Arial"/>
                <a:cs typeface="Arial"/>
                <a:sym typeface="Arial"/>
              </a:rPr>
              <a:t>matut</a:t>
            </a:r>
            <a:r>
              <a:rPr lang="en-GB" sz="2200" dirty="0" smtClean="0">
                <a:latin typeface="Arial"/>
                <a:ea typeface="Arial"/>
                <a:cs typeface="Arial"/>
                <a:sym typeface="Arial"/>
              </a:rPr>
              <a:t> </a:t>
            </a:r>
            <a:r>
              <a:rPr lang="en-GB" sz="2200" dirty="0" err="1" smtClean="0">
                <a:latin typeface="Arial"/>
                <a:ea typeface="Arial"/>
                <a:cs typeface="Arial"/>
                <a:sym typeface="Arial"/>
              </a:rPr>
              <a:t>mahkai</a:t>
            </a:r>
            <a:r>
              <a:rPr lang="en-GB" sz="2200" dirty="0" smtClean="0">
                <a:latin typeface="Arial"/>
                <a:ea typeface="Arial"/>
                <a:cs typeface="Arial"/>
                <a:sym typeface="Arial"/>
              </a:rPr>
              <a:t> lam </a:t>
            </a:r>
            <a:r>
              <a:rPr lang="en-GB" sz="2200" dirty="0" err="1" smtClean="0">
                <a:latin typeface="Arial"/>
                <a:ea typeface="Arial"/>
                <a:cs typeface="Arial"/>
                <a:sym typeface="Arial"/>
              </a:rPr>
              <a:t>hpe</a:t>
            </a:r>
            <a:r>
              <a:rPr lang="en-GB" sz="2200" dirty="0" smtClean="0">
                <a:latin typeface="Arial"/>
                <a:ea typeface="Arial"/>
                <a:cs typeface="Arial"/>
                <a:sym typeface="Arial"/>
              </a:rPr>
              <a:t> </a:t>
            </a:r>
            <a:r>
              <a:rPr lang="en-GB" sz="2200" dirty="0" err="1" smtClean="0">
                <a:latin typeface="Arial"/>
                <a:ea typeface="Arial"/>
                <a:cs typeface="Arial"/>
                <a:sym typeface="Arial"/>
              </a:rPr>
              <a:t>lu</a:t>
            </a:r>
            <a:r>
              <a:rPr lang="en-GB" sz="2200" dirty="0" smtClean="0">
                <a:latin typeface="Arial"/>
                <a:ea typeface="Arial"/>
                <a:cs typeface="Arial"/>
                <a:sym typeface="Arial"/>
              </a:rPr>
              <a:t> la </a:t>
            </a:r>
            <a:r>
              <a:rPr lang="en-GB" sz="2200" dirty="0" err="1" smtClean="0">
                <a:latin typeface="Arial"/>
                <a:ea typeface="Arial"/>
                <a:cs typeface="Arial"/>
                <a:sym typeface="Arial"/>
              </a:rPr>
              <a:t>na</a:t>
            </a:r>
            <a:r>
              <a:rPr lang="en-GB" sz="2200" dirty="0" smtClean="0">
                <a:latin typeface="Arial"/>
                <a:ea typeface="Arial"/>
                <a:cs typeface="Arial"/>
                <a:sym typeface="Arial"/>
              </a:rPr>
              <a:t> </a:t>
            </a:r>
            <a:r>
              <a:rPr lang="en-GB" sz="2200" dirty="0" err="1" smtClean="0">
                <a:latin typeface="Arial"/>
                <a:ea typeface="Arial"/>
                <a:cs typeface="Arial"/>
                <a:sym typeface="Arial"/>
              </a:rPr>
              <a:t>rai</a:t>
            </a:r>
            <a:r>
              <a:rPr lang="en-GB" sz="2200" dirty="0" smtClean="0">
                <a:latin typeface="Arial"/>
                <a:ea typeface="Arial"/>
                <a:cs typeface="Arial"/>
                <a:sym typeface="Arial"/>
              </a:rPr>
              <a:t> </a:t>
            </a:r>
            <a:r>
              <a:rPr lang="en-GB" sz="2200" dirty="0" err="1" smtClean="0">
                <a:latin typeface="Arial"/>
                <a:ea typeface="Arial"/>
                <a:cs typeface="Arial"/>
                <a:sym typeface="Arial"/>
              </a:rPr>
              <a:t>nga</a:t>
            </a:r>
            <a:r>
              <a:rPr lang="en-GB" sz="2200" dirty="0" smtClean="0">
                <a:latin typeface="Arial"/>
                <a:ea typeface="Arial"/>
                <a:cs typeface="Arial"/>
                <a:sym typeface="Arial"/>
              </a:rPr>
              <a:t> </a:t>
            </a:r>
            <a:r>
              <a:rPr lang="en-GB" sz="2200" dirty="0" err="1" smtClean="0">
                <a:latin typeface="Arial"/>
                <a:ea typeface="Arial"/>
                <a:cs typeface="Arial"/>
                <a:sym typeface="Arial"/>
              </a:rPr>
              <a:t>ai</a:t>
            </a:r>
            <a:r>
              <a:rPr lang="en-GB" sz="2200" dirty="0" smtClean="0">
                <a:latin typeface="Arial"/>
                <a:ea typeface="Arial"/>
                <a:cs typeface="Arial"/>
                <a:sym typeface="Arial"/>
              </a:rPr>
              <a:t>. </a:t>
            </a:r>
            <a:r>
              <a:rPr lang="en-GB" sz="2200" dirty="0" err="1" smtClean="0">
                <a:latin typeface="Arial"/>
                <a:ea typeface="Arial"/>
                <a:cs typeface="Arial"/>
                <a:sym typeface="Arial"/>
              </a:rPr>
              <a:t>Ndai</a:t>
            </a:r>
            <a:r>
              <a:rPr lang="en-GB" sz="2200" dirty="0" smtClean="0">
                <a:latin typeface="Arial"/>
                <a:ea typeface="Arial"/>
                <a:cs typeface="Arial"/>
                <a:sym typeface="Arial"/>
              </a:rPr>
              <a:t> lam </a:t>
            </a:r>
            <a:r>
              <a:rPr lang="en-GB" sz="2200" dirty="0" err="1" smtClean="0">
                <a:latin typeface="Arial"/>
                <a:ea typeface="Arial"/>
                <a:cs typeface="Arial"/>
                <a:sym typeface="Arial"/>
              </a:rPr>
              <a:t>gaw</a:t>
            </a:r>
            <a:r>
              <a:rPr lang="en-GB" sz="2200" dirty="0" smtClean="0">
                <a:latin typeface="Arial"/>
                <a:ea typeface="Arial"/>
                <a:cs typeface="Arial"/>
                <a:sym typeface="Arial"/>
              </a:rPr>
              <a:t> </a:t>
            </a:r>
            <a:r>
              <a:rPr lang="en-GB" sz="2200" dirty="0" err="1" smtClean="0">
                <a:latin typeface="Arial"/>
                <a:ea typeface="Arial"/>
                <a:cs typeface="Arial"/>
                <a:sym typeface="Arial"/>
              </a:rPr>
              <a:t>shanhte</a:t>
            </a:r>
            <a:r>
              <a:rPr lang="en-GB" sz="2200" dirty="0" smtClean="0">
                <a:latin typeface="Arial"/>
                <a:ea typeface="Arial"/>
                <a:cs typeface="Arial"/>
                <a:sym typeface="Arial"/>
              </a:rPr>
              <a:t> </a:t>
            </a:r>
            <a:r>
              <a:rPr lang="en-GB" sz="2200" dirty="0" err="1" smtClean="0">
                <a:latin typeface="Arial"/>
                <a:ea typeface="Arial"/>
                <a:cs typeface="Arial"/>
                <a:sym typeface="Arial"/>
              </a:rPr>
              <a:t>hte</a:t>
            </a:r>
            <a:r>
              <a:rPr lang="en-GB" sz="2200" dirty="0" smtClean="0">
                <a:latin typeface="Arial"/>
                <a:ea typeface="Arial"/>
                <a:cs typeface="Arial"/>
                <a:sym typeface="Arial"/>
              </a:rPr>
              <a:t> </a:t>
            </a:r>
            <a:r>
              <a:rPr lang="en-GB" sz="2200" dirty="0" err="1" smtClean="0">
                <a:latin typeface="Arial"/>
                <a:ea typeface="Arial"/>
                <a:cs typeface="Arial"/>
                <a:sym typeface="Arial"/>
              </a:rPr>
              <a:t>tinang</a:t>
            </a:r>
            <a:r>
              <a:rPr lang="en-GB" sz="2200" dirty="0" smtClean="0">
                <a:latin typeface="Arial"/>
                <a:ea typeface="Arial"/>
                <a:cs typeface="Arial"/>
                <a:sym typeface="Arial"/>
              </a:rPr>
              <a:t> a </a:t>
            </a:r>
            <a:r>
              <a:rPr lang="en-GB" sz="2200" dirty="0" err="1" smtClean="0">
                <a:latin typeface="Arial"/>
                <a:ea typeface="Arial"/>
                <a:cs typeface="Arial"/>
                <a:sym typeface="Arial"/>
              </a:rPr>
              <a:t>lapran</a:t>
            </a:r>
            <a:r>
              <a:rPr lang="en-GB" sz="2200" dirty="0" smtClean="0">
                <a:latin typeface="Arial"/>
                <a:ea typeface="Arial"/>
                <a:cs typeface="Arial"/>
                <a:sym typeface="Arial"/>
              </a:rPr>
              <a:t> </a:t>
            </a:r>
            <a:r>
              <a:rPr lang="en-GB" sz="2200" dirty="0" err="1" smtClean="0">
                <a:latin typeface="Arial"/>
                <a:ea typeface="Arial"/>
                <a:cs typeface="Arial"/>
                <a:sym typeface="Arial"/>
              </a:rPr>
              <a:t>hta</a:t>
            </a:r>
            <a:r>
              <a:rPr lang="en-GB" sz="2200" dirty="0" smtClean="0">
                <a:latin typeface="Arial"/>
                <a:ea typeface="Arial"/>
                <a:cs typeface="Arial"/>
                <a:sym typeface="Arial"/>
              </a:rPr>
              <a:t> </a:t>
            </a:r>
            <a:r>
              <a:rPr lang="en-GB" sz="2200" dirty="0" err="1" smtClean="0">
                <a:latin typeface="Arial"/>
                <a:ea typeface="Arial"/>
                <a:cs typeface="Arial"/>
                <a:sym typeface="Arial"/>
              </a:rPr>
              <a:t>kam</a:t>
            </a:r>
            <a:r>
              <a:rPr lang="en-GB" sz="2200" dirty="0" smtClean="0">
                <a:latin typeface="Arial"/>
                <a:ea typeface="Arial"/>
                <a:cs typeface="Arial"/>
                <a:sym typeface="Arial"/>
              </a:rPr>
              <a:t> </a:t>
            </a:r>
            <a:r>
              <a:rPr lang="en-GB" sz="2200" dirty="0" err="1" smtClean="0">
                <a:latin typeface="Arial"/>
                <a:ea typeface="Arial"/>
                <a:cs typeface="Arial"/>
                <a:sym typeface="Arial"/>
              </a:rPr>
              <a:t>ai</a:t>
            </a:r>
            <a:r>
              <a:rPr lang="en-GB" sz="2200" dirty="0" smtClean="0">
                <a:latin typeface="Arial"/>
                <a:ea typeface="Arial"/>
                <a:cs typeface="Arial"/>
                <a:sym typeface="Arial"/>
              </a:rPr>
              <a:t> </a:t>
            </a:r>
            <a:r>
              <a:rPr lang="en-GB" sz="2200" dirty="0" err="1" smtClean="0">
                <a:latin typeface="Arial"/>
                <a:ea typeface="Arial"/>
                <a:cs typeface="Arial"/>
                <a:sym typeface="Arial"/>
              </a:rPr>
              <a:t>myit</a:t>
            </a:r>
            <a:r>
              <a:rPr lang="en-GB" sz="2200" dirty="0" smtClean="0">
                <a:latin typeface="Arial"/>
                <a:ea typeface="Arial"/>
                <a:cs typeface="Arial"/>
                <a:sym typeface="Arial"/>
              </a:rPr>
              <a:t> </a:t>
            </a:r>
            <a:r>
              <a:rPr lang="en-GB" sz="2200" dirty="0" err="1" smtClean="0">
                <a:latin typeface="Arial"/>
                <a:ea typeface="Arial"/>
                <a:cs typeface="Arial"/>
                <a:sym typeface="Arial"/>
              </a:rPr>
              <a:t>masa</a:t>
            </a:r>
            <a:r>
              <a:rPr lang="en-GB" sz="2200" dirty="0" smtClean="0">
                <a:latin typeface="Arial"/>
                <a:ea typeface="Arial"/>
                <a:cs typeface="Arial"/>
                <a:sym typeface="Arial"/>
              </a:rPr>
              <a:t> </a:t>
            </a:r>
            <a:r>
              <a:rPr lang="en-GB" sz="2200" dirty="0" err="1" smtClean="0">
                <a:latin typeface="Arial"/>
                <a:ea typeface="Arial"/>
                <a:cs typeface="Arial"/>
                <a:sym typeface="Arial"/>
              </a:rPr>
              <a:t>hpe</a:t>
            </a:r>
            <a:r>
              <a:rPr lang="en-GB" sz="2200" dirty="0" smtClean="0">
                <a:latin typeface="Arial"/>
                <a:ea typeface="Arial"/>
                <a:cs typeface="Arial"/>
                <a:sym typeface="Arial"/>
              </a:rPr>
              <a:t> </a:t>
            </a:r>
            <a:r>
              <a:rPr lang="en-GB" sz="2200" dirty="0" err="1" smtClean="0">
                <a:latin typeface="Arial"/>
                <a:ea typeface="Arial"/>
                <a:cs typeface="Arial"/>
                <a:sym typeface="Arial"/>
              </a:rPr>
              <a:t>gaw</a:t>
            </a:r>
            <a:r>
              <a:rPr lang="en-GB" sz="2200" dirty="0" smtClean="0">
                <a:latin typeface="Arial"/>
                <a:ea typeface="Arial"/>
                <a:cs typeface="Arial"/>
                <a:sym typeface="Arial"/>
              </a:rPr>
              <a:t> gap la </a:t>
            </a:r>
            <a:r>
              <a:rPr lang="en-GB" sz="2200" dirty="0" err="1" smtClean="0">
                <a:latin typeface="Arial"/>
                <a:ea typeface="Arial"/>
                <a:cs typeface="Arial"/>
                <a:sym typeface="Arial"/>
              </a:rPr>
              <a:t>lu</a:t>
            </a:r>
            <a:r>
              <a:rPr lang="en-GB" sz="2200" dirty="0" smtClean="0">
                <a:latin typeface="Arial"/>
                <a:ea typeface="Arial"/>
                <a:cs typeface="Arial"/>
                <a:sym typeface="Arial"/>
              </a:rPr>
              <a:t> </a:t>
            </a:r>
            <a:r>
              <a:rPr lang="en-GB" sz="2200" dirty="0" err="1" smtClean="0">
                <a:latin typeface="Arial"/>
                <a:ea typeface="Arial"/>
                <a:cs typeface="Arial"/>
                <a:sym typeface="Arial"/>
              </a:rPr>
              <a:t>na</a:t>
            </a:r>
            <a:r>
              <a:rPr lang="en-GB" sz="2200" dirty="0" smtClean="0">
                <a:latin typeface="Arial"/>
                <a:ea typeface="Arial"/>
                <a:cs typeface="Arial"/>
                <a:sym typeface="Arial"/>
              </a:rPr>
              <a:t> </a:t>
            </a:r>
            <a:r>
              <a:rPr lang="en-GB" sz="2200" dirty="0" err="1" smtClean="0">
                <a:latin typeface="Arial"/>
                <a:ea typeface="Arial"/>
                <a:cs typeface="Arial"/>
                <a:sym typeface="Arial"/>
              </a:rPr>
              <a:t>matu</a:t>
            </a:r>
            <a:r>
              <a:rPr lang="en-GB" sz="2200" dirty="0" smtClean="0">
                <a:latin typeface="Arial"/>
                <a:ea typeface="Arial"/>
                <a:cs typeface="Arial"/>
                <a:sym typeface="Arial"/>
              </a:rPr>
              <a:t> </a:t>
            </a:r>
            <a:r>
              <a:rPr lang="en-GB" sz="2200" dirty="0" err="1" smtClean="0">
                <a:latin typeface="Arial"/>
                <a:ea typeface="Arial"/>
                <a:cs typeface="Arial"/>
                <a:sym typeface="Arial"/>
              </a:rPr>
              <a:t>garum</a:t>
            </a:r>
            <a:r>
              <a:rPr lang="en-GB" sz="2200" dirty="0" smtClean="0">
                <a:latin typeface="Arial"/>
                <a:ea typeface="Arial"/>
                <a:cs typeface="Arial"/>
                <a:sym typeface="Arial"/>
              </a:rPr>
              <a:t> </a:t>
            </a:r>
            <a:r>
              <a:rPr lang="en-GB" sz="2200" dirty="0" err="1" smtClean="0">
                <a:latin typeface="Arial"/>
                <a:ea typeface="Arial"/>
                <a:cs typeface="Arial"/>
                <a:sym typeface="Arial"/>
              </a:rPr>
              <a:t>ya</a:t>
            </a:r>
            <a:r>
              <a:rPr lang="en-GB" sz="2200" dirty="0" smtClean="0">
                <a:latin typeface="Arial"/>
                <a:ea typeface="Arial"/>
                <a:cs typeface="Arial"/>
                <a:sym typeface="Arial"/>
              </a:rPr>
              <a:t> </a:t>
            </a:r>
            <a:r>
              <a:rPr lang="en-GB" sz="2200" dirty="0" err="1" smtClean="0">
                <a:latin typeface="Arial"/>
                <a:ea typeface="Arial"/>
                <a:cs typeface="Arial"/>
                <a:sym typeface="Arial"/>
              </a:rPr>
              <a:t>nga</a:t>
            </a:r>
            <a:r>
              <a:rPr lang="en-GB" sz="2200" dirty="0" smtClean="0">
                <a:latin typeface="Arial"/>
                <a:ea typeface="Arial"/>
                <a:cs typeface="Arial"/>
                <a:sym typeface="Arial"/>
              </a:rPr>
              <a:t> </a:t>
            </a:r>
            <a:r>
              <a:rPr lang="en-GB" sz="2200" dirty="0" err="1" smtClean="0">
                <a:latin typeface="Arial"/>
                <a:ea typeface="Arial"/>
                <a:cs typeface="Arial"/>
                <a:sym typeface="Arial"/>
              </a:rPr>
              <a:t>ai</a:t>
            </a:r>
            <a:r>
              <a:rPr lang="en-GB" sz="2200" dirty="0" smtClean="0">
                <a:latin typeface="Arial"/>
                <a:ea typeface="Arial"/>
                <a:cs typeface="Arial"/>
                <a:sym typeface="Arial"/>
              </a:rPr>
              <a:t>. </a:t>
            </a:r>
            <a:r>
              <a:rPr lang="en-GB" sz="2200" dirty="0">
                <a:latin typeface="Arial"/>
                <a:ea typeface="Arial"/>
                <a:cs typeface="Arial"/>
                <a:sym typeface="Arial"/>
              </a:rPr>
              <a:t/>
            </a:r>
            <a:br>
              <a:rPr lang="en-GB" sz="2200" dirty="0">
                <a:latin typeface="Arial"/>
                <a:ea typeface="Arial"/>
                <a:cs typeface="Arial"/>
                <a:sym typeface="Arial"/>
              </a:rPr>
            </a:br>
            <a:endParaRPr sz="2200" dirty="0">
              <a:latin typeface="Arial"/>
              <a:ea typeface="Arial"/>
              <a:cs typeface="Arial"/>
              <a:sym typeface="Arial"/>
            </a:endParaRPr>
          </a:p>
          <a:p>
            <a:pPr marL="0" lvl="0" indent="139700" algn="l" rtl="0">
              <a:lnSpc>
                <a:spcPct val="150000"/>
              </a:lnSpc>
              <a:spcBef>
                <a:spcPts val="0"/>
              </a:spcBef>
              <a:spcAft>
                <a:spcPts val="0"/>
              </a:spcAft>
              <a:buClr>
                <a:schemeClr val="dk1"/>
              </a:buClr>
              <a:buSzPts val="2200"/>
              <a:buFont typeface="Arial"/>
              <a:buNone/>
            </a:pPr>
            <a:endParaRPr sz="2200" dirty="0">
              <a:latin typeface="Arial"/>
              <a:ea typeface="Arial"/>
              <a:cs typeface="Arial"/>
              <a:sym typeface="Arial"/>
            </a:endParaRPr>
          </a:p>
        </p:txBody>
      </p:sp>
      <p:pic>
        <p:nvPicPr>
          <p:cNvPr id="403" name="Google Shape;403;p31" descr="Group"/>
          <p:cNvPicPr preferRelativeResize="0"/>
          <p:nvPr/>
        </p:nvPicPr>
        <p:blipFill rotWithShape="1">
          <a:blip r:embed="rId3">
            <a:alphaModFix/>
          </a:blip>
          <a:srcRect/>
          <a:stretch/>
        </p:blipFill>
        <p:spPr>
          <a:xfrm>
            <a:off x="-57911" y="1319332"/>
            <a:ext cx="4513798" cy="4704097"/>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pic>
        <p:nvPicPr>
          <p:cNvPr id="409" name="Google Shape;409;p32" descr="A picture containing graffiti&#10;&#10;Description automatically generated"/>
          <p:cNvPicPr preferRelativeResize="0"/>
          <p:nvPr/>
        </p:nvPicPr>
        <p:blipFill rotWithShape="1">
          <a:blip r:embed="rId3">
            <a:alphaModFix/>
          </a:blip>
          <a:srcRect t="3408" r="-1"/>
          <a:stretch/>
        </p:blipFill>
        <p:spPr>
          <a:xfrm>
            <a:off x="-1" y="-1"/>
            <a:ext cx="12188953" cy="6858000"/>
          </a:xfrm>
          <a:prstGeom prst="rect">
            <a:avLst/>
          </a:prstGeom>
          <a:noFill/>
          <a:ln>
            <a:noFill/>
          </a:ln>
        </p:spPr>
      </p:pic>
      <p:sp>
        <p:nvSpPr>
          <p:cNvPr id="410" name="Google Shape;410;p32"/>
          <p:cNvSpPr txBox="1">
            <a:spLocks noGrp="1"/>
          </p:cNvSpPr>
          <p:nvPr>
            <p:ph type="subTitle" idx="1"/>
          </p:nvPr>
        </p:nvSpPr>
        <p:spPr>
          <a:xfrm>
            <a:off x="816542" y="489865"/>
            <a:ext cx="10908792" cy="548640"/>
          </a:xfrm>
          <a:prstGeom prst="rect">
            <a:avLst/>
          </a:prstGeom>
          <a:noFill/>
          <a:ln>
            <a:noFill/>
          </a:ln>
        </p:spPr>
        <p:txBody>
          <a:bodyPr spcFirstLastPara="1" wrap="square" lIns="91425" tIns="45700" rIns="91425" bIns="45700" anchor="ctr" anchorCtr="0">
            <a:noAutofit/>
          </a:bodyPr>
          <a:lstStyle/>
          <a:p>
            <a:pPr marL="0" lvl="0" indent="0" algn="ctr" rtl="0">
              <a:lnSpc>
                <a:spcPct val="110000"/>
              </a:lnSpc>
              <a:spcBef>
                <a:spcPts val="0"/>
              </a:spcBef>
              <a:spcAft>
                <a:spcPts val="0"/>
              </a:spcAft>
              <a:buClr>
                <a:schemeClr val="lt1"/>
              </a:buClr>
              <a:buSzPts val="3600"/>
              <a:buNone/>
            </a:pPr>
            <a:r>
              <a:rPr lang="en-GB" sz="3600" dirty="0" err="1" smtClean="0">
                <a:solidFill>
                  <a:schemeClr val="tx1">
                    <a:lumMod val="95000"/>
                    <a:lumOff val="5000"/>
                  </a:schemeClr>
                </a:solidFill>
                <a:latin typeface="Arial"/>
                <a:ea typeface="Arial"/>
                <a:cs typeface="Arial"/>
                <a:sym typeface="Arial"/>
              </a:rPr>
              <a:t>Tinang</a:t>
            </a:r>
            <a:r>
              <a:rPr lang="en-GB" sz="3600" dirty="0" smtClean="0">
                <a:solidFill>
                  <a:schemeClr val="tx1">
                    <a:lumMod val="95000"/>
                    <a:lumOff val="5000"/>
                  </a:schemeClr>
                </a:solidFill>
                <a:latin typeface="Arial"/>
                <a:ea typeface="Arial"/>
                <a:cs typeface="Arial"/>
                <a:sym typeface="Arial"/>
              </a:rPr>
              <a:t> a </a:t>
            </a:r>
            <a:r>
              <a:rPr lang="en-GB" sz="3600" dirty="0" err="1" smtClean="0">
                <a:solidFill>
                  <a:schemeClr val="tx1">
                    <a:lumMod val="95000"/>
                    <a:lumOff val="5000"/>
                  </a:schemeClr>
                </a:solidFill>
                <a:latin typeface="Arial"/>
                <a:ea typeface="Arial"/>
                <a:cs typeface="Arial"/>
                <a:sym typeface="Arial"/>
              </a:rPr>
              <a:t>myit</a:t>
            </a:r>
            <a:r>
              <a:rPr lang="en-GB" sz="3600" dirty="0" smtClean="0">
                <a:solidFill>
                  <a:schemeClr val="tx1">
                    <a:lumMod val="95000"/>
                    <a:lumOff val="5000"/>
                  </a:schemeClr>
                </a:solidFill>
                <a:latin typeface="Arial"/>
                <a:ea typeface="Arial"/>
                <a:cs typeface="Arial"/>
                <a:sym typeface="Arial"/>
              </a:rPr>
              <a:t> tau </a:t>
            </a:r>
            <a:r>
              <a:rPr lang="en-GB" sz="3600" dirty="0" err="1" smtClean="0">
                <a:solidFill>
                  <a:schemeClr val="tx1">
                    <a:lumMod val="95000"/>
                    <a:lumOff val="5000"/>
                  </a:schemeClr>
                </a:solidFill>
                <a:latin typeface="Arial"/>
                <a:ea typeface="Arial"/>
                <a:cs typeface="Arial"/>
                <a:sym typeface="Arial"/>
              </a:rPr>
              <a:t>ai</a:t>
            </a:r>
            <a:r>
              <a:rPr lang="en-GB" sz="3600" dirty="0" smtClean="0">
                <a:solidFill>
                  <a:schemeClr val="tx1">
                    <a:lumMod val="95000"/>
                    <a:lumOff val="5000"/>
                  </a:schemeClr>
                </a:solidFill>
                <a:latin typeface="Arial"/>
                <a:ea typeface="Arial"/>
                <a:cs typeface="Arial"/>
                <a:sym typeface="Arial"/>
              </a:rPr>
              <a:t> </a:t>
            </a:r>
            <a:r>
              <a:rPr lang="en-GB" sz="3600" dirty="0" smtClean="0">
                <a:solidFill>
                  <a:schemeClr val="tx1">
                    <a:lumMod val="95000"/>
                    <a:lumOff val="5000"/>
                  </a:schemeClr>
                </a:solidFill>
              </a:rPr>
              <a:t>lam </a:t>
            </a:r>
            <a:r>
              <a:rPr lang="en-GB" sz="3600" dirty="0" err="1" smtClean="0">
                <a:solidFill>
                  <a:schemeClr val="tx1">
                    <a:lumMod val="95000"/>
                    <a:lumOff val="5000"/>
                  </a:schemeClr>
                </a:solidFill>
              </a:rPr>
              <a:t>hpe</a:t>
            </a:r>
            <a:r>
              <a:rPr lang="en-GB" sz="3600" dirty="0" smtClean="0">
                <a:solidFill>
                  <a:schemeClr val="tx1">
                    <a:lumMod val="95000"/>
                    <a:lumOff val="5000"/>
                  </a:schemeClr>
                </a:solidFill>
              </a:rPr>
              <a:t> </a:t>
            </a:r>
            <a:r>
              <a:rPr lang="en-GB" sz="3600" dirty="0" err="1" smtClean="0">
                <a:solidFill>
                  <a:schemeClr val="tx1">
                    <a:lumMod val="95000"/>
                    <a:lumOff val="5000"/>
                  </a:schemeClr>
                </a:solidFill>
              </a:rPr>
              <a:t>tinang</a:t>
            </a:r>
            <a:r>
              <a:rPr lang="en-GB" sz="3600" dirty="0" smtClean="0">
                <a:solidFill>
                  <a:schemeClr val="tx1">
                    <a:lumMod val="95000"/>
                    <a:lumOff val="5000"/>
                  </a:schemeClr>
                </a:solidFill>
              </a:rPr>
              <a:t> a </a:t>
            </a:r>
            <a:r>
              <a:rPr lang="en-GB" sz="3600" dirty="0" err="1" smtClean="0">
                <a:solidFill>
                  <a:schemeClr val="tx1">
                    <a:lumMod val="95000"/>
                    <a:lumOff val="5000"/>
                  </a:schemeClr>
                </a:solidFill>
              </a:rPr>
              <a:t>ga</a:t>
            </a:r>
            <a:r>
              <a:rPr lang="en-GB" sz="3600" dirty="0" smtClean="0">
                <a:solidFill>
                  <a:schemeClr val="tx1">
                    <a:lumMod val="95000"/>
                    <a:lumOff val="5000"/>
                  </a:schemeClr>
                </a:solidFill>
              </a:rPr>
              <a:t> </a:t>
            </a:r>
            <a:r>
              <a:rPr lang="en-GB" sz="3600" dirty="0" err="1" smtClean="0">
                <a:solidFill>
                  <a:schemeClr val="tx1">
                    <a:lumMod val="95000"/>
                    <a:lumOff val="5000"/>
                  </a:schemeClr>
                </a:solidFill>
              </a:rPr>
              <a:t>si</a:t>
            </a:r>
            <a:r>
              <a:rPr lang="en-GB" sz="3600" dirty="0" smtClean="0">
                <a:solidFill>
                  <a:schemeClr val="tx1">
                    <a:lumMod val="95000"/>
                    <a:lumOff val="5000"/>
                  </a:schemeClr>
                </a:solidFill>
              </a:rPr>
              <a:t> </a:t>
            </a:r>
            <a:r>
              <a:rPr lang="en-GB" sz="3600" dirty="0" err="1" smtClean="0">
                <a:solidFill>
                  <a:schemeClr val="tx1">
                    <a:lumMod val="95000"/>
                    <a:lumOff val="5000"/>
                  </a:schemeClr>
                </a:solidFill>
              </a:rPr>
              <a:t>ni</a:t>
            </a:r>
            <a:r>
              <a:rPr lang="en-GB" sz="3600" dirty="0" smtClean="0">
                <a:solidFill>
                  <a:schemeClr val="tx1">
                    <a:lumMod val="95000"/>
                    <a:lumOff val="5000"/>
                  </a:schemeClr>
                </a:solidFill>
              </a:rPr>
              <a:t> </a:t>
            </a:r>
            <a:r>
              <a:rPr lang="en-GB" sz="3600" dirty="0" err="1" smtClean="0">
                <a:solidFill>
                  <a:schemeClr val="tx1">
                    <a:lumMod val="95000"/>
                    <a:lumOff val="5000"/>
                  </a:schemeClr>
                </a:solidFill>
              </a:rPr>
              <a:t>hte</a:t>
            </a:r>
            <a:r>
              <a:rPr lang="en-GB" sz="3600" dirty="0" smtClean="0">
                <a:solidFill>
                  <a:schemeClr val="tx1">
                    <a:lumMod val="95000"/>
                    <a:lumOff val="5000"/>
                  </a:schemeClr>
                </a:solidFill>
              </a:rPr>
              <a:t> </a:t>
            </a:r>
            <a:r>
              <a:rPr lang="en-GB" sz="3600" dirty="0" err="1" smtClean="0">
                <a:solidFill>
                  <a:schemeClr val="tx1">
                    <a:lumMod val="95000"/>
                    <a:lumOff val="5000"/>
                  </a:schemeClr>
                </a:solidFill>
              </a:rPr>
              <a:t>hkrang</a:t>
            </a:r>
            <a:r>
              <a:rPr lang="en-GB" sz="3600" dirty="0" smtClean="0">
                <a:solidFill>
                  <a:schemeClr val="tx1">
                    <a:lumMod val="95000"/>
                    <a:lumOff val="5000"/>
                  </a:schemeClr>
                </a:solidFill>
              </a:rPr>
              <a:t> </a:t>
            </a:r>
            <a:r>
              <a:rPr lang="en-GB" sz="3600" dirty="0" err="1" smtClean="0">
                <a:solidFill>
                  <a:schemeClr val="tx1">
                    <a:lumMod val="95000"/>
                    <a:lumOff val="5000"/>
                  </a:schemeClr>
                </a:solidFill>
              </a:rPr>
              <a:t>nsam</a:t>
            </a:r>
            <a:r>
              <a:rPr lang="en-GB" sz="3600" dirty="0" smtClean="0">
                <a:solidFill>
                  <a:schemeClr val="tx1">
                    <a:lumMod val="95000"/>
                    <a:lumOff val="5000"/>
                  </a:schemeClr>
                </a:solidFill>
              </a:rPr>
              <a:t> </a:t>
            </a:r>
            <a:r>
              <a:rPr lang="en-GB" sz="3600" dirty="0" err="1" smtClean="0">
                <a:solidFill>
                  <a:schemeClr val="tx1">
                    <a:lumMod val="95000"/>
                    <a:lumOff val="5000"/>
                  </a:schemeClr>
                </a:solidFill>
              </a:rPr>
              <a:t>ni</a:t>
            </a:r>
            <a:r>
              <a:rPr lang="en-GB" sz="3600" dirty="0" smtClean="0">
                <a:solidFill>
                  <a:schemeClr val="tx1">
                    <a:lumMod val="95000"/>
                    <a:lumOff val="5000"/>
                  </a:schemeClr>
                </a:solidFill>
              </a:rPr>
              <a:t> </a:t>
            </a:r>
            <a:r>
              <a:rPr lang="en-GB" sz="3600" dirty="0" err="1" smtClean="0">
                <a:solidFill>
                  <a:schemeClr val="tx1">
                    <a:lumMod val="95000"/>
                    <a:lumOff val="5000"/>
                  </a:schemeClr>
                </a:solidFill>
              </a:rPr>
              <a:t>kaw</a:t>
            </a:r>
            <a:r>
              <a:rPr lang="en-GB" sz="3600" dirty="0" smtClean="0">
                <a:solidFill>
                  <a:schemeClr val="tx1">
                    <a:lumMod val="95000"/>
                    <a:lumOff val="5000"/>
                  </a:schemeClr>
                </a:solidFill>
              </a:rPr>
              <a:t> </a:t>
            </a:r>
            <a:r>
              <a:rPr lang="en-GB" sz="3600" dirty="0" err="1" smtClean="0">
                <a:solidFill>
                  <a:schemeClr val="tx1">
                    <a:lumMod val="95000"/>
                    <a:lumOff val="5000"/>
                  </a:schemeClr>
                </a:solidFill>
              </a:rPr>
              <a:t>na</a:t>
            </a:r>
            <a:r>
              <a:rPr lang="en-GB" sz="3600" dirty="0" smtClean="0">
                <a:solidFill>
                  <a:schemeClr val="tx1">
                    <a:lumMod val="95000"/>
                    <a:lumOff val="5000"/>
                  </a:schemeClr>
                </a:solidFill>
              </a:rPr>
              <a:t> </a:t>
            </a:r>
            <a:r>
              <a:rPr lang="en-GB" sz="3600" dirty="0" err="1" smtClean="0">
                <a:solidFill>
                  <a:schemeClr val="tx1">
                    <a:lumMod val="95000"/>
                    <a:lumOff val="5000"/>
                  </a:schemeClr>
                </a:solidFill>
              </a:rPr>
              <a:t>madun</a:t>
            </a:r>
            <a:r>
              <a:rPr lang="en-GB" sz="3600" dirty="0" smtClean="0">
                <a:solidFill>
                  <a:schemeClr val="tx1">
                    <a:lumMod val="95000"/>
                    <a:lumOff val="5000"/>
                  </a:schemeClr>
                </a:solidFill>
              </a:rPr>
              <a:t> </a:t>
            </a:r>
            <a:r>
              <a:rPr lang="en-GB" sz="3600" dirty="0" err="1" smtClean="0">
                <a:solidFill>
                  <a:schemeClr val="tx1">
                    <a:lumMod val="95000"/>
                    <a:lumOff val="5000"/>
                  </a:schemeClr>
                </a:solidFill>
              </a:rPr>
              <a:t>mai</a:t>
            </a:r>
            <a:r>
              <a:rPr lang="en-GB" sz="3600" dirty="0" smtClean="0">
                <a:solidFill>
                  <a:schemeClr val="tx1">
                    <a:lumMod val="95000"/>
                    <a:lumOff val="5000"/>
                  </a:schemeClr>
                </a:solidFill>
              </a:rPr>
              <a:t> </a:t>
            </a:r>
            <a:r>
              <a:rPr lang="en-GB" sz="3600" dirty="0" err="1" smtClean="0">
                <a:solidFill>
                  <a:schemeClr val="tx1">
                    <a:lumMod val="95000"/>
                    <a:lumOff val="5000"/>
                  </a:schemeClr>
                </a:solidFill>
              </a:rPr>
              <a:t>ai</a:t>
            </a:r>
            <a:r>
              <a:rPr lang="en-GB" sz="3600" dirty="0" smtClean="0">
                <a:solidFill>
                  <a:schemeClr val="tx1">
                    <a:lumMod val="95000"/>
                    <a:lumOff val="5000"/>
                  </a:schemeClr>
                </a:solidFill>
              </a:rPr>
              <a:t>.</a:t>
            </a:r>
            <a:endParaRPr sz="3600" b="1" dirty="0">
              <a:solidFill>
                <a:schemeClr val="tx1">
                  <a:lumMod val="95000"/>
                  <a:lumOff val="5000"/>
                </a:schemeClr>
              </a:solidFill>
              <a:sym typeface="Arial"/>
            </a:endParaRPr>
          </a:p>
        </p:txBody>
      </p:sp>
      <p:sp>
        <p:nvSpPr>
          <p:cNvPr id="411" name="Google Shape;411;p32"/>
          <p:cNvSpPr txBox="1"/>
          <p:nvPr/>
        </p:nvSpPr>
        <p:spPr>
          <a:xfrm>
            <a:off x="9889318" y="6513764"/>
            <a:ext cx="2186816" cy="200055"/>
          </a:xfrm>
          <a:prstGeom prst="rect">
            <a:avLst/>
          </a:prstGeom>
          <a:solidFill>
            <a:srgbClr val="000000"/>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700"/>
              <a:buFont typeface="Arial"/>
              <a:buNone/>
            </a:pPr>
            <a:r>
              <a:rPr lang="en-GB" sz="700" b="0" i="0" u="sng" strike="noStrike" cap="none">
                <a:solidFill>
                  <a:srgbClr val="FFFFFF"/>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This Photo</a:t>
            </a:r>
            <a:r>
              <a:rPr lang="en-GB" sz="700" b="0" i="0" u="none" strike="noStrike" cap="none">
                <a:solidFill>
                  <a:srgbClr val="FFFFFF"/>
                </a:solidFill>
                <a:latin typeface="Calibri"/>
                <a:ea typeface="Calibri"/>
                <a:cs typeface="Calibri"/>
                <a:sym typeface="Calibri"/>
              </a:rPr>
              <a:t> by Unknown Author is licensed under </a:t>
            </a:r>
            <a:r>
              <a:rPr lang="en-GB" sz="700" b="0" i="0" u="sng" strike="noStrike" cap="none">
                <a:solidFill>
                  <a:srgbClr val="FFFFFF"/>
                </a:solidFill>
                <a:latin typeface="Calibri"/>
                <a:ea typeface="Calibri"/>
                <a:cs typeface="Calibri"/>
                <a:sym typeface="Calibri"/>
                <a:hlinkClick r:id="rId5">
                  <a:extLst>
                    <a:ext uri="{A12FA001-AC4F-418D-AE19-62706E023703}">
                      <ahyp:hlinkClr xmlns:ahyp="http://schemas.microsoft.com/office/drawing/2018/hyperlinkcolor" xmlns="" val="tx"/>
                    </a:ext>
                  </a:extLst>
                </a:hlinkClick>
              </a:rPr>
              <a:t>CC BY</a:t>
            </a:r>
            <a:endParaRPr sz="700" b="0" i="0" u="none" strike="noStrike" cap="none">
              <a:solidFill>
                <a:srgbClr val="FFFFFF"/>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6"/>
        <p:cNvGrpSpPr/>
        <p:nvPr/>
      </p:nvGrpSpPr>
      <p:grpSpPr>
        <a:xfrm>
          <a:off x="0" y="0"/>
          <a:ext cx="0" cy="0"/>
          <a:chOff x="0" y="0"/>
          <a:chExt cx="0" cy="0"/>
        </a:xfrm>
      </p:grpSpPr>
      <p:sp>
        <p:nvSpPr>
          <p:cNvPr id="417" name="Google Shape;417;p33"/>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418" name="Google Shape;418;p33" descr="A picture containing person, child&#10;&#10;Description automatically generated"/>
          <p:cNvPicPr preferRelativeResize="0"/>
          <p:nvPr/>
        </p:nvPicPr>
        <p:blipFill rotWithShape="1">
          <a:blip r:embed="rId3">
            <a:alphaModFix/>
          </a:blip>
          <a:srcRect b="15730"/>
          <a:stretch/>
        </p:blipFill>
        <p:spPr>
          <a:xfrm>
            <a:off x="20" y="10"/>
            <a:ext cx="12191980" cy="6857990"/>
          </a:xfrm>
          <a:prstGeom prst="rect">
            <a:avLst/>
          </a:prstGeom>
          <a:noFill/>
          <a:ln>
            <a:noFill/>
          </a:ln>
        </p:spPr>
      </p:pic>
      <p:sp>
        <p:nvSpPr>
          <p:cNvPr id="419" name="Google Shape;419;p33"/>
          <p:cNvSpPr/>
          <p:nvPr/>
        </p:nvSpPr>
        <p:spPr>
          <a:xfrm>
            <a:off x="-168262" y="0"/>
            <a:ext cx="9339206" cy="6858000"/>
          </a:xfrm>
          <a:prstGeom prst="rect">
            <a:avLst/>
          </a:prstGeom>
          <a:gradFill>
            <a:gsLst>
              <a:gs pos="0">
                <a:srgbClr val="000000">
                  <a:alpha val="0"/>
                </a:srgbClr>
              </a:gs>
              <a:gs pos="33000">
                <a:srgbClr val="000000">
                  <a:alpha val="20000"/>
                </a:srgbClr>
              </a:gs>
              <a:gs pos="58000">
                <a:srgbClr val="000000">
                  <a:alpha val="29019"/>
                </a:srgbClr>
              </a:gs>
              <a:gs pos="100000">
                <a:srgbClr val="000000">
                  <a:alpha val="29019"/>
                </a:srgbClr>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0" name="Google Shape;420;p33"/>
          <p:cNvSpPr txBox="1">
            <a:spLocks noGrp="1"/>
          </p:cNvSpPr>
          <p:nvPr>
            <p:ph type="ctrTitle"/>
          </p:nvPr>
        </p:nvSpPr>
        <p:spPr>
          <a:xfrm>
            <a:off x="477981" y="1122362"/>
            <a:ext cx="4023360" cy="2802219"/>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4800"/>
              <a:buFont typeface="Arial"/>
              <a:buNone/>
            </a:pPr>
            <a:r>
              <a:rPr lang="en-GB" sz="4800" b="1" dirty="0" err="1" smtClean="0">
                <a:solidFill>
                  <a:schemeClr val="lt1"/>
                </a:solidFill>
                <a:latin typeface="Arial"/>
                <a:ea typeface="Arial"/>
                <a:cs typeface="Arial"/>
                <a:sym typeface="Arial"/>
              </a:rPr>
              <a:t>Ga</a:t>
            </a:r>
            <a:r>
              <a:rPr lang="en-GB" sz="4800" b="1" dirty="0" smtClean="0">
                <a:solidFill>
                  <a:schemeClr val="lt1"/>
                </a:solidFill>
                <a:latin typeface="Arial"/>
                <a:ea typeface="Arial"/>
                <a:cs typeface="Arial"/>
                <a:sym typeface="Arial"/>
              </a:rPr>
              <a:t> </a:t>
            </a:r>
            <a:r>
              <a:rPr lang="en-GB" sz="4800" b="1" dirty="0" err="1" smtClean="0">
                <a:solidFill>
                  <a:schemeClr val="lt1"/>
                </a:solidFill>
                <a:latin typeface="Arial"/>
                <a:ea typeface="Arial"/>
                <a:cs typeface="Arial"/>
                <a:sym typeface="Arial"/>
              </a:rPr>
              <a:t>si</a:t>
            </a:r>
            <a:r>
              <a:rPr lang="en-GB" sz="4800" b="1" dirty="0" smtClean="0">
                <a:solidFill>
                  <a:schemeClr val="lt1"/>
                </a:solidFill>
                <a:latin typeface="Arial"/>
                <a:ea typeface="Arial"/>
                <a:cs typeface="Arial"/>
                <a:sym typeface="Arial"/>
              </a:rPr>
              <a:t> </a:t>
            </a:r>
            <a:r>
              <a:rPr lang="en-GB" sz="4800" b="1" dirty="0" err="1" smtClean="0">
                <a:solidFill>
                  <a:schemeClr val="lt1"/>
                </a:solidFill>
                <a:latin typeface="Arial"/>
                <a:ea typeface="Arial"/>
                <a:cs typeface="Arial"/>
                <a:sym typeface="Arial"/>
              </a:rPr>
              <a:t>ni</a:t>
            </a:r>
            <a:endParaRPr sz="4800" dirty="0">
              <a:solidFill>
                <a:schemeClr val="lt1"/>
              </a:solidFill>
              <a:latin typeface="Arial"/>
              <a:ea typeface="Arial"/>
              <a:cs typeface="Arial"/>
              <a:sym typeface="Arial"/>
            </a:endParaRPr>
          </a:p>
        </p:txBody>
      </p:sp>
      <p:sp>
        <p:nvSpPr>
          <p:cNvPr id="421" name="Google Shape;421;p33"/>
          <p:cNvSpPr txBox="1">
            <a:spLocks noGrp="1"/>
          </p:cNvSpPr>
          <p:nvPr>
            <p:ph type="subTitle" idx="1"/>
          </p:nvPr>
        </p:nvSpPr>
        <p:spPr>
          <a:xfrm>
            <a:off x="477980" y="3969352"/>
            <a:ext cx="5269677" cy="2649162"/>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160000"/>
              </a:lnSpc>
              <a:spcBef>
                <a:spcPts val="0"/>
              </a:spcBef>
              <a:spcAft>
                <a:spcPts val="0"/>
              </a:spcAft>
              <a:buClr>
                <a:schemeClr val="lt1"/>
              </a:buClr>
              <a:buSzPct val="73529"/>
              <a:buNone/>
            </a:pPr>
            <a:r>
              <a:rPr lang="en-GB" sz="2400" dirty="0" err="1" smtClean="0">
                <a:solidFill>
                  <a:schemeClr val="lt1"/>
                </a:solidFill>
                <a:latin typeface="Arial"/>
                <a:ea typeface="Arial"/>
                <a:cs typeface="Arial"/>
                <a:sym typeface="Arial"/>
              </a:rPr>
              <a:t>Tinang</a:t>
            </a:r>
            <a:r>
              <a:rPr lang="en-GB" sz="2400" dirty="0" smtClean="0">
                <a:solidFill>
                  <a:schemeClr val="lt1"/>
                </a:solidFill>
                <a:latin typeface="Arial"/>
                <a:ea typeface="Arial"/>
                <a:cs typeface="Arial"/>
                <a:sym typeface="Arial"/>
              </a:rPr>
              <a:t> </a:t>
            </a:r>
            <a:r>
              <a:rPr lang="en-GB" sz="2400" dirty="0" err="1" smtClean="0">
                <a:solidFill>
                  <a:schemeClr val="lt1"/>
                </a:solidFill>
                <a:latin typeface="Arial"/>
                <a:ea typeface="Arial"/>
                <a:cs typeface="Arial"/>
                <a:sym typeface="Arial"/>
              </a:rPr>
              <a:t>tsawra</a:t>
            </a:r>
            <a:r>
              <a:rPr lang="en-GB" sz="2400" dirty="0" smtClean="0">
                <a:solidFill>
                  <a:schemeClr val="lt1"/>
                </a:solidFill>
                <a:latin typeface="Arial"/>
                <a:ea typeface="Arial"/>
                <a:cs typeface="Arial"/>
                <a:sym typeface="Arial"/>
              </a:rPr>
              <a:t> </a:t>
            </a:r>
            <a:r>
              <a:rPr lang="en-GB" sz="2400" dirty="0" err="1" smtClean="0">
                <a:solidFill>
                  <a:schemeClr val="lt1"/>
                </a:solidFill>
                <a:latin typeface="Arial"/>
                <a:ea typeface="Arial"/>
                <a:cs typeface="Arial"/>
                <a:sym typeface="Arial"/>
              </a:rPr>
              <a:t>ai</a:t>
            </a:r>
            <a:r>
              <a:rPr lang="en-GB" sz="2400" dirty="0" smtClean="0">
                <a:solidFill>
                  <a:schemeClr val="lt1"/>
                </a:solidFill>
                <a:latin typeface="Arial"/>
                <a:ea typeface="Arial"/>
                <a:cs typeface="Arial"/>
                <a:sym typeface="Arial"/>
              </a:rPr>
              <a:t> </a:t>
            </a:r>
            <a:r>
              <a:rPr lang="en-GB" sz="2400" dirty="0" err="1" smtClean="0">
                <a:solidFill>
                  <a:schemeClr val="lt1"/>
                </a:solidFill>
                <a:latin typeface="Arial"/>
                <a:ea typeface="Arial"/>
                <a:cs typeface="Arial"/>
                <a:sym typeface="Arial"/>
              </a:rPr>
              <a:t>wa</a:t>
            </a:r>
            <a:r>
              <a:rPr lang="en-GB" sz="2400" dirty="0" smtClean="0">
                <a:solidFill>
                  <a:schemeClr val="lt1"/>
                </a:solidFill>
                <a:latin typeface="Arial"/>
                <a:ea typeface="Arial"/>
                <a:cs typeface="Arial"/>
                <a:sym typeface="Arial"/>
              </a:rPr>
              <a:t> (</a:t>
            </a:r>
            <a:r>
              <a:rPr lang="en-GB" sz="2400" dirty="0" err="1" smtClean="0">
                <a:solidFill>
                  <a:schemeClr val="lt1"/>
                </a:solidFill>
                <a:latin typeface="Arial"/>
                <a:ea typeface="Arial"/>
                <a:cs typeface="Arial"/>
                <a:sym typeface="Arial"/>
              </a:rPr>
              <a:t>shr</a:t>
            </a:r>
            <a:r>
              <a:rPr lang="en-GB" sz="2400" dirty="0" smtClean="0">
                <a:solidFill>
                  <a:schemeClr val="lt1"/>
                </a:solidFill>
                <a:latin typeface="Arial"/>
                <a:ea typeface="Arial"/>
                <a:cs typeface="Arial"/>
                <a:sym typeface="Arial"/>
              </a:rPr>
              <a:t>) </a:t>
            </a:r>
            <a:r>
              <a:rPr lang="en-GB" sz="2400" dirty="0" err="1" smtClean="0">
                <a:solidFill>
                  <a:schemeClr val="lt1"/>
                </a:solidFill>
              </a:rPr>
              <a:t>manaw</a:t>
            </a:r>
            <a:r>
              <a:rPr lang="en-GB" sz="2400" dirty="0" smtClean="0">
                <a:solidFill>
                  <a:schemeClr val="lt1"/>
                </a:solidFill>
              </a:rPr>
              <a:t> </a:t>
            </a:r>
            <a:r>
              <a:rPr lang="en-GB" sz="2400" dirty="0" err="1" smtClean="0">
                <a:solidFill>
                  <a:schemeClr val="lt1"/>
                </a:solidFill>
              </a:rPr>
              <a:t>manang</a:t>
            </a:r>
            <a:r>
              <a:rPr lang="en-GB" sz="2400" dirty="0" smtClean="0">
                <a:solidFill>
                  <a:schemeClr val="lt1"/>
                </a:solidFill>
              </a:rPr>
              <a:t> </a:t>
            </a:r>
            <a:r>
              <a:rPr lang="en-GB" sz="2400" dirty="0" err="1" smtClean="0">
                <a:solidFill>
                  <a:schemeClr val="lt1"/>
                </a:solidFill>
              </a:rPr>
              <a:t>langai</a:t>
            </a:r>
            <a:r>
              <a:rPr lang="en-GB" sz="2400" dirty="0" smtClean="0">
                <a:solidFill>
                  <a:schemeClr val="lt1"/>
                </a:solidFill>
              </a:rPr>
              <a:t> </a:t>
            </a:r>
            <a:r>
              <a:rPr lang="en-GB" sz="2400" dirty="0" err="1" smtClean="0">
                <a:solidFill>
                  <a:schemeClr val="lt1"/>
                </a:solidFill>
              </a:rPr>
              <a:t>hkrap</a:t>
            </a:r>
            <a:r>
              <a:rPr lang="en-GB" sz="2400" dirty="0" smtClean="0">
                <a:solidFill>
                  <a:schemeClr val="lt1"/>
                </a:solidFill>
              </a:rPr>
              <a:t> let </a:t>
            </a:r>
            <a:r>
              <a:rPr lang="en-GB" sz="2400" dirty="0" err="1" smtClean="0">
                <a:solidFill>
                  <a:schemeClr val="lt1"/>
                </a:solidFill>
              </a:rPr>
              <a:t>myit</a:t>
            </a:r>
            <a:r>
              <a:rPr lang="en-GB" sz="2400" dirty="0" smtClean="0">
                <a:solidFill>
                  <a:schemeClr val="lt1"/>
                </a:solidFill>
              </a:rPr>
              <a:t> </a:t>
            </a:r>
            <a:r>
              <a:rPr lang="en-GB" sz="2400" dirty="0" err="1" smtClean="0">
                <a:solidFill>
                  <a:schemeClr val="lt1"/>
                </a:solidFill>
              </a:rPr>
              <a:t>machyi</a:t>
            </a:r>
            <a:r>
              <a:rPr lang="en-GB" sz="2400" dirty="0" smtClean="0">
                <a:solidFill>
                  <a:schemeClr val="lt1"/>
                </a:solidFill>
              </a:rPr>
              <a:t> </a:t>
            </a:r>
            <a:r>
              <a:rPr lang="en-GB" sz="2400" dirty="0" err="1" smtClean="0">
                <a:solidFill>
                  <a:schemeClr val="lt1"/>
                </a:solidFill>
              </a:rPr>
              <a:t>hkam</a:t>
            </a:r>
            <a:r>
              <a:rPr lang="en-GB" sz="2400" dirty="0" smtClean="0">
                <a:solidFill>
                  <a:schemeClr val="lt1"/>
                </a:solidFill>
              </a:rPr>
              <a:t> </a:t>
            </a:r>
            <a:r>
              <a:rPr lang="en-GB" sz="2400" dirty="0" err="1" smtClean="0">
                <a:solidFill>
                  <a:schemeClr val="lt1"/>
                </a:solidFill>
              </a:rPr>
              <a:t>sha</a:t>
            </a:r>
            <a:r>
              <a:rPr lang="en-GB" sz="2400" dirty="0" smtClean="0">
                <a:solidFill>
                  <a:schemeClr val="lt1"/>
                </a:solidFill>
              </a:rPr>
              <a:t> </a:t>
            </a:r>
            <a:r>
              <a:rPr lang="en-GB" sz="2400" dirty="0" err="1" smtClean="0">
                <a:solidFill>
                  <a:schemeClr val="lt1"/>
                </a:solidFill>
              </a:rPr>
              <a:t>ngai</a:t>
            </a:r>
            <a:r>
              <a:rPr lang="en-GB" sz="2400" dirty="0" smtClean="0">
                <a:solidFill>
                  <a:schemeClr val="lt1"/>
                </a:solidFill>
              </a:rPr>
              <a:t> </a:t>
            </a:r>
            <a:r>
              <a:rPr lang="en-GB" sz="2400" dirty="0" err="1" smtClean="0">
                <a:solidFill>
                  <a:schemeClr val="lt1"/>
                </a:solidFill>
              </a:rPr>
              <a:t>ai</a:t>
            </a:r>
            <a:r>
              <a:rPr lang="en-GB" sz="2400" dirty="0" smtClean="0">
                <a:solidFill>
                  <a:schemeClr val="lt1"/>
                </a:solidFill>
              </a:rPr>
              <a:t> </a:t>
            </a:r>
            <a:r>
              <a:rPr lang="en-GB" sz="2400" dirty="0" err="1" smtClean="0">
                <a:solidFill>
                  <a:schemeClr val="lt1"/>
                </a:solidFill>
              </a:rPr>
              <a:t>mabyin</a:t>
            </a:r>
            <a:r>
              <a:rPr lang="en-GB" sz="2400" dirty="0" smtClean="0">
                <a:solidFill>
                  <a:schemeClr val="lt1"/>
                </a:solidFill>
              </a:rPr>
              <a:t> </a:t>
            </a:r>
            <a:r>
              <a:rPr lang="en-GB" sz="2400" dirty="0" err="1" smtClean="0">
                <a:solidFill>
                  <a:schemeClr val="lt1"/>
                </a:solidFill>
              </a:rPr>
              <a:t>langai</a:t>
            </a:r>
            <a:r>
              <a:rPr lang="en-GB" sz="2400" dirty="0" smtClean="0">
                <a:solidFill>
                  <a:schemeClr val="lt1"/>
                </a:solidFill>
              </a:rPr>
              <a:t> </a:t>
            </a:r>
            <a:r>
              <a:rPr lang="en-GB" sz="2400" dirty="0" err="1" smtClean="0">
                <a:solidFill>
                  <a:schemeClr val="lt1"/>
                </a:solidFill>
              </a:rPr>
              <a:t>hpe</a:t>
            </a:r>
            <a:r>
              <a:rPr lang="en-GB" sz="2400" dirty="0" smtClean="0">
                <a:solidFill>
                  <a:schemeClr val="lt1"/>
                </a:solidFill>
              </a:rPr>
              <a:t> </a:t>
            </a:r>
            <a:r>
              <a:rPr lang="en-GB" sz="2400" dirty="0" err="1" smtClean="0">
                <a:solidFill>
                  <a:schemeClr val="lt1"/>
                </a:solidFill>
              </a:rPr>
              <a:t>myit</a:t>
            </a:r>
            <a:r>
              <a:rPr lang="en-GB" sz="2400" dirty="0" smtClean="0">
                <a:solidFill>
                  <a:schemeClr val="lt1"/>
                </a:solidFill>
              </a:rPr>
              <a:t> </a:t>
            </a:r>
            <a:r>
              <a:rPr lang="en-GB" sz="2400" dirty="0" err="1" smtClean="0">
                <a:solidFill>
                  <a:schemeClr val="lt1"/>
                </a:solidFill>
              </a:rPr>
              <a:t>yu</a:t>
            </a:r>
            <a:r>
              <a:rPr lang="en-GB" sz="2400" dirty="0" smtClean="0">
                <a:solidFill>
                  <a:schemeClr val="lt1"/>
                </a:solidFill>
              </a:rPr>
              <a:t> u. </a:t>
            </a:r>
            <a:r>
              <a:rPr lang="en-GB" sz="2400" dirty="0">
                <a:solidFill>
                  <a:schemeClr val="lt1"/>
                </a:solidFill>
              </a:rPr>
              <a:t>S</a:t>
            </a:r>
            <a:r>
              <a:rPr lang="en-GB" sz="2400" dirty="0" smtClean="0">
                <a:solidFill>
                  <a:schemeClr val="lt1"/>
                </a:solidFill>
              </a:rPr>
              <a:t>hi a </a:t>
            </a:r>
            <a:r>
              <a:rPr lang="en-GB" sz="2400" dirty="0" err="1" smtClean="0">
                <a:solidFill>
                  <a:schemeClr val="lt1"/>
                </a:solidFill>
              </a:rPr>
              <a:t>myit</a:t>
            </a:r>
            <a:r>
              <a:rPr lang="en-GB" sz="2400" dirty="0" smtClean="0">
                <a:solidFill>
                  <a:schemeClr val="lt1"/>
                </a:solidFill>
              </a:rPr>
              <a:t> </a:t>
            </a:r>
            <a:r>
              <a:rPr lang="en-GB" sz="2400" dirty="0" err="1" smtClean="0">
                <a:solidFill>
                  <a:schemeClr val="lt1"/>
                </a:solidFill>
              </a:rPr>
              <a:t>shamawt</a:t>
            </a:r>
            <a:r>
              <a:rPr lang="en-GB" sz="2400" dirty="0" smtClean="0">
                <a:solidFill>
                  <a:schemeClr val="lt1"/>
                </a:solidFill>
              </a:rPr>
              <a:t> </a:t>
            </a:r>
            <a:r>
              <a:rPr lang="en-GB" sz="2400" dirty="0" err="1" smtClean="0">
                <a:solidFill>
                  <a:schemeClr val="lt1"/>
                </a:solidFill>
              </a:rPr>
              <a:t>hkam</a:t>
            </a:r>
            <a:r>
              <a:rPr lang="en-GB" sz="2400" dirty="0" smtClean="0">
                <a:solidFill>
                  <a:schemeClr val="lt1"/>
                </a:solidFill>
              </a:rPr>
              <a:t> </a:t>
            </a:r>
            <a:r>
              <a:rPr lang="en-GB" sz="2400" dirty="0" err="1" smtClean="0">
                <a:solidFill>
                  <a:schemeClr val="lt1"/>
                </a:solidFill>
              </a:rPr>
              <a:t>sha</a:t>
            </a:r>
            <a:r>
              <a:rPr lang="en-GB" sz="2400" dirty="0" smtClean="0">
                <a:solidFill>
                  <a:schemeClr val="lt1"/>
                </a:solidFill>
              </a:rPr>
              <a:t> lam </a:t>
            </a:r>
            <a:r>
              <a:rPr lang="en-GB" sz="2400" dirty="0" err="1" smtClean="0">
                <a:solidFill>
                  <a:schemeClr val="lt1"/>
                </a:solidFill>
              </a:rPr>
              <a:t>hte</a:t>
            </a:r>
            <a:r>
              <a:rPr lang="en-GB" sz="2400" dirty="0" smtClean="0">
                <a:solidFill>
                  <a:schemeClr val="lt1"/>
                </a:solidFill>
              </a:rPr>
              <a:t> </a:t>
            </a:r>
            <a:r>
              <a:rPr lang="en-GB" sz="2400" dirty="0" err="1" smtClean="0">
                <a:solidFill>
                  <a:schemeClr val="lt1"/>
                </a:solidFill>
              </a:rPr>
              <a:t>myit</a:t>
            </a:r>
            <a:r>
              <a:rPr lang="en-GB" sz="2400" dirty="0" smtClean="0">
                <a:solidFill>
                  <a:schemeClr val="lt1"/>
                </a:solidFill>
              </a:rPr>
              <a:t> </a:t>
            </a:r>
            <a:r>
              <a:rPr lang="en-GB" sz="2400" dirty="0" err="1" smtClean="0">
                <a:solidFill>
                  <a:schemeClr val="lt1"/>
                </a:solidFill>
              </a:rPr>
              <a:t>hkam</a:t>
            </a:r>
            <a:r>
              <a:rPr lang="en-GB" sz="2400" dirty="0" smtClean="0">
                <a:solidFill>
                  <a:schemeClr val="lt1"/>
                </a:solidFill>
              </a:rPr>
              <a:t> </a:t>
            </a:r>
            <a:r>
              <a:rPr lang="en-GB" sz="2400" dirty="0" err="1" smtClean="0">
                <a:solidFill>
                  <a:schemeClr val="lt1"/>
                </a:solidFill>
              </a:rPr>
              <a:t>sha</a:t>
            </a:r>
            <a:r>
              <a:rPr lang="en-GB" sz="2400" dirty="0" smtClean="0">
                <a:solidFill>
                  <a:schemeClr val="lt1"/>
                </a:solidFill>
              </a:rPr>
              <a:t> lam </a:t>
            </a:r>
            <a:r>
              <a:rPr lang="en-GB" sz="2400" dirty="0" err="1" smtClean="0">
                <a:solidFill>
                  <a:schemeClr val="lt1"/>
                </a:solidFill>
              </a:rPr>
              <a:t>ni</a:t>
            </a:r>
            <a:r>
              <a:rPr lang="en-GB" sz="2400" dirty="0" smtClean="0">
                <a:solidFill>
                  <a:schemeClr val="lt1"/>
                </a:solidFill>
              </a:rPr>
              <a:t> </a:t>
            </a:r>
            <a:r>
              <a:rPr lang="en-GB" sz="2400" dirty="0" err="1" smtClean="0">
                <a:solidFill>
                  <a:schemeClr val="lt1"/>
                </a:solidFill>
              </a:rPr>
              <a:t>hpe</a:t>
            </a:r>
            <a:r>
              <a:rPr lang="en-GB" sz="2400" dirty="0" smtClean="0">
                <a:solidFill>
                  <a:schemeClr val="lt1"/>
                </a:solidFill>
              </a:rPr>
              <a:t> </a:t>
            </a:r>
            <a:r>
              <a:rPr lang="en-GB" sz="2400" dirty="0" err="1" smtClean="0">
                <a:solidFill>
                  <a:schemeClr val="lt1"/>
                </a:solidFill>
              </a:rPr>
              <a:t>tinang</a:t>
            </a:r>
            <a:r>
              <a:rPr lang="en-GB" sz="2400" dirty="0" smtClean="0">
                <a:solidFill>
                  <a:schemeClr val="lt1"/>
                </a:solidFill>
              </a:rPr>
              <a:t> </a:t>
            </a:r>
            <a:r>
              <a:rPr lang="en-GB" sz="2400" dirty="0" err="1" smtClean="0">
                <a:solidFill>
                  <a:schemeClr val="lt1"/>
                </a:solidFill>
              </a:rPr>
              <a:t>chye</a:t>
            </a:r>
            <a:r>
              <a:rPr lang="en-GB" sz="2400" dirty="0" smtClean="0">
                <a:solidFill>
                  <a:schemeClr val="lt1"/>
                </a:solidFill>
              </a:rPr>
              <a:t> </a:t>
            </a:r>
            <a:r>
              <a:rPr lang="en-GB" sz="2400" dirty="0" err="1" smtClean="0">
                <a:solidFill>
                  <a:schemeClr val="lt1"/>
                </a:solidFill>
              </a:rPr>
              <a:t>na</a:t>
            </a:r>
            <a:r>
              <a:rPr lang="en-GB" sz="2400" dirty="0" smtClean="0">
                <a:solidFill>
                  <a:schemeClr val="lt1"/>
                </a:solidFill>
              </a:rPr>
              <a:t> </a:t>
            </a:r>
            <a:r>
              <a:rPr lang="en-GB" sz="2400" dirty="0" err="1" smtClean="0">
                <a:solidFill>
                  <a:schemeClr val="lt1"/>
                </a:solidFill>
              </a:rPr>
              <a:t>nga</a:t>
            </a:r>
            <a:r>
              <a:rPr lang="en-GB" sz="2400" dirty="0" smtClean="0">
                <a:solidFill>
                  <a:schemeClr val="lt1"/>
                </a:solidFill>
              </a:rPr>
              <a:t> </a:t>
            </a:r>
            <a:r>
              <a:rPr lang="en-GB" sz="2400" dirty="0" err="1" smtClean="0">
                <a:solidFill>
                  <a:schemeClr val="lt1"/>
                </a:solidFill>
              </a:rPr>
              <a:t>ai</a:t>
            </a:r>
            <a:r>
              <a:rPr lang="en-GB" sz="2400" dirty="0" smtClean="0">
                <a:solidFill>
                  <a:schemeClr val="lt1"/>
                </a:solidFill>
              </a:rPr>
              <a:t> lam </a:t>
            </a:r>
            <a:r>
              <a:rPr lang="en-GB" sz="2400" dirty="0" err="1" smtClean="0">
                <a:solidFill>
                  <a:schemeClr val="lt1"/>
                </a:solidFill>
              </a:rPr>
              <a:t>madun</a:t>
            </a:r>
            <a:r>
              <a:rPr lang="en-GB" sz="2400" dirty="0" smtClean="0">
                <a:solidFill>
                  <a:schemeClr val="lt1"/>
                </a:solidFill>
              </a:rPr>
              <a:t> </a:t>
            </a:r>
            <a:r>
              <a:rPr lang="en-GB" sz="2400" dirty="0" err="1" smtClean="0">
                <a:solidFill>
                  <a:schemeClr val="lt1"/>
                </a:solidFill>
              </a:rPr>
              <a:t>lai</a:t>
            </a:r>
            <a:r>
              <a:rPr lang="en-GB" sz="2400" dirty="0" smtClean="0">
                <a:solidFill>
                  <a:schemeClr val="lt1"/>
                </a:solidFill>
              </a:rPr>
              <a:t> </a:t>
            </a:r>
            <a:r>
              <a:rPr lang="en-GB" sz="2400" dirty="0" err="1" smtClean="0">
                <a:solidFill>
                  <a:schemeClr val="lt1"/>
                </a:solidFill>
              </a:rPr>
              <a:t>wa</a:t>
            </a:r>
            <a:r>
              <a:rPr lang="en-GB" sz="2400" dirty="0" smtClean="0">
                <a:solidFill>
                  <a:schemeClr val="lt1"/>
                </a:solidFill>
              </a:rPr>
              <a:t> </a:t>
            </a:r>
            <a:r>
              <a:rPr lang="en-GB" sz="2400" dirty="0" err="1" smtClean="0">
                <a:solidFill>
                  <a:schemeClr val="lt1"/>
                </a:solidFill>
              </a:rPr>
              <a:t>sai</a:t>
            </a:r>
            <a:r>
              <a:rPr lang="en-GB" sz="2400" dirty="0" smtClean="0">
                <a:solidFill>
                  <a:schemeClr val="lt1"/>
                </a:solidFill>
              </a:rPr>
              <a:t> kun?</a:t>
            </a:r>
            <a:endParaRPr sz="2400" dirty="0">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1">
                                            <p:txEl>
                                              <p:pRg st="0" end="0"/>
                                            </p:txEl>
                                          </p:spTgt>
                                        </p:tgtEl>
                                        <p:attrNameLst>
                                          <p:attrName>style.visibility</p:attrName>
                                        </p:attrNameLst>
                                      </p:cBhvr>
                                      <p:to>
                                        <p:strVal val="visible"/>
                                      </p:to>
                                    </p:set>
                                    <p:animEffect transition="in" filter="fade">
                                      <p:cBhvr>
                                        <p:cTn id="7" dur="500"/>
                                        <p:tgtEl>
                                          <p:spTgt spid="42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20"/>
                                        </p:tgtEl>
                                        <p:attrNameLst>
                                          <p:attrName>style.visibility</p:attrName>
                                        </p:attrNameLst>
                                      </p:cBhvr>
                                      <p:to>
                                        <p:strVal val="visible"/>
                                      </p:to>
                                    </p:set>
                                    <p:animEffect transition="in" filter="fade">
                                      <p:cBhvr>
                                        <p:cTn id="10" dur="500"/>
                                        <p:tgtEl>
                                          <p:spTgt spid="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6"/>
        <p:cNvGrpSpPr/>
        <p:nvPr/>
      </p:nvGrpSpPr>
      <p:grpSpPr>
        <a:xfrm>
          <a:off x="0" y="0"/>
          <a:ext cx="0" cy="0"/>
          <a:chOff x="0" y="0"/>
          <a:chExt cx="0" cy="0"/>
        </a:xfrm>
      </p:grpSpPr>
      <p:sp>
        <p:nvSpPr>
          <p:cNvPr id="427" name="Google Shape;427;p34"/>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8" name="Google Shape;428;p34"/>
          <p:cNvSpPr txBox="1">
            <a:spLocks noGrp="1"/>
          </p:cNvSpPr>
          <p:nvPr>
            <p:ph type="subTitle" idx="1"/>
          </p:nvPr>
        </p:nvSpPr>
        <p:spPr>
          <a:xfrm>
            <a:off x="4937760" y="365760"/>
            <a:ext cx="6894576" cy="5843016"/>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50000"/>
              </a:lnSpc>
              <a:spcBef>
                <a:spcPts val="0"/>
              </a:spcBef>
              <a:spcAft>
                <a:spcPts val="0"/>
              </a:spcAft>
              <a:buClr>
                <a:schemeClr val="dk1"/>
              </a:buClr>
              <a:buSzPts val="2400"/>
              <a:buNone/>
            </a:pPr>
            <a:r>
              <a:rPr lang="en-GB" sz="2400" dirty="0" err="1" smtClean="0">
                <a:latin typeface="Arial"/>
                <a:ea typeface="Arial"/>
                <a:cs typeface="Arial"/>
                <a:sym typeface="Arial"/>
              </a:rPr>
              <a:t>Myit</a:t>
            </a:r>
            <a:r>
              <a:rPr lang="en-GB" sz="2400" dirty="0" smtClean="0">
                <a:latin typeface="Arial"/>
                <a:ea typeface="Arial"/>
                <a:cs typeface="Arial"/>
                <a:sym typeface="Arial"/>
              </a:rPr>
              <a:t> tau </a:t>
            </a:r>
            <a:r>
              <a:rPr lang="en-GB" sz="2400" dirty="0" err="1" smtClean="0">
                <a:latin typeface="Arial"/>
                <a:ea typeface="Arial"/>
                <a:cs typeface="Arial"/>
                <a:sym typeface="Arial"/>
              </a:rPr>
              <a:t>ai</a:t>
            </a:r>
            <a:r>
              <a:rPr lang="en-GB" sz="2400" dirty="0" smtClean="0">
                <a:latin typeface="Arial"/>
                <a:ea typeface="Arial"/>
                <a:cs typeface="Arial"/>
                <a:sym typeface="Arial"/>
              </a:rPr>
              <a:t> lam </a:t>
            </a:r>
            <a:r>
              <a:rPr lang="en-GB" sz="2400" dirty="0" err="1" smtClean="0">
                <a:latin typeface="Arial"/>
                <a:ea typeface="Arial"/>
                <a:cs typeface="Arial"/>
                <a:sym typeface="Arial"/>
              </a:rPr>
              <a:t>hpe</a:t>
            </a:r>
            <a:r>
              <a:rPr lang="en-GB" sz="2400" dirty="0" smtClean="0">
                <a:latin typeface="Arial"/>
                <a:ea typeface="Arial"/>
                <a:cs typeface="Arial"/>
                <a:sym typeface="Arial"/>
              </a:rPr>
              <a:t> </a:t>
            </a:r>
            <a:r>
              <a:rPr lang="en-GB" sz="2400" dirty="0" err="1" smtClean="0">
                <a:latin typeface="Arial"/>
                <a:ea typeface="Arial"/>
                <a:cs typeface="Arial"/>
                <a:sym typeface="Arial"/>
              </a:rPr>
              <a:t>ga</a:t>
            </a:r>
            <a:r>
              <a:rPr lang="en-GB" sz="2400" dirty="0" smtClean="0">
                <a:latin typeface="Arial"/>
                <a:ea typeface="Arial"/>
                <a:cs typeface="Arial"/>
                <a:sym typeface="Arial"/>
              </a:rPr>
              <a:t> </a:t>
            </a:r>
            <a:r>
              <a:rPr lang="en-GB" sz="2400" dirty="0" err="1" smtClean="0">
                <a:latin typeface="Arial"/>
                <a:ea typeface="Arial"/>
                <a:cs typeface="Arial"/>
                <a:sym typeface="Arial"/>
              </a:rPr>
              <a:t>si</a:t>
            </a:r>
            <a:r>
              <a:rPr lang="en-GB" sz="2400" dirty="0" smtClean="0">
                <a:latin typeface="Arial"/>
                <a:ea typeface="Arial"/>
                <a:cs typeface="Arial"/>
                <a:sym typeface="Arial"/>
              </a:rPr>
              <a:t> </a:t>
            </a:r>
            <a:r>
              <a:rPr lang="en-GB" sz="2400" dirty="0" err="1" smtClean="0">
                <a:latin typeface="Arial"/>
                <a:ea typeface="Arial"/>
                <a:cs typeface="Arial"/>
                <a:sym typeface="Arial"/>
              </a:rPr>
              <a:t>ni</a:t>
            </a:r>
            <a:r>
              <a:rPr lang="en-GB" sz="2400" dirty="0" smtClean="0">
                <a:latin typeface="Arial"/>
                <a:ea typeface="Arial"/>
                <a:cs typeface="Arial"/>
                <a:sym typeface="Arial"/>
              </a:rPr>
              <a:t> </a:t>
            </a:r>
            <a:r>
              <a:rPr lang="en-GB" sz="2400" dirty="0" err="1" smtClean="0">
                <a:latin typeface="Arial"/>
                <a:ea typeface="Arial"/>
                <a:cs typeface="Arial"/>
                <a:sym typeface="Arial"/>
              </a:rPr>
              <a:t>hte</a:t>
            </a:r>
            <a:r>
              <a:rPr lang="en-GB" sz="2400" dirty="0" smtClean="0">
                <a:latin typeface="Arial"/>
                <a:ea typeface="Arial"/>
                <a:cs typeface="Arial"/>
                <a:sym typeface="Arial"/>
              </a:rPr>
              <a:t> </a:t>
            </a:r>
            <a:r>
              <a:rPr lang="en-GB" sz="2400" dirty="0" err="1" smtClean="0">
                <a:latin typeface="Arial"/>
                <a:ea typeface="Arial"/>
                <a:cs typeface="Arial"/>
                <a:sym typeface="Arial"/>
              </a:rPr>
              <a:t>madun</a:t>
            </a:r>
            <a:r>
              <a:rPr lang="en-GB" sz="2400" dirty="0"/>
              <a:t> </a:t>
            </a:r>
            <a:r>
              <a:rPr lang="en-GB" sz="2400" dirty="0" err="1" smtClean="0"/>
              <a:t>lu</a:t>
            </a:r>
            <a:r>
              <a:rPr lang="en-GB" sz="2400" dirty="0" smtClean="0"/>
              <a:t> </a:t>
            </a:r>
            <a:r>
              <a:rPr lang="en-GB" sz="2400" dirty="0" err="1" smtClean="0"/>
              <a:t>na</a:t>
            </a:r>
            <a:r>
              <a:rPr lang="en-GB" sz="2400" dirty="0" smtClean="0"/>
              <a:t> </a:t>
            </a:r>
            <a:r>
              <a:rPr lang="en-GB" sz="2400" dirty="0" err="1" smtClean="0"/>
              <a:t>matu</a:t>
            </a:r>
            <a:r>
              <a:rPr lang="en-GB" sz="2400" dirty="0" smtClean="0"/>
              <a:t> </a:t>
            </a:r>
            <a:r>
              <a:rPr lang="en-GB" sz="2400" dirty="0" err="1" smtClean="0"/>
              <a:t>ga</a:t>
            </a:r>
            <a:r>
              <a:rPr lang="en-GB" sz="2400" dirty="0" smtClean="0"/>
              <a:t> </a:t>
            </a:r>
            <a:r>
              <a:rPr lang="en-GB" sz="2400" dirty="0" err="1" smtClean="0"/>
              <a:t>shadawn</a:t>
            </a:r>
            <a:r>
              <a:rPr lang="en-GB" sz="2400" dirty="0" smtClean="0"/>
              <a:t> </a:t>
            </a:r>
            <a:r>
              <a:rPr lang="en-GB" sz="2400" dirty="0" err="1" smtClean="0"/>
              <a:t>hku</a:t>
            </a:r>
            <a:r>
              <a:rPr lang="en-GB" sz="2400" dirty="0" smtClean="0"/>
              <a:t> </a:t>
            </a:r>
            <a:r>
              <a:rPr lang="en-GB" sz="2400" dirty="0" err="1" smtClean="0"/>
              <a:t>na</a:t>
            </a:r>
            <a:r>
              <a:rPr lang="en-GB" sz="2400" dirty="0" smtClean="0"/>
              <a:t> </a:t>
            </a:r>
            <a:r>
              <a:rPr lang="en-GB" sz="2400" dirty="0" err="1" smtClean="0"/>
              <a:t>lawu</a:t>
            </a:r>
            <a:r>
              <a:rPr lang="en-GB" sz="2400" dirty="0" smtClean="0"/>
              <a:t> </a:t>
            </a:r>
            <a:r>
              <a:rPr lang="en-GB" sz="2400" dirty="0" err="1" smtClean="0"/>
              <a:t>hta</a:t>
            </a:r>
            <a:r>
              <a:rPr lang="en-GB" sz="2400" dirty="0" smtClean="0"/>
              <a:t> </a:t>
            </a:r>
            <a:r>
              <a:rPr lang="en-GB" sz="2400" dirty="0" err="1" smtClean="0"/>
              <a:t>ka</a:t>
            </a:r>
            <a:r>
              <a:rPr lang="en-GB" sz="2400" dirty="0" smtClean="0"/>
              <a:t> </a:t>
            </a:r>
            <a:r>
              <a:rPr lang="en-GB" sz="2400" dirty="0" err="1" smtClean="0"/>
              <a:t>madun</a:t>
            </a:r>
            <a:r>
              <a:rPr lang="en-GB" sz="2400" dirty="0" smtClean="0"/>
              <a:t> da </a:t>
            </a:r>
            <a:r>
              <a:rPr lang="en-GB" sz="2400" dirty="0" err="1" smtClean="0"/>
              <a:t>ai</a:t>
            </a:r>
            <a:r>
              <a:rPr lang="en-GB" sz="2400" dirty="0" smtClean="0"/>
              <a:t> </a:t>
            </a:r>
            <a:r>
              <a:rPr lang="en-GB" sz="2400" dirty="0" err="1" smtClean="0"/>
              <a:t>ga</a:t>
            </a:r>
            <a:r>
              <a:rPr lang="en-GB" sz="2400" dirty="0" smtClean="0"/>
              <a:t> </a:t>
            </a:r>
            <a:r>
              <a:rPr lang="en-GB" sz="2400" dirty="0" err="1" smtClean="0"/>
              <a:t>si</a:t>
            </a:r>
            <a:r>
              <a:rPr lang="en-GB" sz="2400" dirty="0" smtClean="0"/>
              <a:t> </a:t>
            </a:r>
            <a:r>
              <a:rPr lang="en-GB" sz="2400" dirty="0" err="1" smtClean="0"/>
              <a:t>ni</a:t>
            </a:r>
            <a:r>
              <a:rPr lang="en-GB" sz="2400" dirty="0" smtClean="0"/>
              <a:t> </a:t>
            </a:r>
            <a:r>
              <a:rPr lang="en-GB" sz="2400" dirty="0" err="1" smtClean="0"/>
              <a:t>hpe</a:t>
            </a:r>
            <a:r>
              <a:rPr lang="en-GB" sz="2400" dirty="0" smtClean="0"/>
              <a:t> jai </a:t>
            </a:r>
            <a:r>
              <a:rPr lang="en-GB" sz="2400" dirty="0" err="1" smtClean="0"/>
              <a:t>lang</a:t>
            </a:r>
            <a:r>
              <a:rPr lang="en-GB" sz="2400" dirty="0" smtClean="0"/>
              <a:t> </a:t>
            </a:r>
            <a:r>
              <a:rPr lang="en-GB" sz="2400" dirty="0" err="1" smtClean="0"/>
              <a:t>mai</a:t>
            </a:r>
            <a:r>
              <a:rPr lang="en-GB" sz="2400" dirty="0" smtClean="0"/>
              <a:t> </a:t>
            </a:r>
            <a:r>
              <a:rPr lang="en-GB" sz="2400" dirty="0" err="1" smtClean="0"/>
              <a:t>ai</a:t>
            </a:r>
            <a:r>
              <a:rPr lang="en-GB" sz="2400" dirty="0" smtClean="0"/>
              <a:t>.</a:t>
            </a:r>
          </a:p>
          <a:p>
            <a:pPr marL="0" lvl="0" indent="0" algn="l" rtl="0">
              <a:lnSpc>
                <a:spcPct val="150000"/>
              </a:lnSpc>
              <a:spcBef>
                <a:spcPts val="0"/>
              </a:spcBef>
              <a:spcAft>
                <a:spcPts val="0"/>
              </a:spcAft>
              <a:buClr>
                <a:schemeClr val="dk1"/>
              </a:buClr>
              <a:buSzPts val="2400"/>
              <a:buNone/>
            </a:pPr>
            <a:r>
              <a:rPr lang="en-GB" sz="2400" i="1" dirty="0" smtClean="0">
                <a:latin typeface="Arial"/>
                <a:ea typeface="Arial"/>
                <a:cs typeface="Arial"/>
                <a:sym typeface="Arial"/>
              </a:rPr>
              <a:t>“(</a:t>
            </a:r>
            <a:r>
              <a:rPr lang="en-GB" sz="2400" i="1" dirty="0" err="1" smtClean="0">
                <a:latin typeface="Arial"/>
                <a:ea typeface="Arial"/>
                <a:cs typeface="Arial"/>
                <a:sym typeface="Arial"/>
              </a:rPr>
              <a:t>sha</a:t>
            </a:r>
            <a:r>
              <a:rPr lang="en-GB" sz="2400" i="1" dirty="0" err="1" smtClean="0"/>
              <a:t>hte</a:t>
            </a:r>
            <a:r>
              <a:rPr lang="en-GB" sz="2400" i="1" dirty="0" smtClean="0"/>
              <a:t> </a:t>
            </a:r>
            <a:r>
              <a:rPr lang="en-GB" sz="2400" i="1" dirty="0" err="1" smtClean="0"/>
              <a:t>tsun</a:t>
            </a:r>
            <a:r>
              <a:rPr lang="en-GB" sz="2400" i="1" dirty="0" smtClean="0"/>
              <a:t> </a:t>
            </a:r>
            <a:r>
              <a:rPr lang="en-GB" sz="2400" i="1" dirty="0" err="1" smtClean="0"/>
              <a:t>dan</a:t>
            </a:r>
            <a:r>
              <a:rPr lang="en-GB" sz="2400" i="1" dirty="0" smtClean="0"/>
              <a:t> </a:t>
            </a:r>
            <a:r>
              <a:rPr lang="en-GB" sz="2400" i="1" dirty="0" err="1" smtClean="0"/>
              <a:t>ai</a:t>
            </a:r>
            <a:r>
              <a:rPr lang="en-GB" sz="2400" i="1" dirty="0" smtClean="0"/>
              <a:t> lam</a:t>
            </a:r>
            <a:r>
              <a:rPr lang="en-GB" sz="2400" i="1" dirty="0" smtClean="0">
                <a:latin typeface="Arial"/>
                <a:ea typeface="Arial"/>
                <a:cs typeface="Arial"/>
                <a:sym typeface="Arial"/>
              </a:rPr>
              <a:t>) </a:t>
            </a:r>
            <a:r>
              <a:rPr lang="en-GB" sz="2400" i="1" dirty="0">
                <a:latin typeface="Arial"/>
                <a:ea typeface="Arial"/>
                <a:cs typeface="Arial"/>
                <a:sym typeface="Arial"/>
              </a:rPr>
              <a:t>…….. </a:t>
            </a:r>
            <a:r>
              <a:rPr lang="en-GB" sz="2400" i="1" dirty="0" smtClean="0"/>
              <a:t>a </a:t>
            </a:r>
            <a:r>
              <a:rPr lang="en-GB" sz="2400" i="1" dirty="0" err="1" smtClean="0"/>
              <a:t>majaw</a:t>
            </a:r>
            <a:r>
              <a:rPr lang="en-GB" sz="2400" i="1" dirty="0" smtClean="0"/>
              <a:t>  </a:t>
            </a:r>
            <a:r>
              <a:rPr lang="en-GB" sz="2400" i="1" dirty="0" err="1" smtClean="0"/>
              <a:t>ndai</a:t>
            </a:r>
            <a:r>
              <a:rPr lang="en-GB" sz="2400" i="1" dirty="0" smtClean="0"/>
              <a:t> </a:t>
            </a:r>
            <a:r>
              <a:rPr lang="en-GB" sz="2400" i="1" dirty="0" err="1" smtClean="0"/>
              <a:t>zawn</a:t>
            </a:r>
            <a:r>
              <a:rPr lang="en-GB" sz="2400" i="1" dirty="0" smtClean="0"/>
              <a:t> </a:t>
            </a:r>
            <a:r>
              <a:rPr lang="en-GB" sz="2400" i="1" dirty="0" smtClean="0">
                <a:latin typeface="Arial"/>
                <a:ea typeface="Arial"/>
                <a:cs typeface="Arial"/>
                <a:sym typeface="Arial"/>
              </a:rPr>
              <a:t>……… (</a:t>
            </a:r>
            <a:r>
              <a:rPr lang="en-GB" sz="2400" i="1" dirty="0" err="1" smtClean="0">
                <a:latin typeface="Arial"/>
                <a:ea typeface="Arial"/>
                <a:cs typeface="Arial"/>
                <a:sym typeface="Arial"/>
              </a:rPr>
              <a:t>shanhte</a:t>
            </a:r>
            <a:r>
              <a:rPr lang="en-GB" sz="2400" i="1" dirty="0" smtClean="0">
                <a:latin typeface="Arial"/>
                <a:ea typeface="Arial"/>
                <a:cs typeface="Arial"/>
                <a:sym typeface="Arial"/>
              </a:rPr>
              <a:t> a </a:t>
            </a:r>
            <a:r>
              <a:rPr lang="en-GB" sz="2400" i="1" dirty="0" err="1" smtClean="0">
                <a:latin typeface="Arial"/>
                <a:ea typeface="Arial"/>
                <a:cs typeface="Arial"/>
                <a:sym typeface="Arial"/>
              </a:rPr>
              <a:t>myit</a:t>
            </a:r>
            <a:r>
              <a:rPr lang="en-GB" sz="2400" i="1" dirty="0" smtClean="0">
                <a:latin typeface="Arial"/>
                <a:ea typeface="Arial"/>
                <a:cs typeface="Arial"/>
                <a:sym typeface="Arial"/>
              </a:rPr>
              <a:t> </a:t>
            </a:r>
            <a:r>
              <a:rPr lang="en-GB" sz="2400" i="1" dirty="0" err="1" smtClean="0">
                <a:latin typeface="Arial"/>
                <a:ea typeface="Arial"/>
                <a:cs typeface="Arial"/>
                <a:sym typeface="Arial"/>
              </a:rPr>
              <a:t>hkam</a:t>
            </a:r>
            <a:r>
              <a:rPr lang="en-GB" sz="2400" i="1" dirty="0" smtClean="0">
                <a:latin typeface="Arial"/>
                <a:ea typeface="Arial"/>
                <a:cs typeface="Arial"/>
                <a:sym typeface="Arial"/>
              </a:rPr>
              <a:t> </a:t>
            </a:r>
            <a:r>
              <a:rPr lang="en-GB" sz="2400" i="1" dirty="0" err="1" smtClean="0">
                <a:latin typeface="Arial"/>
                <a:ea typeface="Arial"/>
                <a:cs typeface="Arial"/>
                <a:sym typeface="Arial"/>
              </a:rPr>
              <a:t>sha</a:t>
            </a:r>
            <a:r>
              <a:rPr lang="en-GB" sz="2400" i="1" dirty="0" smtClean="0">
                <a:latin typeface="Arial"/>
                <a:ea typeface="Arial"/>
                <a:cs typeface="Arial"/>
                <a:sym typeface="Arial"/>
              </a:rPr>
              <a:t> lam)  </a:t>
            </a:r>
            <a:r>
              <a:rPr lang="en-GB" sz="2400" i="1" dirty="0" err="1" smtClean="0">
                <a:latin typeface="Arial"/>
                <a:ea typeface="Arial"/>
                <a:cs typeface="Arial"/>
                <a:sym typeface="Arial"/>
              </a:rPr>
              <a:t>hkam</a:t>
            </a:r>
            <a:r>
              <a:rPr lang="en-GB" sz="2400" i="1" dirty="0" smtClean="0">
                <a:latin typeface="Arial"/>
                <a:ea typeface="Arial"/>
                <a:cs typeface="Arial"/>
                <a:sym typeface="Arial"/>
              </a:rPr>
              <a:t> </a:t>
            </a:r>
            <a:r>
              <a:rPr lang="en-GB" sz="2400" i="1" dirty="0" err="1" smtClean="0">
                <a:latin typeface="Arial"/>
                <a:ea typeface="Arial"/>
                <a:cs typeface="Arial"/>
                <a:sym typeface="Arial"/>
              </a:rPr>
              <a:t>sha</a:t>
            </a:r>
            <a:r>
              <a:rPr lang="en-GB" sz="2400" i="1" dirty="0" smtClean="0">
                <a:latin typeface="Arial"/>
                <a:ea typeface="Arial"/>
                <a:cs typeface="Arial"/>
                <a:sym typeface="Arial"/>
              </a:rPr>
              <a:t> </a:t>
            </a:r>
            <a:r>
              <a:rPr lang="en-GB" sz="2400" i="1" dirty="0" err="1" smtClean="0">
                <a:latin typeface="Arial"/>
                <a:ea typeface="Arial"/>
                <a:cs typeface="Arial"/>
                <a:sym typeface="Arial"/>
              </a:rPr>
              <a:t>nga</a:t>
            </a:r>
            <a:r>
              <a:rPr lang="en-GB" sz="2400" i="1" dirty="0" smtClean="0">
                <a:latin typeface="Arial"/>
                <a:ea typeface="Arial"/>
                <a:cs typeface="Arial"/>
                <a:sym typeface="Arial"/>
              </a:rPr>
              <a:t> </a:t>
            </a:r>
            <a:r>
              <a:rPr lang="en-GB" sz="2400" i="1" dirty="0" err="1" smtClean="0">
                <a:latin typeface="Arial"/>
                <a:ea typeface="Arial"/>
                <a:cs typeface="Arial"/>
                <a:sym typeface="Arial"/>
              </a:rPr>
              <a:t>ai</a:t>
            </a:r>
            <a:r>
              <a:rPr lang="en-GB" sz="2400" i="1" dirty="0" smtClean="0">
                <a:latin typeface="Arial"/>
                <a:ea typeface="Arial"/>
                <a:cs typeface="Arial"/>
                <a:sym typeface="Arial"/>
              </a:rPr>
              <a:t> </a:t>
            </a:r>
            <a:r>
              <a:rPr lang="en-GB" sz="2400" i="1" dirty="0" err="1" smtClean="0">
                <a:latin typeface="Arial"/>
                <a:ea typeface="Arial"/>
                <a:cs typeface="Arial"/>
                <a:sym typeface="Arial"/>
              </a:rPr>
              <a:t>hpe</a:t>
            </a:r>
            <a:r>
              <a:rPr lang="en-GB" sz="2400" i="1" dirty="0" smtClean="0">
                <a:latin typeface="Arial"/>
                <a:ea typeface="Arial"/>
                <a:cs typeface="Arial"/>
                <a:sym typeface="Arial"/>
              </a:rPr>
              <a:t> mu </a:t>
            </a:r>
            <a:r>
              <a:rPr lang="en-GB" sz="2400" i="1" dirty="0" err="1" smtClean="0">
                <a:latin typeface="Arial"/>
                <a:ea typeface="Arial"/>
                <a:cs typeface="Arial"/>
                <a:sym typeface="Arial"/>
              </a:rPr>
              <a:t>lu</a:t>
            </a:r>
            <a:r>
              <a:rPr lang="en-GB" sz="2400" i="1" dirty="0" smtClean="0">
                <a:latin typeface="Arial"/>
                <a:ea typeface="Arial"/>
                <a:cs typeface="Arial"/>
                <a:sym typeface="Arial"/>
              </a:rPr>
              <a:t> </a:t>
            </a:r>
            <a:r>
              <a:rPr lang="en-GB" sz="2400" i="1" dirty="0" err="1" smtClean="0">
                <a:latin typeface="Arial"/>
                <a:ea typeface="Arial"/>
                <a:cs typeface="Arial"/>
                <a:sym typeface="Arial"/>
              </a:rPr>
              <a:t>ai</a:t>
            </a:r>
            <a:r>
              <a:rPr lang="en-GB" sz="2400" i="1" dirty="0" smtClean="0">
                <a:latin typeface="Arial"/>
                <a:ea typeface="Arial"/>
                <a:cs typeface="Arial"/>
                <a:sym typeface="Arial"/>
              </a:rPr>
              <a:t>. </a:t>
            </a:r>
            <a:r>
              <a:rPr lang="en-GB" sz="2400" i="1" dirty="0" err="1" smtClean="0">
                <a:latin typeface="Arial"/>
                <a:ea typeface="Arial"/>
                <a:cs typeface="Arial"/>
                <a:sym typeface="Arial"/>
              </a:rPr>
              <a:t>Ndai</a:t>
            </a:r>
            <a:r>
              <a:rPr lang="en-GB" sz="2400" i="1" dirty="0" smtClean="0">
                <a:latin typeface="Arial"/>
                <a:ea typeface="Arial"/>
                <a:cs typeface="Arial"/>
                <a:sym typeface="Arial"/>
              </a:rPr>
              <a:t> </a:t>
            </a:r>
            <a:r>
              <a:rPr lang="en-GB" sz="2400" i="1" dirty="0" err="1" smtClean="0">
                <a:latin typeface="Arial"/>
                <a:ea typeface="Arial"/>
                <a:cs typeface="Arial"/>
                <a:sym typeface="Arial"/>
              </a:rPr>
              <a:t>mabyin</a:t>
            </a:r>
            <a:r>
              <a:rPr lang="en-GB" sz="2400" i="1" dirty="0" smtClean="0">
                <a:latin typeface="Arial"/>
                <a:ea typeface="Arial"/>
                <a:cs typeface="Arial"/>
                <a:sym typeface="Arial"/>
              </a:rPr>
              <a:t> </a:t>
            </a:r>
            <a:r>
              <a:rPr lang="en-GB" sz="2400" i="1" dirty="0" err="1" smtClean="0">
                <a:latin typeface="Arial"/>
                <a:ea typeface="Arial"/>
                <a:cs typeface="Arial"/>
                <a:sym typeface="Arial"/>
              </a:rPr>
              <a:t>hta</a:t>
            </a:r>
            <a:r>
              <a:rPr lang="en-GB" sz="2400" i="1" dirty="0" smtClean="0">
                <a:latin typeface="Arial"/>
                <a:ea typeface="Arial"/>
                <a:cs typeface="Arial"/>
                <a:sym typeface="Arial"/>
              </a:rPr>
              <a:t> </a:t>
            </a:r>
            <a:r>
              <a:rPr lang="en-GB" sz="2400" i="1" dirty="0" err="1" smtClean="0">
                <a:latin typeface="Arial"/>
                <a:ea typeface="Arial"/>
                <a:cs typeface="Arial"/>
                <a:sym typeface="Arial"/>
              </a:rPr>
              <a:t>ndai</a:t>
            </a:r>
            <a:r>
              <a:rPr lang="en-GB" sz="2400" i="1" dirty="0" smtClean="0">
                <a:latin typeface="Arial"/>
                <a:ea typeface="Arial"/>
                <a:cs typeface="Arial"/>
                <a:sym typeface="Arial"/>
              </a:rPr>
              <a:t> </a:t>
            </a:r>
            <a:r>
              <a:rPr lang="en-GB" sz="2400" i="1" dirty="0" err="1" smtClean="0">
                <a:latin typeface="Arial"/>
                <a:ea typeface="Arial"/>
                <a:cs typeface="Arial"/>
                <a:sym typeface="Arial"/>
              </a:rPr>
              <a:t>zawn</a:t>
            </a:r>
            <a:r>
              <a:rPr lang="en-GB" sz="2400" i="1" dirty="0" smtClean="0">
                <a:latin typeface="Arial"/>
                <a:ea typeface="Arial"/>
                <a:cs typeface="Arial"/>
                <a:sym typeface="Arial"/>
              </a:rPr>
              <a:t> </a:t>
            </a:r>
            <a:r>
              <a:rPr lang="en-GB" sz="2400" i="1" dirty="0" err="1" smtClean="0">
                <a:latin typeface="Arial"/>
                <a:ea typeface="Arial"/>
                <a:cs typeface="Arial"/>
                <a:sym typeface="Arial"/>
              </a:rPr>
              <a:t>hkam</a:t>
            </a:r>
            <a:r>
              <a:rPr lang="en-GB" sz="2400" i="1" dirty="0" smtClean="0">
                <a:latin typeface="Arial"/>
                <a:ea typeface="Arial"/>
                <a:cs typeface="Arial"/>
                <a:sym typeface="Arial"/>
              </a:rPr>
              <a:t> </a:t>
            </a:r>
            <a:r>
              <a:rPr lang="en-GB" sz="2400" i="1" dirty="0" err="1" smtClean="0">
                <a:latin typeface="Arial"/>
                <a:ea typeface="Arial"/>
                <a:cs typeface="Arial"/>
                <a:sym typeface="Arial"/>
              </a:rPr>
              <a:t>sha</a:t>
            </a:r>
            <a:r>
              <a:rPr lang="en-GB" sz="2400" i="1" dirty="0" smtClean="0">
                <a:latin typeface="Arial"/>
                <a:ea typeface="Arial"/>
                <a:cs typeface="Arial"/>
                <a:sym typeface="Arial"/>
              </a:rPr>
              <a:t> </a:t>
            </a:r>
            <a:r>
              <a:rPr lang="en-GB" sz="2400" i="1" dirty="0" err="1" smtClean="0">
                <a:latin typeface="Arial"/>
                <a:ea typeface="Arial"/>
                <a:cs typeface="Arial"/>
                <a:sym typeface="Arial"/>
              </a:rPr>
              <a:t>nga</a:t>
            </a:r>
            <a:r>
              <a:rPr lang="en-GB" sz="2400" i="1" dirty="0" smtClean="0">
                <a:latin typeface="Arial"/>
                <a:ea typeface="Arial"/>
                <a:cs typeface="Arial"/>
                <a:sym typeface="Arial"/>
              </a:rPr>
              <a:t> </a:t>
            </a:r>
            <a:r>
              <a:rPr lang="en-GB" sz="2400" i="1" dirty="0" err="1" smtClean="0">
                <a:latin typeface="Arial"/>
                <a:ea typeface="Arial"/>
                <a:cs typeface="Arial"/>
                <a:sym typeface="Arial"/>
              </a:rPr>
              <a:t>ai</a:t>
            </a:r>
            <a:r>
              <a:rPr lang="en-GB" sz="2400" i="1" dirty="0" smtClean="0">
                <a:latin typeface="Arial"/>
                <a:ea typeface="Arial"/>
                <a:cs typeface="Arial"/>
                <a:sym typeface="Arial"/>
              </a:rPr>
              <a:t> </a:t>
            </a:r>
            <a:r>
              <a:rPr lang="en-GB" sz="2400" i="1" dirty="0" err="1" smtClean="0">
                <a:latin typeface="Arial"/>
                <a:ea typeface="Arial"/>
                <a:cs typeface="Arial"/>
                <a:sym typeface="Arial"/>
              </a:rPr>
              <a:t>gaw</a:t>
            </a:r>
            <a:r>
              <a:rPr lang="en-GB" sz="2400" i="1" dirty="0" smtClean="0">
                <a:latin typeface="Arial"/>
                <a:ea typeface="Arial"/>
                <a:cs typeface="Arial"/>
                <a:sym typeface="Arial"/>
              </a:rPr>
              <a:t> </a:t>
            </a:r>
            <a:r>
              <a:rPr lang="en-GB" sz="2400" i="1" dirty="0" err="1" smtClean="0">
                <a:latin typeface="Arial"/>
                <a:ea typeface="Arial"/>
                <a:cs typeface="Arial"/>
                <a:sym typeface="Arial"/>
              </a:rPr>
              <a:t>shinggyim</a:t>
            </a:r>
            <a:r>
              <a:rPr lang="en-GB" sz="2400" i="1" dirty="0" smtClean="0">
                <a:latin typeface="Arial"/>
                <a:ea typeface="Arial"/>
                <a:cs typeface="Arial"/>
                <a:sym typeface="Arial"/>
              </a:rPr>
              <a:t> </a:t>
            </a:r>
            <a:r>
              <a:rPr lang="en-GB" sz="2400" i="1" dirty="0" err="1" smtClean="0">
                <a:latin typeface="Arial"/>
                <a:ea typeface="Arial"/>
                <a:cs typeface="Arial"/>
                <a:sym typeface="Arial"/>
              </a:rPr>
              <a:t>tara</a:t>
            </a:r>
            <a:r>
              <a:rPr lang="en-GB" sz="2400" i="1" dirty="0" smtClean="0">
                <a:latin typeface="Arial"/>
                <a:ea typeface="Arial"/>
                <a:cs typeface="Arial"/>
                <a:sym typeface="Arial"/>
              </a:rPr>
              <a:t> </a:t>
            </a:r>
            <a:r>
              <a:rPr lang="en-GB" sz="2400" i="1" dirty="0" err="1" smtClean="0">
                <a:latin typeface="Arial"/>
                <a:ea typeface="Arial"/>
                <a:cs typeface="Arial"/>
                <a:sym typeface="Arial"/>
              </a:rPr>
              <a:t>rai</a:t>
            </a:r>
            <a:r>
              <a:rPr lang="en-GB" sz="2400" i="1" dirty="0" smtClean="0">
                <a:latin typeface="Arial"/>
                <a:ea typeface="Arial"/>
                <a:cs typeface="Arial"/>
                <a:sym typeface="Arial"/>
              </a:rPr>
              <a:t> </a:t>
            </a:r>
            <a:r>
              <a:rPr lang="en-GB" sz="2400" i="1" dirty="0" err="1" smtClean="0">
                <a:latin typeface="Arial"/>
                <a:ea typeface="Arial"/>
                <a:cs typeface="Arial"/>
                <a:sym typeface="Arial"/>
              </a:rPr>
              <a:t>nga</a:t>
            </a:r>
            <a:r>
              <a:rPr lang="en-GB" sz="2400" i="1" dirty="0" smtClean="0">
                <a:latin typeface="Arial"/>
                <a:ea typeface="Arial"/>
                <a:cs typeface="Arial"/>
                <a:sym typeface="Arial"/>
              </a:rPr>
              <a:t> </a:t>
            </a:r>
            <a:r>
              <a:rPr lang="en-GB" sz="2400" i="1" dirty="0" err="1" smtClean="0">
                <a:latin typeface="Arial"/>
                <a:ea typeface="Arial"/>
                <a:cs typeface="Arial"/>
                <a:sym typeface="Arial"/>
              </a:rPr>
              <a:t>ai</a:t>
            </a:r>
            <a:r>
              <a:rPr lang="en-GB" sz="2400" i="1" dirty="0" smtClean="0">
                <a:latin typeface="Arial"/>
                <a:ea typeface="Arial"/>
                <a:cs typeface="Arial"/>
                <a:sym typeface="Arial"/>
              </a:rPr>
              <a:t>. </a:t>
            </a:r>
            <a:r>
              <a:rPr lang="en-GB" sz="2400" i="1" dirty="0" err="1" smtClean="0">
                <a:latin typeface="Arial"/>
                <a:ea typeface="Arial"/>
                <a:cs typeface="Arial"/>
                <a:sym typeface="Arial"/>
              </a:rPr>
              <a:t>Ngai</a:t>
            </a:r>
            <a:r>
              <a:rPr lang="en-GB" sz="2400" i="1" dirty="0" smtClean="0">
                <a:latin typeface="Arial"/>
                <a:ea typeface="Arial"/>
                <a:cs typeface="Arial"/>
                <a:sym typeface="Arial"/>
              </a:rPr>
              <a:t> </a:t>
            </a:r>
            <a:r>
              <a:rPr lang="en-GB" sz="2400" i="1" dirty="0" err="1" smtClean="0">
                <a:latin typeface="Arial"/>
                <a:ea typeface="Arial"/>
                <a:cs typeface="Arial"/>
                <a:sym typeface="Arial"/>
              </a:rPr>
              <a:t>atsawm</a:t>
            </a:r>
            <a:r>
              <a:rPr lang="en-GB" sz="2400" i="1" dirty="0" smtClean="0">
                <a:latin typeface="Arial"/>
                <a:ea typeface="Arial"/>
                <a:cs typeface="Arial"/>
                <a:sym typeface="Arial"/>
              </a:rPr>
              <a:t> </a:t>
            </a:r>
            <a:r>
              <a:rPr lang="en-GB" sz="2400" i="1" dirty="0" err="1" smtClean="0">
                <a:latin typeface="Arial"/>
                <a:ea typeface="Arial"/>
                <a:cs typeface="Arial"/>
                <a:sym typeface="Arial"/>
              </a:rPr>
              <a:t>sha</a:t>
            </a:r>
            <a:r>
              <a:rPr lang="en-GB" sz="2400" i="1" dirty="0" smtClean="0">
                <a:latin typeface="Arial"/>
                <a:ea typeface="Arial"/>
                <a:cs typeface="Arial"/>
                <a:sym typeface="Arial"/>
              </a:rPr>
              <a:t> </a:t>
            </a:r>
            <a:r>
              <a:rPr lang="en-GB" sz="2400" i="1" dirty="0" err="1" smtClean="0">
                <a:latin typeface="Arial"/>
                <a:ea typeface="Arial"/>
                <a:cs typeface="Arial"/>
                <a:sym typeface="Arial"/>
              </a:rPr>
              <a:t>chye</a:t>
            </a:r>
            <a:r>
              <a:rPr lang="en-GB" sz="2400" i="1" dirty="0" smtClean="0">
                <a:latin typeface="Arial"/>
                <a:ea typeface="Arial"/>
                <a:cs typeface="Arial"/>
                <a:sym typeface="Arial"/>
              </a:rPr>
              <a:t> </a:t>
            </a:r>
            <a:r>
              <a:rPr lang="en-GB" sz="2400" i="1" dirty="0" err="1" smtClean="0">
                <a:latin typeface="Arial"/>
                <a:ea typeface="Arial"/>
                <a:cs typeface="Arial"/>
                <a:sym typeface="Arial"/>
              </a:rPr>
              <a:t>na</a:t>
            </a:r>
            <a:r>
              <a:rPr lang="en-GB" sz="2400" i="1" dirty="0" smtClean="0">
                <a:latin typeface="Arial"/>
                <a:ea typeface="Arial"/>
                <a:cs typeface="Arial"/>
                <a:sym typeface="Arial"/>
              </a:rPr>
              <a:t> </a:t>
            </a:r>
            <a:r>
              <a:rPr lang="en-GB" sz="2400" i="1" dirty="0" err="1" smtClean="0">
                <a:latin typeface="Arial"/>
                <a:ea typeface="Arial"/>
                <a:cs typeface="Arial"/>
                <a:sym typeface="Arial"/>
              </a:rPr>
              <a:t>ai</a:t>
            </a:r>
            <a:r>
              <a:rPr lang="en-GB" sz="2400" i="1" dirty="0" smtClean="0"/>
              <a:t>.”</a:t>
            </a:r>
            <a:endParaRPr sz="2400" dirty="0">
              <a:latin typeface="Arial"/>
              <a:ea typeface="Arial"/>
              <a:cs typeface="Arial"/>
              <a:sym typeface="Arial"/>
            </a:endParaRPr>
          </a:p>
          <a:p>
            <a:pPr marL="0" lvl="0" indent="0" algn="l" rtl="0">
              <a:lnSpc>
                <a:spcPct val="150000"/>
              </a:lnSpc>
              <a:spcBef>
                <a:spcPts val="0"/>
              </a:spcBef>
              <a:spcAft>
                <a:spcPts val="0"/>
              </a:spcAft>
              <a:buSzPts val="2400"/>
              <a:buNone/>
            </a:pPr>
            <a:r>
              <a:rPr lang="en-GB" sz="2400" dirty="0">
                <a:latin typeface="Arial"/>
                <a:ea typeface="Arial"/>
                <a:cs typeface="Arial"/>
                <a:sym typeface="Arial"/>
              </a:rPr>
              <a:t/>
            </a:r>
            <a:br>
              <a:rPr lang="en-GB" sz="2400" dirty="0">
                <a:latin typeface="Arial"/>
                <a:ea typeface="Arial"/>
                <a:cs typeface="Arial"/>
                <a:sym typeface="Arial"/>
              </a:rPr>
            </a:br>
            <a:r>
              <a:rPr lang="en-GB" sz="2400" dirty="0" err="1"/>
              <a:t>G</a:t>
            </a:r>
            <a:r>
              <a:rPr lang="en-GB" sz="2400" dirty="0" err="1" smtClean="0">
                <a:latin typeface="Arial"/>
                <a:ea typeface="Arial"/>
                <a:cs typeface="Arial"/>
                <a:sym typeface="Arial"/>
              </a:rPr>
              <a:t>a</a:t>
            </a:r>
            <a:r>
              <a:rPr lang="en-GB" sz="2400" dirty="0" smtClean="0">
                <a:latin typeface="Arial"/>
                <a:ea typeface="Arial"/>
                <a:cs typeface="Arial"/>
                <a:sym typeface="Arial"/>
              </a:rPr>
              <a:t> </a:t>
            </a:r>
            <a:r>
              <a:rPr lang="en-GB" sz="2400" dirty="0" err="1" smtClean="0">
                <a:latin typeface="Arial"/>
                <a:ea typeface="Arial"/>
                <a:cs typeface="Arial"/>
                <a:sym typeface="Arial"/>
              </a:rPr>
              <a:t>shadawn</a:t>
            </a:r>
            <a:r>
              <a:rPr lang="en-GB" sz="2400" dirty="0" smtClean="0">
                <a:latin typeface="Arial"/>
                <a:ea typeface="Arial"/>
                <a:cs typeface="Arial"/>
                <a:sym typeface="Arial"/>
              </a:rPr>
              <a:t>- </a:t>
            </a:r>
            <a:r>
              <a:rPr lang="en-GB" sz="2400" dirty="0" err="1" smtClean="0">
                <a:latin typeface="Arial"/>
                <a:ea typeface="Arial"/>
                <a:cs typeface="Arial"/>
                <a:sym typeface="Arial"/>
              </a:rPr>
              <a:t>nang</a:t>
            </a:r>
            <a:r>
              <a:rPr lang="en-GB" sz="2400" dirty="0" smtClean="0">
                <a:latin typeface="Arial"/>
                <a:ea typeface="Arial"/>
                <a:cs typeface="Arial"/>
                <a:sym typeface="Arial"/>
              </a:rPr>
              <a:t> </a:t>
            </a:r>
            <a:r>
              <a:rPr lang="en-GB" sz="2400" dirty="0" err="1" smtClean="0">
                <a:latin typeface="Arial"/>
                <a:ea typeface="Arial"/>
                <a:cs typeface="Arial"/>
                <a:sym typeface="Arial"/>
              </a:rPr>
              <a:t>gaw</a:t>
            </a:r>
            <a:r>
              <a:rPr lang="en-GB" sz="2400" dirty="0" smtClean="0">
                <a:latin typeface="Arial"/>
                <a:ea typeface="Arial"/>
                <a:cs typeface="Arial"/>
                <a:sym typeface="Arial"/>
              </a:rPr>
              <a:t> </a:t>
            </a:r>
            <a:r>
              <a:rPr lang="en-GB" sz="2400" dirty="0" err="1" smtClean="0">
                <a:latin typeface="Arial"/>
                <a:ea typeface="Arial"/>
                <a:cs typeface="Arial"/>
                <a:sym typeface="Arial"/>
              </a:rPr>
              <a:t>kanu</a:t>
            </a:r>
            <a:r>
              <a:rPr lang="en-GB" sz="2400" dirty="0" smtClean="0">
                <a:latin typeface="Arial"/>
                <a:ea typeface="Arial"/>
                <a:cs typeface="Arial"/>
                <a:sym typeface="Arial"/>
              </a:rPr>
              <a:t> </a:t>
            </a:r>
            <a:r>
              <a:rPr lang="en-GB" sz="2400" dirty="0" err="1" smtClean="0">
                <a:latin typeface="Arial"/>
                <a:ea typeface="Arial"/>
                <a:cs typeface="Arial"/>
                <a:sym typeface="Arial"/>
              </a:rPr>
              <a:t>na</a:t>
            </a:r>
            <a:r>
              <a:rPr lang="en-GB" sz="2400" dirty="0" smtClean="0">
                <a:latin typeface="Arial"/>
                <a:ea typeface="Arial"/>
                <a:cs typeface="Arial"/>
                <a:sym typeface="Arial"/>
              </a:rPr>
              <a:t> </a:t>
            </a:r>
            <a:r>
              <a:rPr lang="en-GB" sz="2400" dirty="0" err="1" smtClean="0">
                <a:latin typeface="Arial"/>
                <a:ea typeface="Arial"/>
                <a:cs typeface="Arial"/>
                <a:sym typeface="Arial"/>
              </a:rPr>
              <a:t>hkam</a:t>
            </a:r>
            <a:r>
              <a:rPr lang="en-GB" sz="2400" dirty="0" err="1" smtClean="0"/>
              <a:t>ja</a:t>
            </a:r>
            <a:r>
              <a:rPr lang="en-GB" sz="2400" dirty="0" smtClean="0"/>
              <a:t> lam a </a:t>
            </a:r>
            <a:r>
              <a:rPr lang="en-GB" sz="2400" dirty="0" err="1" smtClean="0"/>
              <a:t>majaw</a:t>
            </a:r>
            <a:r>
              <a:rPr lang="en-GB" sz="2400" dirty="0" smtClean="0"/>
              <a:t> </a:t>
            </a:r>
            <a:r>
              <a:rPr lang="en-GB" sz="2400" dirty="0" err="1" smtClean="0"/>
              <a:t>nang</a:t>
            </a:r>
            <a:r>
              <a:rPr lang="en-GB" sz="2400" dirty="0" smtClean="0"/>
              <a:t> </a:t>
            </a:r>
            <a:r>
              <a:rPr lang="en-GB" sz="2400" dirty="0" err="1" smtClean="0"/>
              <a:t>ndai</a:t>
            </a:r>
            <a:r>
              <a:rPr lang="en-GB" sz="2400" dirty="0" smtClean="0"/>
              <a:t> </a:t>
            </a:r>
            <a:r>
              <a:rPr lang="en-GB" sz="2400" dirty="0" err="1" smtClean="0"/>
              <a:t>zawn</a:t>
            </a:r>
            <a:r>
              <a:rPr lang="en-GB" sz="2400" dirty="0" smtClean="0"/>
              <a:t> </a:t>
            </a:r>
            <a:r>
              <a:rPr lang="en-GB" sz="2400" dirty="0" err="1" smtClean="0"/>
              <a:t>myit</a:t>
            </a:r>
            <a:r>
              <a:rPr lang="en-GB" sz="2400" dirty="0" smtClean="0"/>
              <a:t> </a:t>
            </a:r>
            <a:r>
              <a:rPr lang="en-GB" sz="2400" dirty="0" err="1" smtClean="0"/>
              <a:t>tsang</a:t>
            </a:r>
            <a:r>
              <a:rPr lang="en-GB" sz="2400" dirty="0" smtClean="0"/>
              <a:t> </a:t>
            </a:r>
            <a:r>
              <a:rPr lang="en-GB" sz="2400" dirty="0" err="1" smtClean="0"/>
              <a:t>ai</a:t>
            </a:r>
            <a:r>
              <a:rPr lang="en-GB" sz="2400" dirty="0" smtClean="0"/>
              <a:t> lam </a:t>
            </a:r>
            <a:r>
              <a:rPr lang="en-GB" sz="2400" dirty="0" err="1" smtClean="0"/>
              <a:t>hkam</a:t>
            </a:r>
            <a:r>
              <a:rPr lang="en-GB" sz="2400" dirty="0" smtClean="0"/>
              <a:t> </a:t>
            </a:r>
            <a:r>
              <a:rPr lang="en-GB" sz="2400" dirty="0" err="1" smtClean="0"/>
              <a:t>sha</a:t>
            </a:r>
            <a:r>
              <a:rPr lang="en-GB" sz="2400" dirty="0" smtClean="0"/>
              <a:t> </a:t>
            </a:r>
            <a:r>
              <a:rPr lang="en-GB" sz="2400" dirty="0" err="1" smtClean="0"/>
              <a:t>nga</a:t>
            </a:r>
            <a:r>
              <a:rPr lang="en-GB" sz="2400" dirty="0" smtClean="0"/>
              <a:t> </a:t>
            </a:r>
            <a:r>
              <a:rPr lang="en-GB" sz="2400" dirty="0" err="1" smtClean="0"/>
              <a:t>ai</a:t>
            </a:r>
            <a:r>
              <a:rPr lang="en-GB" sz="2400" dirty="0" smtClean="0"/>
              <a:t> </a:t>
            </a:r>
            <a:r>
              <a:rPr lang="en-GB" sz="2400" dirty="0" err="1" smtClean="0"/>
              <a:t>hpe</a:t>
            </a:r>
            <a:r>
              <a:rPr lang="en-GB" sz="2400" dirty="0" smtClean="0"/>
              <a:t> </a:t>
            </a:r>
            <a:r>
              <a:rPr lang="en-GB" sz="2400" dirty="0" err="1" smtClean="0"/>
              <a:t>ngai</a:t>
            </a:r>
            <a:r>
              <a:rPr lang="en-GB" sz="2400" dirty="0" smtClean="0"/>
              <a:t> </a:t>
            </a:r>
            <a:r>
              <a:rPr lang="en-GB" sz="2400" dirty="0" err="1" smtClean="0"/>
              <a:t>hku</a:t>
            </a:r>
            <a:r>
              <a:rPr lang="en-GB" sz="2400" dirty="0" smtClean="0"/>
              <a:t> </a:t>
            </a:r>
            <a:r>
              <a:rPr lang="en-GB" sz="2400" dirty="0" err="1" smtClean="0"/>
              <a:t>na</a:t>
            </a:r>
            <a:r>
              <a:rPr lang="en-GB" sz="2400" dirty="0" smtClean="0"/>
              <a:t> mu </a:t>
            </a:r>
            <a:r>
              <a:rPr lang="en-GB" sz="2400" dirty="0" err="1" smtClean="0"/>
              <a:t>lu</a:t>
            </a:r>
            <a:r>
              <a:rPr lang="en-GB" sz="2400" dirty="0" smtClean="0"/>
              <a:t> </a:t>
            </a:r>
            <a:r>
              <a:rPr lang="en-GB" sz="2400" dirty="0" err="1" smtClean="0"/>
              <a:t>ai</a:t>
            </a:r>
            <a:r>
              <a:rPr lang="en-GB" sz="2400" dirty="0" smtClean="0"/>
              <a:t>.</a:t>
            </a:r>
            <a:endParaRPr sz="1100" dirty="0">
              <a:latin typeface="Arial"/>
              <a:ea typeface="Arial"/>
              <a:cs typeface="Arial"/>
              <a:sym typeface="Arial"/>
            </a:endParaRPr>
          </a:p>
        </p:txBody>
      </p:sp>
      <p:sp>
        <p:nvSpPr>
          <p:cNvPr id="429" name="Google Shape;429;p34"/>
          <p:cNvSpPr/>
          <p:nvPr/>
        </p:nvSpPr>
        <p:spPr>
          <a:xfrm>
            <a:off x="5466952" y="4493297"/>
            <a:ext cx="4243589" cy="27432"/>
          </a:xfrm>
          <a:custGeom>
            <a:avLst/>
            <a:gdLst/>
            <a:ahLst/>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2BC6E1"/>
          </a:solidFill>
          <a:ln w="38100" cap="rnd" cmpd="sng">
            <a:solidFill>
              <a:srgbClr val="2BC6E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430" name="Google Shape;430;p34" descr="A picture containing person, child&#10;&#10;Description automatically generated"/>
          <p:cNvPicPr preferRelativeResize="0"/>
          <p:nvPr/>
        </p:nvPicPr>
        <p:blipFill rotWithShape="1">
          <a:blip r:embed="rId3">
            <a:alphaModFix/>
          </a:blip>
          <a:srcRect l="37835" r="16832" b="-1"/>
          <a:stretch/>
        </p:blipFill>
        <p:spPr>
          <a:xfrm>
            <a:off x="1" y="10"/>
            <a:ext cx="4657344" cy="685799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5"/>
        <p:cNvGrpSpPr/>
        <p:nvPr/>
      </p:nvGrpSpPr>
      <p:grpSpPr>
        <a:xfrm>
          <a:off x="0" y="0"/>
          <a:ext cx="0" cy="0"/>
          <a:chOff x="0" y="0"/>
          <a:chExt cx="0" cy="0"/>
        </a:xfrm>
      </p:grpSpPr>
      <p:sp>
        <p:nvSpPr>
          <p:cNvPr id="436" name="Google Shape;436;p35"/>
          <p:cNvSpPr/>
          <p:nvPr/>
        </p:nvSpPr>
        <p:spPr>
          <a:xfrm>
            <a:off x="0" y="368969"/>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7" name="Google Shape;437;p35"/>
          <p:cNvSpPr txBox="1">
            <a:spLocks noGrp="1"/>
          </p:cNvSpPr>
          <p:nvPr>
            <p:ph type="ctrTitle"/>
          </p:nvPr>
        </p:nvSpPr>
        <p:spPr>
          <a:xfrm>
            <a:off x="482974" y="640075"/>
            <a:ext cx="5308225" cy="819757"/>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00000"/>
              </a:lnSpc>
              <a:spcBef>
                <a:spcPts val="0"/>
              </a:spcBef>
              <a:spcAft>
                <a:spcPts val="0"/>
              </a:spcAft>
              <a:buClr>
                <a:schemeClr val="dk1"/>
              </a:buClr>
              <a:buSzPts val="4400"/>
              <a:buFont typeface="Arial"/>
              <a:buNone/>
            </a:pPr>
            <a:r>
              <a:rPr lang="en-GB" sz="4400" b="1" dirty="0" err="1" smtClean="0">
                <a:latin typeface="Arial"/>
                <a:ea typeface="Arial"/>
                <a:cs typeface="Arial"/>
                <a:sym typeface="Arial"/>
              </a:rPr>
              <a:t>Hkum</a:t>
            </a:r>
            <a:r>
              <a:rPr lang="en-GB" sz="4400" b="1" dirty="0" smtClean="0">
                <a:latin typeface="Arial"/>
                <a:ea typeface="Arial"/>
                <a:cs typeface="Arial"/>
                <a:sym typeface="Arial"/>
              </a:rPr>
              <a:t> </a:t>
            </a:r>
            <a:r>
              <a:rPr lang="en-GB" sz="4400" b="1" dirty="0" err="1" smtClean="0">
                <a:latin typeface="Arial"/>
                <a:ea typeface="Arial"/>
                <a:cs typeface="Arial"/>
                <a:sym typeface="Arial"/>
              </a:rPr>
              <a:t>hkrang</a:t>
            </a:r>
            <a:r>
              <a:rPr lang="en-GB" sz="4400" b="1" dirty="0" smtClean="0">
                <a:latin typeface="Arial"/>
                <a:ea typeface="Arial"/>
                <a:cs typeface="Arial"/>
                <a:sym typeface="Arial"/>
              </a:rPr>
              <a:t> </a:t>
            </a:r>
            <a:r>
              <a:rPr lang="en-GB" sz="4400" b="1" dirty="0" err="1" smtClean="0">
                <a:latin typeface="Arial"/>
                <a:ea typeface="Arial"/>
                <a:cs typeface="Arial"/>
                <a:sym typeface="Arial"/>
              </a:rPr>
              <a:t>masa</a:t>
            </a:r>
            <a:endParaRPr sz="4400" dirty="0">
              <a:latin typeface="Arial"/>
              <a:ea typeface="Arial"/>
              <a:cs typeface="Arial"/>
              <a:sym typeface="Arial"/>
            </a:endParaRPr>
          </a:p>
        </p:txBody>
      </p:sp>
      <p:sp>
        <p:nvSpPr>
          <p:cNvPr id="438" name="Google Shape;438;p35"/>
          <p:cNvSpPr txBox="1">
            <a:spLocks noGrp="1"/>
          </p:cNvSpPr>
          <p:nvPr>
            <p:ph type="subTitle" idx="1"/>
          </p:nvPr>
        </p:nvSpPr>
        <p:spPr>
          <a:xfrm>
            <a:off x="328422" y="2072256"/>
            <a:ext cx="4956610" cy="3162668"/>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1600"/>
              <a:buNone/>
            </a:pPr>
            <a:r>
              <a:rPr lang="en-GB" sz="2200" dirty="0" err="1" smtClean="0">
                <a:latin typeface="Arial"/>
                <a:ea typeface="Arial"/>
                <a:cs typeface="Arial"/>
                <a:sym typeface="Arial"/>
              </a:rPr>
              <a:t>Tinang</a:t>
            </a:r>
            <a:r>
              <a:rPr lang="en-GB" sz="2200" dirty="0" smtClean="0">
                <a:latin typeface="Arial"/>
                <a:ea typeface="Arial"/>
                <a:cs typeface="Arial"/>
                <a:sym typeface="Arial"/>
              </a:rPr>
              <a:t> </a:t>
            </a:r>
            <a:r>
              <a:rPr lang="en-GB" sz="2200" dirty="0" err="1" smtClean="0">
                <a:latin typeface="Arial"/>
                <a:ea typeface="Arial"/>
                <a:cs typeface="Arial"/>
                <a:sym typeface="Arial"/>
              </a:rPr>
              <a:t>gaw</a:t>
            </a:r>
            <a:r>
              <a:rPr lang="en-GB" sz="2200" dirty="0" smtClean="0">
                <a:latin typeface="Arial"/>
                <a:ea typeface="Arial"/>
                <a:cs typeface="Arial"/>
                <a:sym typeface="Arial"/>
              </a:rPr>
              <a:t> </a:t>
            </a:r>
            <a:r>
              <a:rPr lang="en-GB" sz="2200" dirty="0" err="1" smtClean="0">
                <a:latin typeface="Arial"/>
                <a:ea typeface="Arial"/>
                <a:cs typeface="Arial"/>
                <a:sym typeface="Arial"/>
              </a:rPr>
              <a:t>shani</a:t>
            </a:r>
            <a:r>
              <a:rPr lang="en-GB" sz="2200" dirty="0" smtClean="0">
                <a:latin typeface="Arial"/>
                <a:ea typeface="Arial"/>
                <a:cs typeface="Arial"/>
                <a:sym typeface="Arial"/>
              </a:rPr>
              <a:t> </a:t>
            </a:r>
            <a:r>
              <a:rPr lang="en-GB" sz="2200" dirty="0" err="1" smtClean="0">
                <a:latin typeface="Arial"/>
                <a:ea typeface="Arial"/>
                <a:cs typeface="Arial"/>
                <a:sym typeface="Arial"/>
              </a:rPr>
              <a:t>tup</a:t>
            </a:r>
            <a:r>
              <a:rPr lang="en-GB" sz="2200" dirty="0" smtClean="0">
                <a:latin typeface="Arial"/>
                <a:ea typeface="Arial"/>
                <a:cs typeface="Arial"/>
                <a:sym typeface="Arial"/>
              </a:rPr>
              <a:t> </a:t>
            </a:r>
            <a:r>
              <a:rPr lang="en-GB" sz="2200" dirty="0" err="1" smtClean="0">
                <a:latin typeface="Arial"/>
                <a:ea typeface="Arial"/>
                <a:cs typeface="Arial"/>
                <a:sym typeface="Arial"/>
              </a:rPr>
              <a:t>aten</a:t>
            </a:r>
            <a:r>
              <a:rPr lang="en-GB" sz="2200" dirty="0" smtClean="0">
                <a:latin typeface="Arial"/>
                <a:ea typeface="Arial"/>
                <a:cs typeface="Arial"/>
                <a:sym typeface="Arial"/>
              </a:rPr>
              <a:t> </a:t>
            </a:r>
            <a:r>
              <a:rPr lang="en-GB" sz="2200" dirty="0" err="1" smtClean="0">
                <a:latin typeface="Arial"/>
                <a:ea typeface="Arial"/>
                <a:cs typeface="Arial"/>
                <a:sym typeface="Arial"/>
              </a:rPr>
              <a:t>na</a:t>
            </a:r>
            <a:r>
              <a:rPr lang="en-GB" sz="2200" dirty="0" smtClean="0">
                <a:latin typeface="Arial"/>
                <a:ea typeface="Arial"/>
                <a:cs typeface="Arial"/>
                <a:sym typeface="Arial"/>
              </a:rPr>
              <a:t> </a:t>
            </a:r>
            <a:r>
              <a:rPr lang="en-GB" sz="2200" dirty="0" err="1" smtClean="0">
                <a:latin typeface="Arial"/>
                <a:ea typeface="Arial"/>
                <a:cs typeface="Arial"/>
                <a:sym typeface="Arial"/>
              </a:rPr>
              <a:t>na</a:t>
            </a:r>
            <a:r>
              <a:rPr lang="en-GB" sz="2200" dirty="0" smtClean="0">
                <a:latin typeface="Arial"/>
                <a:ea typeface="Arial"/>
                <a:cs typeface="Arial"/>
                <a:sym typeface="Arial"/>
              </a:rPr>
              <a:t>  </a:t>
            </a:r>
            <a:r>
              <a:rPr lang="en-GB" sz="2200" dirty="0" err="1" smtClean="0">
                <a:latin typeface="Arial"/>
                <a:ea typeface="Arial"/>
                <a:cs typeface="Arial"/>
                <a:sym typeface="Arial"/>
              </a:rPr>
              <a:t>bungli</a:t>
            </a:r>
            <a:r>
              <a:rPr lang="en-GB" sz="2200" dirty="0" smtClean="0">
                <a:latin typeface="Arial"/>
                <a:ea typeface="Arial"/>
                <a:cs typeface="Arial"/>
                <a:sym typeface="Arial"/>
              </a:rPr>
              <a:t> </a:t>
            </a:r>
            <a:r>
              <a:rPr lang="en-GB" sz="2200" dirty="0" err="1" smtClean="0">
                <a:latin typeface="Arial"/>
                <a:ea typeface="Arial"/>
                <a:cs typeface="Arial"/>
                <a:sym typeface="Arial"/>
              </a:rPr>
              <a:t>galaw</a:t>
            </a:r>
            <a:r>
              <a:rPr lang="en-GB" sz="2200" dirty="0" smtClean="0">
                <a:latin typeface="Arial"/>
                <a:ea typeface="Arial"/>
                <a:cs typeface="Arial"/>
                <a:sym typeface="Arial"/>
              </a:rPr>
              <a:t> </a:t>
            </a:r>
            <a:r>
              <a:rPr lang="en-GB" sz="2200" dirty="0" err="1" smtClean="0">
                <a:latin typeface="Arial"/>
                <a:ea typeface="Arial"/>
                <a:cs typeface="Arial"/>
                <a:sym typeface="Arial"/>
              </a:rPr>
              <a:t>ngut</a:t>
            </a:r>
            <a:r>
              <a:rPr lang="en-GB" sz="2200" dirty="0" smtClean="0">
                <a:latin typeface="Arial"/>
                <a:ea typeface="Arial"/>
                <a:cs typeface="Arial"/>
                <a:sym typeface="Arial"/>
              </a:rPr>
              <a:t> </a:t>
            </a:r>
            <a:r>
              <a:rPr lang="en-GB" sz="2200" dirty="0" err="1" smtClean="0">
                <a:latin typeface="Arial"/>
                <a:ea typeface="Arial"/>
                <a:cs typeface="Arial"/>
                <a:sym typeface="Arial"/>
              </a:rPr>
              <a:t>ai</a:t>
            </a:r>
            <a:r>
              <a:rPr lang="en-GB" sz="2200" dirty="0" smtClean="0">
                <a:latin typeface="Arial"/>
                <a:ea typeface="Arial"/>
                <a:cs typeface="Arial"/>
                <a:sym typeface="Arial"/>
              </a:rPr>
              <a:t> </a:t>
            </a:r>
            <a:r>
              <a:rPr lang="en-GB" sz="2200" dirty="0" err="1" smtClean="0">
                <a:latin typeface="Arial"/>
                <a:ea typeface="Arial"/>
                <a:cs typeface="Arial"/>
                <a:sym typeface="Arial"/>
              </a:rPr>
              <a:t>hpang</a:t>
            </a:r>
            <a:r>
              <a:rPr lang="en-GB" sz="2200" dirty="0" smtClean="0">
                <a:latin typeface="Arial"/>
                <a:ea typeface="Arial"/>
                <a:cs typeface="Arial"/>
                <a:sym typeface="Arial"/>
              </a:rPr>
              <a:t> </a:t>
            </a:r>
            <a:r>
              <a:rPr lang="en-GB" sz="2200" dirty="0" err="1" smtClean="0">
                <a:latin typeface="Arial"/>
                <a:ea typeface="Arial"/>
                <a:cs typeface="Arial"/>
                <a:sym typeface="Arial"/>
              </a:rPr>
              <a:t>teng</a:t>
            </a:r>
            <a:r>
              <a:rPr lang="en-GB" sz="2200" dirty="0" smtClean="0">
                <a:latin typeface="Arial"/>
                <a:ea typeface="Arial"/>
                <a:cs typeface="Arial"/>
                <a:sym typeface="Arial"/>
              </a:rPr>
              <a:t> </a:t>
            </a:r>
            <a:r>
              <a:rPr lang="en-GB" sz="2200" dirty="0" err="1" smtClean="0">
                <a:latin typeface="Arial"/>
                <a:ea typeface="Arial"/>
                <a:cs typeface="Arial"/>
                <a:sym typeface="Arial"/>
              </a:rPr>
              <a:t>sha</a:t>
            </a:r>
            <a:r>
              <a:rPr lang="en-GB" sz="2200" dirty="0" smtClean="0">
                <a:latin typeface="Arial"/>
                <a:ea typeface="Arial"/>
                <a:cs typeface="Arial"/>
                <a:sym typeface="Arial"/>
              </a:rPr>
              <a:t> </a:t>
            </a:r>
            <a:r>
              <a:rPr lang="en-GB" sz="2200" dirty="0" err="1" smtClean="0">
                <a:latin typeface="Arial"/>
                <a:ea typeface="Arial"/>
                <a:cs typeface="Arial"/>
                <a:sym typeface="Arial"/>
              </a:rPr>
              <a:t>pu</a:t>
            </a:r>
            <a:r>
              <a:rPr lang="en-GB" sz="2200" dirty="0" smtClean="0">
                <a:latin typeface="Arial"/>
                <a:ea typeface="Arial"/>
                <a:cs typeface="Arial"/>
                <a:sym typeface="Arial"/>
              </a:rPr>
              <a:t> </a:t>
            </a:r>
            <a:r>
              <a:rPr lang="en-GB" sz="2200" dirty="0" err="1" smtClean="0">
                <a:latin typeface="Arial"/>
                <a:ea typeface="Arial"/>
                <a:cs typeface="Arial"/>
                <a:sym typeface="Arial"/>
              </a:rPr>
              <a:t>ba</a:t>
            </a:r>
            <a:r>
              <a:rPr lang="en-GB" sz="2200" dirty="0" smtClean="0">
                <a:latin typeface="Arial"/>
                <a:ea typeface="Arial"/>
                <a:cs typeface="Arial"/>
                <a:sym typeface="Arial"/>
              </a:rPr>
              <a:t> taw </a:t>
            </a:r>
            <a:r>
              <a:rPr lang="en-GB" sz="2200" dirty="0" err="1" smtClean="0">
                <a:latin typeface="Arial"/>
                <a:ea typeface="Arial"/>
                <a:cs typeface="Arial"/>
                <a:sym typeface="Arial"/>
              </a:rPr>
              <a:t>ai</a:t>
            </a:r>
            <a:r>
              <a:rPr lang="en-GB" sz="2200" dirty="0" smtClean="0">
                <a:latin typeface="Arial"/>
                <a:ea typeface="Arial"/>
                <a:cs typeface="Arial"/>
                <a:sym typeface="Arial"/>
              </a:rPr>
              <a:t>, </a:t>
            </a:r>
            <a:r>
              <a:rPr lang="en-GB" sz="2200" dirty="0" err="1" smtClean="0">
                <a:latin typeface="Arial"/>
                <a:ea typeface="Arial"/>
                <a:cs typeface="Arial"/>
                <a:sym typeface="Arial"/>
              </a:rPr>
              <a:t>bawsin</a:t>
            </a:r>
            <a:r>
              <a:rPr lang="en-GB" sz="2200" dirty="0" smtClean="0">
                <a:latin typeface="Arial"/>
                <a:ea typeface="Arial"/>
                <a:cs typeface="Arial"/>
                <a:sym typeface="Arial"/>
              </a:rPr>
              <a:t> taw </a:t>
            </a:r>
            <a:r>
              <a:rPr lang="en-GB" sz="2200" dirty="0" err="1" smtClean="0">
                <a:latin typeface="Arial"/>
                <a:ea typeface="Arial"/>
                <a:cs typeface="Arial"/>
                <a:sym typeface="Arial"/>
              </a:rPr>
              <a:t>ai</a:t>
            </a:r>
            <a:r>
              <a:rPr lang="en-GB" sz="2200" dirty="0" smtClean="0">
                <a:latin typeface="Arial"/>
                <a:ea typeface="Arial"/>
                <a:cs typeface="Arial"/>
                <a:sym typeface="Arial"/>
              </a:rPr>
              <a:t> </a:t>
            </a:r>
            <a:r>
              <a:rPr lang="en-GB" sz="2200" dirty="0" err="1" smtClean="0">
                <a:latin typeface="Arial"/>
                <a:ea typeface="Arial"/>
                <a:cs typeface="Arial"/>
                <a:sym typeface="Arial"/>
              </a:rPr>
              <a:t>ngu</a:t>
            </a:r>
            <a:r>
              <a:rPr lang="en-GB" sz="2200" dirty="0" smtClean="0">
                <a:latin typeface="Arial"/>
                <a:ea typeface="Arial"/>
                <a:cs typeface="Arial"/>
                <a:sym typeface="Arial"/>
              </a:rPr>
              <a:t> n-</a:t>
            </a:r>
            <a:r>
              <a:rPr lang="en-GB" sz="2200" dirty="0" err="1" smtClean="0">
                <a:latin typeface="Arial"/>
                <a:ea typeface="Arial"/>
                <a:cs typeface="Arial"/>
                <a:sym typeface="Arial"/>
              </a:rPr>
              <a:t>na</a:t>
            </a:r>
            <a:r>
              <a:rPr lang="en-GB" sz="2200" dirty="0" smtClean="0">
                <a:latin typeface="Arial"/>
                <a:ea typeface="Arial"/>
                <a:cs typeface="Arial"/>
                <a:sym typeface="Arial"/>
              </a:rPr>
              <a:t> </a:t>
            </a:r>
            <a:r>
              <a:rPr lang="en-GB" sz="2200" dirty="0" err="1" smtClean="0">
                <a:latin typeface="Arial"/>
                <a:ea typeface="Arial"/>
                <a:cs typeface="Arial"/>
                <a:sym typeface="Arial"/>
              </a:rPr>
              <a:t>myit</a:t>
            </a:r>
            <a:r>
              <a:rPr lang="en-GB" sz="2200" dirty="0" smtClean="0">
                <a:latin typeface="Arial"/>
                <a:ea typeface="Arial"/>
                <a:cs typeface="Arial"/>
                <a:sym typeface="Arial"/>
              </a:rPr>
              <a:t> </a:t>
            </a:r>
            <a:r>
              <a:rPr lang="en-GB" sz="2200" dirty="0" err="1" smtClean="0">
                <a:latin typeface="Arial"/>
                <a:ea typeface="Arial"/>
                <a:cs typeface="Arial"/>
                <a:sym typeface="Arial"/>
              </a:rPr>
              <a:t>shingran</a:t>
            </a:r>
            <a:r>
              <a:rPr lang="en-GB" sz="2200" dirty="0" smtClean="0">
                <a:latin typeface="Arial"/>
                <a:ea typeface="Arial"/>
                <a:cs typeface="Arial"/>
                <a:sym typeface="Arial"/>
              </a:rPr>
              <a:t> </a:t>
            </a:r>
            <a:r>
              <a:rPr lang="en-GB" sz="2200" dirty="0" err="1" smtClean="0">
                <a:latin typeface="Arial"/>
                <a:ea typeface="Arial"/>
                <a:cs typeface="Arial"/>
                <a:sym typeface="Arial"/>
              </a:rPr>
              <a:t>yu</a:t>
            </a:r>
            <a:r>
              <a:rPr lang="en-GB" sz="2200" dirty="0" smtClean="0">
                <a:latin typeface="Arial"/>
                <a:ea typeface="Arial"/>
                <a:cs typeface="Arial"/>
                <a:sym typeface="Arial"/>
              </a:rPr>
              <a:t> </a:t>
            </a:r>
            <a:r>
              <a:rPr lang="en-GB" sz="2200" dirty="0" err="1" smtClean="0">
                <a:latin typeface="Arial"/>
                <a:ea typeface="Arial"/>
                <a:cs typeface="Arial"/>
                <a:sym typeface="Arial"/>
              </a:rPr>
              <a:t>ga.</a:t>
            </a:r>
            <a:r>
              <a:rPr lang="en-GB" sz="2200" dirty="0">
                <a:latin typeface="Arial"/>
                <a:ea typeface="Arial"/>
                <a:cs typeface="Arial"/>
                <a:sym typeface="Arial"/>
              </a:rPr>
              <a:t> </a:t>
            </a:r>
            <a:r>
              <a:rPr lang="en-GB" sz="2200" dirty="0" smtClean="0"/>
              <a:t>Masha </a:t>
            </a:r>
            <a:r>
              <a:rPr lang="en-GB" sz="2200" dirty="0" err="1" smtClean="0"/>
              <a:t>langai</a:t>
            </a:r>
            <a:r>
              <a:rPr lang="en-GB" sz="2200" dirty="0" smtClean="0"/>
              <a:t> </a:t>
            </a:r>
            <a:r>
              <a:rPr lang="en-GB" sz="2200" dirty="0" err="1" smtClean="0"/>
              <a:t>ngai</a:t>
            </a:r>
            <a:r>
              <a:rPr lang="en-GB" sz="2200" dirty="0" smtClean="0"/>
              <a:t> </a:t>
            </a:r>
            <a:r>
              <a:rPr lang="en-GB" sz="2200" dirty="0" err="1" smtClean="0"/>
              <a:t>gaw</a:t>
            </a:r>
            <a:r>
              <a:rPr lang="en-GB" sz="2200" dirty="0" smtClean="0"/>
              <a:t> </a:t>
            </a:r>
            <a:r>
              <a:rPr lang="en-GB" sz="2200" dirty="0" err="1" smtClean="0"/>
              <a:t>tinang</a:t>
            </a:r>
            <a:r>
              <a:rPr lang="en-GB" sz="2200" dirty="0" smtClean="0"/>
              <a:t> </a:t>
            </a:r>
            <a:r>
              <a:rPr lang="en-GB" sz="2200" dirty="0" err="1" smtClean="0"/>
              <a:t>hpe</a:t>
            </a:r>
            <a:r>
              <a:rPr lang="en-GB" sz="2200" dirty="0" smtClean="0"/>
              <a:t> </a:t>
            </a:r>
            <a:r>
              <a:rPr lang="en-GB" sz="2200" dirty="0" err="1" smtClean="0"/>
              <a:t>nmyit</a:t>
            </a:r>
            <a:r>
              <a:rPr lang="en-GB" sz="2200" dirty="0" smtClean="0"/>
              <a:t> </a:t>
            </a:r>
            <a:r>
              <a:rPr lang="en-GB" sz="2200" dirty="0" err="1" smtClean="0"/>
              <a:t>mada</a:t>
            </a:r>
            <a:r>
              <a:rPr lang="en-GB" sz="2200" dirty="0" smtClean="0"/>
              <a:t> da </a:t>
            </a:r>
            <a:r>
              <a:rPr lang="en-GB" sz="2200" dirty="0" err="1" smtClean="0"/>
              <a:t>ai</a:t>
            </a:r>
            <a:r>
              <a:rPr lang="en-GB" sz="2200" dirty="0" smtClean="0"/>
              <a:t> </a:t>
            </a:r>
            <a:r>
              <a:rPr lang="en-GB" sz="2200" dirty="0" err="1" smtClean="0"/>
              <a:t>sha</a:t>
            </a:r>
            <a:r>
              <a:rPr lang="en-GB" sz="2200" dirty="0" smtClean="0"/>
              <a:t> </a:t>
            </a:r>
            <a:r>
              <a:rPr lang="en-GB" sz="2200" dirty="0" err="1" smtClean="0"/>
              <a:t>hka</a:t>
            </a:r>
            <a:r>
              <a:rPr lang="en-GB" sz="2200" dirty="0" smtClean="0"/>
              <a:t> </a:t>
            </a:r>
            <a:r>
              <a:rPr lang="en-GB" sz="2200" dirty="0" err="1" smtClean="0"/>
              <a:t>kawk</a:t>
            </a:r>
            <a:r>
              <a:rPr lang="en-GB" sz="2200" dirty="0" smtClean="0"/>
              <a:t> mi </a:t>
            </a:r>
            <a:r>
              <a:rPr lang="en-GB" sz="2200" dirty="0" err="1" smtClean="0"/>
              <a:t>sa</a:t>
            </a:r>
            <a:r>
              <a:rPr lang="en-GB" sz="2200" dirty="0" smtClean="0"/>
              <a:t> jaw </a:t>
            </a:r>
            <a:r>
              <a:rPr lang="en-GB" sz="2200" dirty="0" err="1" smtClean="0"/>
              <a:t>lu</a:t>
            </a:r>
            <a:r>
              <a:rPr lang="en-GB" sz="2200" dirty="0" smtClean="0"/>
              <a:t> </a:t>
            </a:r>
            <a:r>
              <a:rPr lang="en-GB" sz="2200" dirty="0" err="1" smtClean="0"/>
              <a:t>ai</a:t>
            </a:r>
            <a:r>
              <a:rPr lang="en-GB" sz="2200" dirty="0" smtClean="0"/>
              <a:t> (</a:t>
            </a:r>
            <a:r>
              <a:rPr lang="en-GB" sz="2200" dirty="0" err="1" smtClean="0"/>
              <a:t>shr</a:t>
            </a:r>
            <a:r>
              <a:rPr lang="en-GB" sz="2200" dirty="0" smtClean="0"/>
              <a:t>) 1minute ram dung n-</a:t>
            </a:r>
            <a:r>
              <a:rPr lang="en-GB" sz="2200" dirty="0" err="1" smtClean="0"/>
              <a:t>na</a:t>
            </a:r>
            <a:r>
              <a:rPr lang="en-GB" sz="2200" dirty="0" smtClean="0"/>
              <a:t> </a:t>
            </a:r>
            <a:r>
              <a:rPr lang="en-GB" sz="2200" dirty="0" err="1" smtClean="0"/>
              <a:t>hkring</a:t>
            </a:r>
            <a:r>
              <a:rPr lang="en-GB" sz="2200" dirty="0" smtClean="0"/>
              <a:t> </a:t>
            </a:r>
            <a:r>
              <a:rPr lang="en-GB" sz="2200" dirty="0" err="1" smtClean="0"/>
              <a:t>sa</a:t>
            </a:r>
            <a:r>
              <a:rPr lang="en-GB" sz="2200" dirty="0" smtClean="0"/>
              <a:t> la </a:t>
            </a:r>
            <a:r>
              <a:rPr lang="en-GB" sz="2200" dirty="0" err="1" smtClean="0"/>
              <a:t>na</a:t>
            </a:r>
            <a:r>
              <a:rPr lang="en-GB" sz="2200" dirty="0" smtClean="0"/>
              <a:t> </a:t>
            </a:r>
            <a:r>
              <a:rPr lang="en-GB" sz="2200" dirty="0" err="1" smtClean="0"/>
              <a:t>matu</a:t>
            </a:r>
            <a:r>
              <a:rPr lang="en-GB" sz="2200" dirty="0" smtClean="0"/>
              <a:t> </a:t>
            </a:r>
            <a:r>
              <a:rPr lang="en-GB" sz="2200" dirty="0" err="1" smtClean="0"/>
              <a:t>tsun</a:t>
            </a:r>
            <a:r>
              <a:rPr lang="en-GB" sz="2200" dirty="0" smtClean="0"/>
              <a:t> </a:t>
            </a:r>
            <a:r>
              <a:rPr lang="en-GB" sz="2200" dirty="0" err="1" smtClean="0"/>
              <a:t>wa</a:t>
            </a:r>
            <a:r>
              <a:rPr lang="en-GB" sz="2200" dirty="0" smtClean="0"/>
              <a:t> yang </a:t>
            </a:r>
            <a:r>
              <a:rPr lang="en-GB" sz="2200" dirty="0" err="1" smtClean="0"/>
              <a:t>gara</a:t>
            </a:r>
            <a:r>
              <a:rPr lang="en-GB" sz="2200" dirty="0" smtClean="0"/>
              <a:t> </a:t>
            </a:r>
            <a:r>
              <a:rPr lang="en-GB" sz="2200" dirty="0" err="1" smtClean="0"/>
              <a:t>hku</a:t>
            </a:r>
            <a:r>
              <a:rPr lang="en-GB" sz="2200" dirty="0" smtClean="0"/>
              <a:t> </a:t>
            </a:r>
            <a:r>
              <a:rPr lang="en-GB" sz="2200" dirty="0" err="1" smtClean="0"/>
              <a:t>hkam</a:t>
            </a:r>
            <a:r>
              <a:rPr lang="en-GB" sz="2200" dirty="0" smtClean="0"/>
              <a:t> </a:t>
            </a:r>
            <a:r>
              <a:rPr lang="en-GB" sz="2200" dirty="0" err="1" smtClean="0"/>
              <a:t>sha</a:t>
            </a:r>
            <a:r>
              <a:rPr lang="en-GB" sz="2200" dirty="0" smtClean="0"/>
              <a:t> </a:t>
            </a:r>
            <a:r>
              <a:rPr lang="en-GB" sz="2200" dirty="0" err="1" smtClean="0"/>
              <a:t>na</a:t>
            </a:r>
            <a:r>
              <a:rPr lang="en-GB" sz="2200" dirty="0" smtClean="0"/>
              <a:t> </a:t>
            </a:r>
            <a:r>
              <a:rPr lang="en-GB" sz="2200" dirty="0" err="1" smtClean="0"/>
              <a:t>rai</a:t>
            </a:r>
            <a:r>
              <a:rPr lang="en-GB" sz="2200" dirty="0" smtClean="0"/>
              <a:t>?</a:t>
            </a:r>
            <a:endParaRPr sz="2200" dirty="0">
              <a:latin typeface="Arial"/>
              <a:ea typeface="Arial"/>
              <a:cs typeface="Arial"/>
              <a:sym typeface="Arial"/>
            </a:endParaRPr>
          </a:p>
        </p:txBody>
      </p:sp>
      <p:sp>
        <p:nvSpPr>
          <p:cNvPr id="439" name="Google Shape;439;p35"/>
          <p:cNvSpPr/>
          <p:nvPr/>
        </p:nvSpPr>
        <p:spPr>
          <a:xfrm>
            <a:off x="1088136" y="1712686"/>
            <a:ext cx="3474720" cy="27432"/>
          </a:xfrm>
          <a:custGeom>
            <a:avLst/>
            <a:gdLst/>
            <a:ahLst/>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F2AC3B"/>
          </a:solidFill>
          <a:ln w="38100" cap="rnd" cmpd="sng">
            <a:solidFill>
              <a:srgbClr val="F2AC3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440" name="Google Shape;440;p35" descr="A picture containing person, indoor&#10;&#10;Description automatically generated"/>
          <p:cNvPicPr preferRelativeResize="0"/>
          <p:nvPr/>
        </p:nvPicPr>
        <p:blipFill rotWithShape="1">
          <a:blip r:embed="rId3">
            <a:alphaModFix/>
          </a:blip>
          <a:srcRect l="22123" r="10921" b="-1"/>
          <a:stretch/>
        </p:blipFill>
        <p:spPr>
          <a:xfrm>
            <a:off x="5313225" y="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38">
                                            <p:txEl>
                                              <p:pRg st="0" end="0"/>
                                            </p:txEl>
                                          </p:spTgt>
                                        </p:tgtEl>
                                        <p:attrNameLst>
                                          <p:attrName>style.visibility</p:attrName>
                                        </p:attrNameLst>
                                      </p:cBhvr>
                                      <p:to>
                                        <p:strVal val="visible"/>
                                      </p:to>
                                    </p:set>
                                    <p:animEffect transition="in" filter="fade">
                                      <p:cBhvr>
                                        <p:cTn id="7" dur="500"/>
                                        <p:tgtEl>
                                          <p:spTgt spid="43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37"/>
                                        </p:tgtEl>
                                        <p:attrNameLst>
                                          <p:attrName>style.visibility</p:attrName>
                                        </p:attrNameLst>
                                      </p:cBhvr>
                                      <p:to>
                                        <p:strVal val="visible"/>
                                      </p:to>
                                    </p:set>
                                    <p:animEffect transition="in" filter="fade">
                                      <p:cBhvr>
                                        <p:cTn id="10" dur="500"/>
                                        <p:tgtEl>
                                          <p:spTgt spid="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36"/>
          <p:cNvSpPr txBox="1">
            <a:spLocks noGrp="1"/>
          </p:cNvSpPr>
          <p:nvPr>
            <p:ph type="subTitle" idx="1"/>
          </p:nvPr>
        </p:nvSpPr>
        <p:spPr>
          <a:xfrm>
            <a:off x="0" y="121610"/>
            <a:ext cx="12075886" cy="862855"/>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2800"/>
              <a:buNone/>
            </a:pPr>
            <a:r>
              <a:rPr lang="en-GB" sz="2400" b="1" dirty="0" err="1" smtClean="0">
                <a:solidFill>
                  <a:schemeClr val="dk1"/>
                </a:solidFill>
                <a:latin typeface="Arial"/>
                <a:ea typeface="Arial"/>
                <a:cs typeface="Arial"/>
                <a:sym typeface="Arial"/>
              </a:rPr>
              <a:t>Myit</a:t>
            </a:r>
            <a:r>
              <a:rPr lang="en-GB" sz="2400" b="1" dirty="0" smtClean="0">
                <a:solidFill>
                  <a:schemeClr val="dk1"/>
                </a:solidFill>
                <a:latin typeface="Arial"/>
                <a:ea typeface="Arial"/>
                <a:cs typeface="Arial"/>
                <a:sym typeface="Arial"/>
              </a:rPr>
              <a:t> tau lam </a:t>
            </a:r>
            <a:r>
              <a:rPr lang="en-GB" sz="2400" b="1" dirty="0" err="1" smtClean="0">
                <a:solidFill>
                  <a:schemeClr val="dk1"/>
                </a:solidFill>
                <a:latin typeface="Arial"/>
                <a:ea typeface="Arial"/>
                <a:cs typeface="Arial"/>
                <a:sym typeface="Arial"/>
              </a:rPr>
              <a:t>hpe</a:t>
            </a:r>
            <a:r>
              <a:rPr lang="en-GB" sz="2400" b="1" dirty="0" smtClean="0">
                <a:solidFill>
                  <a:schemeClr val="dk1"/>
                </a:solidFill>
                <a:latin typeface="Arial"/>
                <a:ea typeface="Arial"/>
                <a:cs typeface="Arial"/>
                <a:sym typeface="Arial"/>
              </a:rPr>
              <a:t> </a:t>
            </a:r>
            <a:r>
              <a:rPr lang="en-GB" sz="2400" b="1" dirty="0" err="1" smtClean="0">
                <a:solidFill>
                  <a:schemeClr val="dk1"/>
                </a:solidFill>
                <a:latin typeface="Arial"/>
                <a:ea typeface="Arial"/>
                <a:cs typeface="Arial"/>
                <a:sym typeface="Arial"/>
              </a:rPr>
              <a:t>tinang</a:t>
            </a:r>
            <a:r>
              <a:rPr lang="en-GB" sz="2400" b="1" dirty="0" smtClean="0">
                <a:solidFill>
                  <a:schemeClr val="dk1"/>
                </a:solidFill>
                <a:latin typeface="Arial"/>
                <a:ea typeface="Arial"/>
                <a:cs typeface="Arial"/>
                <a:sym typeface="Arial"/>
              </a:rPr>
              <a:t> a </a:t>
            </a:r>
            <a:r>
              <a:rPr lang="en-GB" sz="2400" b="1" dirty="0" err="1" smtClean="0">
                <a:solidFill>
                  <a:schemeClr val="dk1"/>
                </a:solidFill>
                <a:latin typeface="Arial"/>
                <a:ea typeface="Arial"/>
                <a:cs typeface="Arial"/>
                <a:sym typeface="Arial"/>
              </a:rPr>
              <a:t>hkum</a:t>
            </a:r>
            <a:r>
              <a:rPr lang="en-GB" sz="2400" b="1" dirty="0" smtClean="0">
                <a:solidFill>
                  <a:schemeClr val="dk1"/>
                </a:solidFill>
                <a:latin typeface="Arial"/>
                <a:ea typeface="Arial"/>
                <a:cs typeface="Arial"/>
                <a:sym typeface="Arial"/>
              </a:rPr>
              <a:t> </a:t>
            </a:r>
            <a:r>
              <a:rPr lang="en-GB" sz="2400" b="1" dirty="0" err="1" smtClean="0">
                <a:solidFill>
                  <a:schemeClr val="dk1"/>
                </a:solidFill>
                <a:latin typeface="Arial"/>
                <a:ea typeface="Arial"/>
                <a:cs typeface="Arial"/>
                <a:sym typeface="Arial"/>
              </a:rPr>
              <a:t>hkrang</a:t>
            </a:r>
            <a:r>
              <a:rPr lang="en-GB" sz="2400" b="1" dirty="0" smtClean="0">
                <a:solidFill>
                  <a:schemeClr val="dk1"/>
                </a:solidFill>
                <a:latin typeface="Arial"/>
                <a:ea typeface="Arial"/>
                <a:cs typeface="Arial"/>
                <a:sym typeface="Arial"/>
              </a:rPr>
              <a:t> </a:t>
            </a:r>
            <a:r>
              <a:rPr lang="en-GB" sz="2400" b="1" dirty="0" err="1" smtClean="0">
                <a:solidFill>
                  <a:schemeClr val="dk1"/>
                </a:solidFill>
                <a:latin typeface="Arial"/>
                <a:ea typeface="Arial"/>
                <a:cs typeface="Arial"/>
                <a:sym typeface="Arial"/>
              </a:rPr>
              <a:t>nsam</a:t>
            </a:r>
            <a:r>
              <a:rPr lang="en-GB" sz="2400" b="1" dirty="0" smtClean="0">
                <a:solidFill>
                  <a:schemeClr val="dk1"/>
                </a:solidFill>
                <a:latin typeface="Arial"/>
                <a:ea typeface="Arial"/>
                <a:cs typeface="Arial"/>
                <a:sym typeface="Arial"/>
              </a:rPr>
              <a:t> </a:t>
            </a:r>
            <a:r>
              <a:rPr lang="en-GB" sz="2400" b="1" dirty="0" err="1" smtClean="0"/>
              <a:t>hte</a:t>
            </a:r>
            <a:r>
              <a:rPr lang="en-GB" sz="2400" b="1" dirty="0" smtClean="0"/>
              <a:t> </a:t>
            </a:r>
            <a:r>
              <a:rPr lang="en-GB" sz="2400" b="1" dirty="0" err="1" smtClean="0"/>
              <a:t>madun</a:t>
            </a:r>
            <a:r>
              <a:rPr lang="en-GB" sz="2400" b="1" dirty="0" smtClean="0"/>
              <a:t> </a:t>
            </a:r>
            <a:r>
              <a:rPr lang="en-GB" sz="2400" b="1" dirty="0" err="1" smtClean="0"/>
              <a:t>na</a:t>
            </a:r>
            <a:r>
              <a:rPr lang="en-GB" sz="2400" b="1" dirty="0" smtClean="0"/>
              <a:t> </a:t>
            </a:r>
            <a:r>
              <a:rPr lang="en-GB" sz="2400" b="1" dirty="0" err="1" smtClean="0"/>
              <a:t>matu</a:t>
            </a:r>
            <a:r>
              <a:rPr lang="en-GB" sz="2400" b="1" dirty="0" smtClean="0"/>
              <a:t> </a:t>
            </a:r>
            <a:r>
              <a:rPr lang="en-GB" sz="2400" b="1" dirty="0" err="1" smtClean="0"/>
              <a:t>lawu</a:t>
            </a:r>
            <a:r>
              <a:rPr lang="en-GB" sz="2400" b="1" dirty="0" smtClean="0"/>
              <a:t> </a:t>
            </a:r>
            <a:r>
              <a:rPr lang="en-GB" sz="2400" b="1" dirty="0" err="1" smtClean="0"/>
              <a:t>na</a:t>
            </a:r>
            <a:r>
              <a:rPr lang="en-GB" sz="2400" b="1" dirty="0" smtClean="0"/>
              <a:t> lam </a:t>
            </a:r>
            <a:r>
              <a:rPr lang="en-GB" sz="2400" b="1" dirty="0" err="1" smtClean="0"/>
              <a:t>ni</a:t>
            </a:r>
            <a:r>
              <a:rPr lang="en-GB" sz="2400" b="1" dirty="0" smtClean="0"/>
              <a:t> </a:t>
            </a:r>
            <a:r>
              <a:rPr lang="en-GB" sz="2400" b="1" dirty="0" err="1" smtClean="0"/>
              <a:t>hpe</a:t>
            </a:r>
            <a:r>
              <a:rPr lang="en-GB" sz="2400" b="1" dirty="0"/>
              <a:t> </a:t>
            </a:r>
            <a:r>
              <a:rPr lang="en-GB" sz="2400" b="1" dirty="0" err="1" smtClean="0"/>
              <a:t>hkan</a:t>
            </a:r>
            <a:r>
              <a:rPr lang="en-GB" sz="2400" b="1" dirty="0" smtClean="0"/>
              <a:t> </a:t>
            </a:r>
            <a:r>
              <a:rPr lang="en-GB" sz="2400" b="1" dirty="0" err="1" smtClean="0"/>
              <a:t>sa</a:t>
            </a:r>
            <a:r>
              <a:rPr lang="en-GB" sz="2400" b="1" dirty="0" smtClean="0"/>
              <a:t> </a:t>
            </a:r>
            <a:r>
              <a:rPr lang="en-GB" sz="2400" b="1" dirty="0" err="1" smtClean="0"/>
              <a:t>ra</a:t>
            </a:r>
            <a:r>
              <a:rPr lang="en-GB" sz="2400" b="1" dirty="0" smtClean="0"/>
              <a:t> </a:t>
            </a:r>
            <a:r>
              <a:rPr lang="en-GB" sz="2400" b="1" dirty="0" err="1" smtClean="0"/>
              <a:t>ai</a:t>
            </a:r>
            <a:r>
              <a:rPr lang="en-GB" sz="2400" b="1" dirty="0" smtClean="0"/>
              <a:t>.</a:t>
            </a:r>
            <a:endParaRPr sz="2400" b="1" dirty="0">
              <a:latin typeface="Arial"/>
              <a:ea typeface="Arial"/>
              <a:cs typeface="Arial"/>
              <a:sym typeface="Arial"/>
            </a:endParaRPr>
          </a:p>
        </p:txBody>
      </p:sp>
      <p:grpSp>
        <p:nvGrpSpPr>
          <p:cNvPr id="447" name="Google Shape;447;p36"/>
          <p:cNvGrpSpPr/>
          <p:nvPr/>
        </p:nvGrpSpPr>
        <p:grpSpPr>
          <a:xfrm>
            <a:off x="404677" y="983311"/>
            <a:ext cx="11420529" cy="5838545"/>
            <a:chOff x="0" y="6918"/>
            <a:chExt cx="11420529" cy="5838545"/>
          </a:xfrm>
        </p:grpSpPr>
        <p:sp>
          <p:nvSpPr>
            <p:cNvPr id="448" name="Google Shape;448;p36"/>
            <p:cNvSpPr/>
            <p:nvPr/>
          </p:nvSpPr>
          <p:spPr>
            <a:xfrm>
              <a:off x="0" y="523223"/>
              <a:ext cx="11420529" cy="831600"/>
            </a:xfrm>
            <a:prstGeom prst="rect">
              <a:avLst/>
            </a:prstGeom>
            <a:solidFill>
              <a:schemeClr val="lt1">
                <a:alpha val="89019"/>
              </a:schemeClr>
            </a:solidFill>
            <a:ln w="9525" cap="flat" cmpd="sng">
              <a:solidFill>
                <a:schemeClr val="accent5"/>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 name="Google Shape;449;p36"/>
            <p:cNvSpPr/>
            <p:nvPr/>
          </p:nvSpPr>
          <p:spPr>
            <a:xfrm>
              <a:off x="637339" y="6918"/>
              <a:ext cx="7994370" cy="974160"/>
            </a:xfrm>
            <a:prstGeom prst="roundRect">
              <a:avLst>
                <a:gd name="adj" fmla="val 16667"/>
              </a:avLst>
            </a:prstGeom>
            <a:gradFill>
              <a:gsLst>
                <a:gs pos="0">
                  <a:srgbClr val="C9B2B2"/>
                </a:gs>
                <a:gs pos="50000">
                  <a:srgbClr val="C0A6A6"/>
                </a:gs>
                <a:gs pos="100000">
                  <a:srgbClr val="B99797"/>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 name="Google Shape;450;p36"/>
            <p:cNvSpPr txBox="1"/>
            <p:nvPr/>
          </p:nvSpPr>
          <p:spPr>
            <a:xfrm>
              <a:off x="684894" y="36248"/>
              <a:ext cx="7899260" cy="879050"/>
            </a:xfrm>
            <a:prstGeom prst="rect">
              <a:avLst/>
            </a:prstGeom>
            <a:noFill/>
            <a:ln>
              <a:noFill/>
            </a:ln>
          </p:spPr>
          <p:txBody>
            <a:bodyPr spcFirstLastPara="1" wrap="square" lIns="302150" tIns="0" rIns="302150" bIns="0" anchor="ctr" anchorCtr="0">
              <a:noAutofit/>
            </a:bodyPr>
            <a:lstStyle/>
            <a:p>
              <a:pPr marL="0" marR="0" lvl="0" indent="0" algn="l" rtl="0">
                <a:lnSpc>
                  <a:spcPct val="90000"/>
                </a:lnSpc>
                <a:spcBef>
                  <a:spcPts val="0"/>
                </a:spcBef>
                <a:spcAft>
                  <a:spcPts val="0"/>
                </a:spcAft>
                <a:buClr>
                  <a:schemeClr val="dk1"/>
                </a:buClr>
                <a:buSzPts val="2400"/>
                <a:buFont typeface="Arial"/>
                <a:buNone/>
              </a:pPr>
              <a:r>
                <a:rPr lang="en-GB" sz="2400" b="0" i="1" u="none" strike="noStrike" cap="none" dirty="0" err="1" smtClean="0">
                  <a:solidFill>
                    <a:schemeClr val="dk1"/>
                  </a:solidFill>
                  <a:latin typeface="Arial"/>
                  <a:ea typeface="Arial"/>
                  <a:cs typeface="Arial"/>
                  <a:sym typeface="Arial"/>
                </a:rPr>
                <a:t>Ahku</a:t>
              </a:r>
              <a:r>
                <a:rPr lang="en-GB" sz="2400" b="0" i="1" u="none" strike="noStrike" cap="none" dirty="0" smtClean="0">
                  <a:solidFill>
                    <a:schemeClr val="dk1"/>
                  </a:solidFill>
                  <a:latin typeface="Arial"/>
                  <a:ea typeface="Arial"/>
                  <a:cs typeface="Arial"/>
                  <a:sym typeface="Arial"/>
                </a:rPr>
                <a:t> </a:t>
              </a:r>
              <a:r>
                <a:rPr lang="en-GB" sz="2400" b="0" i="1" u="none" strike="noStrike" cap="none" dirty="0" err="1" smtClean="0">
                  <a:solidFill>
                    <a:schemeClr val="dk1"/>
                  </a:solidFill>
                  <a:latin typeface="Arial"/>
                  <a:ea typeface="Arial"/>
                  <a:cs typeface="Arial"/>
                  <a:sym typeface="Arial"/>
                </a:rPr>
                <a:t>ahkau</a:t>
              </a:r>
              <a:r>
                <a:rPr lang="en-GB" sz="2400" b="0" i="1" u="none" strike="noStrike" cap="none" dirty="0" smtClean="0">
                  <a:solidFill>
                    <a:schemeClr val="dk1"/>
                  </a:solidFill>
                  <a:latin typeface="Arial"/>
                  <a:ea typeface="Arial"/>
                  <a:cs typeface="Arial"/>
                  <a:sym typeface="Arial"/>
                </a:rPr>
                <a:t> re </a:t>
              </a:r>
              <a:r>
                <a:rPr lang="en-GB" sz="2400" b="0" i="1" u="none" strike="noStrike" cap="none" dirty="0" err="1" smtClean="0">
                  <a:solidFill>
                    <a:schemeClr val="dk1"/>
                  </a:solidFill>
                  <a:latin typeface="Arial"/>
                  <a:ea typeface="Arial"/>
                  <a:cs typeface="Arial"/>
                  <a:sym typeface="Arial"/>
                </a:rPr>
                <a:t>ai</a:t>
              </a:r>
              <a:r>
                <a:rPr lang="en-GB" sz="2400" b="0" i="1" u="none" strike="noStrike" cap="none" dirty="0" smtClean="0">
                  <a:solidFill>
                    <a:schemeClr val="dk1"/>
                  </a:solidFill>
                  <a:latin typeface="Arial"/>
                  <a:ea typeface="Arial"/>
                  <a:cs typeface="Arial"/>
                  <a:sym typeface="Arial"/>
                </a:rPr>
                <a:t> </a:t>
              </a:r>
              <a:r>
                <a:rPr lang="en-GB" sz="2400" b="0" i="1" u="none" strike="noStrike" cap="none" dirty="0" err="1" smtClean="0">
                  <a:solidFill>
                    <a:schemeClr val="dk1"/>
                  </a:solidFill>
                  <a:latin typeface="Arial"/>
                  <a:ea typeface="Arial"/>
                  <a:cs typeface="Arial"/>
                  <a:sym typeface="Arial"/>
                </a:rPr>
                <a:t>myi</a:t>
              </a:r>
              <a:r>
                <a:rPr lang="en-GB" sz="2400" b="0" i="1" u="none" strike="noStrike" cap="none" dirty="0" smtClean="0">
                  <a:solidFill>
                    <a:schemeClr val="dk1"/>
                  </a:solidFill>
                  <a:latin typeface="Arial"/>
                  <a:ea typeface="Arial"/>
                  <a:cs typeface="Arial"/>
                  <a:sym typeface="Arial"/>
                </a:rPr>
                <a:t> man </a:t>
              </a:r>
              <a:r>
                <a:rPr lang="en-GB" sz="2400" b="0" i="1" u="none" strike="noStrike" cap="none" dirty="0" err="1" smtClean="0">
                  <a:solidFill>
                    <a:schemeClr val="dk1"/>
                  </a:solidFill>
                  <a:latin typeface="Arial"/>
                  <a:ea typeface="Arial"/>
                  <a:cs typeface="Arial"/>
                  <a:sym typeface="Arial"/>
                </a:rPr>
                <a:t>nsam</a:t>
              </a:r>
              <a:r>
                <a:rPr lang="en-GB" sz="2400" b="0" i="1" u="none" strike="noStrike" cap="none" dirty="0" smtClean="0">
                  <a:solidFill>
                    <a:schemeClr val="dk1"/>
                  </a:solidFill>
                  <a:latin typeface="Arial"/>
                  <a:ea typeface="Arial"/>
                  <a:cs typeface="Arial"/>
                  <a:sym typeface="Arial"/>
                </a:rPr>
                <a:t> da </a:t>
              </a:r>
              <a:r>
                <a:rPr lang="en-GB" sz="2400" b="0" i="1" u="none" strike="noStrike" cap="none" dirty="0" err="1" smtClean="0">
                  <a:solidFill>
                    <a:schemeClr val="dk1"/>
                  </a:solidFill>
                  <a:latin typeface="Arial"/>
                  <a:ea typeface="Arial"/>
                  <a:cs typeface="Arial"/>
                  <a:sym typeface="Arial"/>
                </a:rPr>
                <a:t>ai</a:t>
              </a:r>
              <a:r>
                <a:rPr lang="en-GB" sz="2400" b="0" i="1" u="none" strike="noStrike" cap="none" dirty="0" smtClean="0">
                  <a:solidFill>
                    <a:schemeClr val="dk1"/>
                  </a:solidFill>
                  <a:latin typeface="Arial"/>
                  <a:ea typeface="Arial"/>
                  <a:cs typeface="Arial"/>
                  <a:sym typeface="Arial"/>
                </a:rPr>
                <a:t> lam.</a:t>
              </a:r>
              <a:endParaRPr sz="2400" b="0" i="0" u="none" strike="noStrike" cap="none" dirty="0">
                <a:solidFill>
                  <a:schemeClr val="dk1"/>
                </a:solidFill>
                <a:latin typeface="Arial"/>
                <a:ea typeface="Arial"/>
                <a:cs typeface="Arial"/>
                <a:sym typeface="Arial"/>
              </a:endParaRPr>
            </a:p>
          </p:txBody>
        </p:sp>
        <p:sp>
          <p:nvSpPr>
            <p:cNvPr id="451" name="Google Shape;451;p36"/>
            <p:cNvSpPr/>
            <p:nvPr/>
          </p:nvSpPr>
          <p:spPr>
            <a:xfrm>
              <a:off x="0" y="2020103"/>
              <a:ext cx="11420529" cy="831600"/>
            </a:xfrm>
            <a:prstGeom prst="rect">
              <a:avLst/>
            </a:prstGeom>
            <a:solidFill>
              <a:schemeClr val="lt1">
                <a:alpha val="89019"/>
              </a:schemeClr>
            </a:solidFill>
            <a:ln w="9525" cap="flat" cmpd="sng">
              <a:solidFill>
                <a:srgbClr val="74975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 name="Google Shape;452;p36"/>
            <p:cNvSpPr/>
            <p:nvPr/>
          </p:nvSpPr>
          <p:spPr>
            <a:xfrm>
              <a:off x="571026" y="1533023"/>
              <a:ext cx="7994370" cy="974160"/>
            </a:xfrm>
            <a:prstGeom prst="roundRect">
              <a:avLst>
                <a:gd name="adj" fmla="val 16667"/>
              </a:avLst>
            </a:prstGeom>
            <a:gradFill>
              <a:gsLst>
                <a:gs pos="0">
                  <a:srgbClr val="B6C7AD"/>
                </a:gs>
                <a:gs pos="50000">
                  <a:srgbClr val="AABEA0"/>
                </a:gs>
                <a:gs pos="100000">
                  <a:srgbClr val="9DB690"/>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p36"/>
            <p:cNvSpPr txBox="1"/>
            <p:nvPr/>
          </p:nvSpPr>
          <p:spPr>
            <a:xfrm>
              <a:off x="618580" y="1553475"/>
              <a:ext cx="7899260" cy="879050"/>
            </a:xfrm>
            <a:prstGeom prst="rect">
              <a:avLst/>
            </a:prstGeom>
            <a:noFill/>
            <a:ln>
              <a:noFill/>
            </a:ln>
          </p:spPr>
          <p:txBody>
            <a:bodyPr spcFirstLastPara="1" wrap="square" lIns="302150" tIns="0" rIns="302150" bIns="0" anchor="ctr" anchorCtr="0">
              <a:noAutofit/>
            </a:bodyPr>
            <a:lstStyle/>
            <a:p>
              <a:pPr marL="0" marR="0" lvl="0" indent="0" algn="l" rtl="0">
                <a:lnSpc>
                  <a:spcPct val="90000"/>
                </a:lnSpc>
                <a:spcBef>
                  <a:spcPts val="0"/>
                </a:spcBef>
                <a:spcAft>
                  <a:spcPts val="0"/>
                </a:spcAft>
                <a:buClr>
                  <a:schemeClr val="dk1"/>
                </a:buClr>
                <a:buSzPts val="2400"/>
                <a:buFont typeface="Arial"/>
                <a:buNone/>
              </a:pPr>
              <a:r>
                <a:rPr lang="en-GB" sz="2400" b="0" i="1" u="none" strike="noStrike" cap="none" dirty="0" err="1" smtClean="0">
                  <a:solidFill>
                    <a:schemeClr val="dk1"/>
                  </a:solidFill>
                  <a:latin typeface="Arial"/>
                  <a:ea typeface="Arial"/>
                  <a:cs typeface="Arial"/>
                  <a:sym typeface="Arial"/>
                </a:rPr>
                <a:t>Myi</a:t>
              </a:r>
              <a:r>
                <a:rPr lang="en-GB" sz="2400" b="0" i="1" u="none" strike="noStrike" cap="none" dirty="0" smtClean="0">
                  <a:solidFill>
                    <a:schemeClr val="dk1"/>
                  </a:solidFill>
                  <a:latin typeface="Arial"/>
                  <a:ea typeface="Arial"/>
                  <a:cs typeface="Arial"/>
                  <a:sym typeface="Arial"/>
                </a:rPr>
                <a:t> man </a:t>
              </a:r>
              <a:r>
                <a:rPr lang="en-GB" sz="2400" b="0" i="1" u="none" strike="noStrike" cap="none" dirty="0" err="1" smtClean="0">
                  <a:solidFill>
                    <a:schemeClr val="dk1"/>
                  </a:solidFill>
                  <a:latin typeface="Arial"/>
                  <a:ea typeface="Arial"/>
                  <a:cs typeface="Arial"/>
                  <a:sym typeface="Arial"/>
                </a:rPr>
                <a:t>hkrum</a:t>
              </a:r>
              <a:r>
                <a:rPr lang="en-GB" sz="2400" b="0" i="1" u="none" strike="noStrike" cap="none" dirty="0" smtClean="0">
                  <a:solidFill>
                    <a:schemeClr val="dk1"/>
                  </a:solidFill>
                  <a:latin typeface="Arial"/>
                  <a:ea typeface="Arial"/>
                  <a:cs typeface="Arial"/>
                  <a:sym typeface="Arial"/>
                </a:rPr>
                <a:t> </a:t>
              </a:r>
              <a:r>
                <a:rPr lang="en-GB" sz="2400" b="0" i="1" u="none" strike="noStrike" cap="none" dirty="0" err="1" smtClean="0">
                  <a:solidFill>
                    <a:schemeClr val="dk1"/>
                  </a:solidFill>
                  <a:latin typeface="Arial"/>
                  <a:ea typeface="Arial"/>
                  <a:cs typeface="Arial"/>
                  <a:sym typeface="Arial"/>
                </a:rPr>
                <a:t>matut</a:t>
              </a:r>
              <a:r>
                <a:rPr lang="en-GB" sz="2400" b="0" i="1" u="none" strike="noStrike" cap="none" dirty="0" smtClean="0">
                  <a:solidFill>
                    <a:schemeClr val="dk1"/>
                  </a:solidFill>
                  <a:latin typeface="Arial"/>
                  <a:ea typeface="Arial"/>
                  <a:cs typeface="Arial"/>
                  <a:sym typeface="Arial"/>
                </a:rPr>
                <a:t> </a:t>
              </a:r>
              <a:r>
                <a:rPr lang="en-GB" sz="2400" b="0" i="1" u="none" strike="noStrike" cap="none" dirty="0" err="1" smtClean="0">
                  <a:solidFill>
                    <a:schemeClr val="dk1"/>
                  </a:solidFill>
                  <a:latin typeface="Arial"/>
                  <a:ea typeface="Arial"/>
                  <a:cs typeface="Arial"/>
                  <a:sym typeface="Arial"/>
                </a:rPr>
                <a:t>mahkai</a:t>
              </a:r>
              <a:r>
                <a:rPr lang="en-GB" sz="2400" b="0" i="1" u="none" strike="noStrike" cap="none" dirty="0" smtClean="0">
                  <a:solidFill>
                    <a:schemeClr val="dk1"/>
                  </a:solidFill>
                  <a:latin typeface="Arial"/>
                  <a:ea typeface="Arial"/>
                  <a:cs typeface="Arial"/>
                  <a:sym typeface="Arial"/>
                </a:rPr>
                <a:t> lam </a:t>
              </a:r>
              <a:r>
                <a:rPr lang="en-GB" sz="2400" b="0" i="1" u="none" strike="noStrike" cap="none" dirty="0" err="1" smtClean="0">
                  <a:solidFill>
                    <a:schemeClr val="dk1"/>
                  </a:solidFill>
                  <a:latin typeface="Arial"/>
                  <a:ea typeface="Arial"/>
                  <a:cs typeface="Arial"/>
                  <a:sym typeface="Arial"/>
                </a:rPr>
                <a:t>ni</a:t>
              </a:r>
              <a:r>
                <a:rPr lang="en-GB" sz="2400" b="0" i="1" u="none" strike="noStrike" cap="none" dirty="0" smtClean="0">
                  <a:solidFill>
                    <a:schemeClr val="dk1"/>
                  </a:solidFill>
                  <a:latin typeface="Arial"/>
                  <a:ea typeface="Arial"/>
                  <a:cs typeface="Arial"/>
                  <a:sym typeface="Arial"/>
                </a:rPr>
                <a:t> </a:t>
              </a:r>
              <a:r>
                <a:rPr lang="en-GB" sz="2400" b="0" i="1" u="none" strike="noStrike" cap="none" dirty="0" err="1" smtClean="0">
                  <a:solidFill>
                    <a:schemeClr val="dk1"/>
                  </a:solidFill>
                  <a:latin typeface="Arial"/>
                  <a:ea typeface="Arial"/>
                  <a:cs typeface="Arial"/>
                  <a:sym typeface="Arial"/>
                </a:rPr>
                <a:t>hpe</a:t>
              </a:r>
              <a:r>
                <a:rPr lang="en-GB" sz="2400" b="0" i="1" u="none" strike="noStrike" cap="none" dirty="0" smtClean="0">
                  <a:solidFill>
                    <a:schemeClr val="dk1"/>
                  </a:solidFill>
                  <a:latin typeface="Arial"/>
                  <a:ea typeface="Arial"/>
                  <a:cs typeface="Arial"/>
                  <a:sym typeface="Arial"/>
                </a:rPr>
                <a:t> </a:t>
              </a:r>
              <a:r>
                <a:rPr lang="en-GB" sz="2400" b="0" i="1" u="none" strike="noStrike" cap="none" dirty="0" err="1" smtClean="0">
                  <a:solidFill>
                    <a:schemeClr val="dk1"/>
                  </a:solidFill>
                  <a:latin typeface="Arial"/>
                  <a:ea typeface="Arial"/>
                  <a:cs typeface="Arial"/>
                  <a:sym typeface="Arial"/>
                </a:rPr>
                <a:t>grau</a:t>
              </a:r>
              <a:r>
                <a:rPr lang="en-GB" sz="2400" b="0" i="1" u="none" strike="noStrike" cap="none" dirty="0" smtClean="0">
                  <a:solidFill>
                    <a:schemeClr val="dk1"/>
                  </a:solidFill>
                  <a:latin typeface="Arial"/>
                  <a:ea typeface="Arial"/>
                  <a:cs typeface="Arial"/>
                  <a:sym typeface="Arial"/>
                </a:rPr>
                <a:t> </a:t>
              </a:r>
              <a:r>
                <a:rPr lang="en-GB" sz="2400" b="0" i="1" u="none" strike="noStrike" cap="none" dirty="0" err="1" smtClean="0">
                  <a:solidFill>
                    <a:schemeClr val="dk1"/>
                  </a:solidFill>
                  <a:latin typeface="Arial"/>
                  <a:ea typeface="Arial"/>
                  <a:cs typeface="Arial"/>
                  <a:sym typeface="Arial"/>
                </a:rPr>
                <a:t>mai</a:t>
              </a:r>
              <a:r>
                <a:rPr lang="en-GB" sz="2400" b="0" i="1" u="none" strike="noStrike" cap="none" dirty="0" smtClean="0">
                  <a:solidFill>
                    <a:schemeClr val="dk1"/>
                  </a:solidFill>
                  <a:latin typeface="Arial"/>
                  <a:ea typeface="Arial"/>
                  <a:cs typeface="Arial"/>
                  <a:sym typeface="Arial"/>
                </a:rPr>
                <a:t> </a:t>
              </a:r>
              <a:r>
                <a:rPr lang="en-GB" sz="2400" b="0" i="1" u="none" strike="noStrike" cap="none" dirty="0" err="1" smtClean="0">
                  <a:solidFill>
                    <a:schemeClr val="dk1"/>
                  </a:solidFill>
                  <a:latin typeface="Arial"/>
                  <a:ea typeface="Arial"/>
                  <a:cs typeface="Arial"/>
                  <a:sym typeface="Arial"/>
                </a:rPr>
                <a:t>kaja</a:t>
              </a:r>
              <a:r>
                <a:rPr lang="en-GB" sz="2400" b="0" i="1" u="none" strike="noStrike" cap="none" dirty="0" smtClean="0">
                  <a:solidFill>
                    <a:schemeClr val="dk1"/>
                  </a:solidFill>
                  <a:latin typeface="Arial"/>
                  <a:ea typeface="Arial"/>
                  <a:cs typeface="Arial"/>
                  <a:sym typeface="Arial"/>
                </a:rPr>
                <a:t> </a:t>
              </a:r>
              <a:r>
                <a:rPr lang="en-GB" sz="2400" i="1" dirty="0" err="1" smtClean="0">
                  <a:solidFill>
                    <a:schemeClr val="dk1"/>
                  </a:solidFill>
                </a:rPr>
                <a:t>wa</a:t>
              </a:r>
              <a:r>
                <a:rPr lang="en-GB" sz="2400" i="1" dirty="0" smtClean="0">
                  <a:solidFill>
                    <a:schemeClr val="dk1"/>
                  </a:solidFill>
                </a:rPr>
                <a:t> </a:t>
              </a:r>
              <a:r>
                <a:rPr lang="en-GB" sz="2400" i="1" dirty="0" err="1" smtClean="0">
                  <a:solidFill>
                    <a:schemeClr val="dk1"/>
                  </a:solidFill>
                </a:rPr>
                <a:t>shangun</a:t>
              </a:r>
              <a:r>
                <a:rPr lang="en-GB" sz="2400" i="1" dirty="0" smtClean="0">
                  <a:solidFill>
                    <a:schemeClr val="dk1"/>
                  </a:solidFill>
                </a:rPr>
                <a:t> </a:t>
              </a:r>
              <a:r>
                <a:rPr lang="en-GB" sz="2400" i="1" dirty="0" err="1" smtClean="0">
                  <a:solidFill>
                    <a:schemeClr val="dk1"/>
                  </a:solidFill>
                </a:rPr>
                <a:t>ai</a:t>
              </a:r>
              <a:r>
                <a:rPr lang="en-GB" sz="2400" i="1" dirty="0" smtClean="0">
                  <a:solidFill>
                    <a:schemeClr val="dk1"/>
                  </a:solidFill>
                </a:rPr>
                <a:t> lam.</a:t>
              </a:r>
              <a:endParaRPr sz="2400" b="0" i="0" u="none" strike="noStrike" cap="none" dirty="0">
                <a:solidFill>
                  <a:schemeClr val="dk1"/>
                </a:solidFill>
                <a:latin typeface="Arial"/>
                <a:ea typeface="Arial"/>
                <a:cs typeface="Arial"/>
                <a:sym typeface="Arial"/>
              </a:endParaRPr>
            </a:p>
          </p:txBody>
        </p:sp>
        <p:sp>
          <p:nvSpPr>
            <p:cNvPr id="454" name="Google Shape;454;p36"/>
            <p:cNvSpPr/>
            <p:nvPr/>
          </p:nvSpPr>
          <p:spPr>
            <a:xfrm>
              <a:off x="0" y="3516983"/>
              <a:ext cx="11420529" cy="831600"/>
            </a:xfrm>
            <a:prstGeom prst="rect">
              <a:avLst/>
            </a:prstGeom>
            <a:solidFill>
              <a:schemeClr val="lt1">
                <a:alpha val="89019"/>
              </a:schemeClr>
            </a:solidFill>
            <a:ln w="9525" cap="flat" cmpd="sng">
              <a:solidFill>
                <a:srgbClr val="56839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 name="Google Shape;455;p36"/>
            <p:cNvSpPr/>
            <p:nvPr/>
          </p:nvSpPr>
          <p:spPr>
            <a:xfrm>
              <a:off x="571026" y="3029903"/>
              <a:ext cx="7994370" cy="974160"/>
            </a:xfrm>
            <a:prstGeom prst="roundRect">
              <a:avLst>
                <a:gd name="adj" fmla="val 16667"/>
              </a:avLst>
            </a:prstGeom>
            <a:gradFill>
              <a:gsLst>
                <a:gs pos="0">
                  <a:srgbClr val="A8BEC6"/>
                </a:gs>
                <a:gs pos="50000">
                  <a:srgbClr val="9DB2BB"/>
                </a:gs>
                <a:gs pos="100000">
                  <a:srgbClr val="8CA8B3"/>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 name="Google Shape;456;p36"/>
            <p:cNvSpPr txBox="1"/>
            <p:nvPr/>
          </p:nvSpPr>
          <p:spPr>
            <a:xfrm>
              <a:off x="618581" y="3077458"/>
              <a:ext cx="8409500" cy="855325"/>
            </a:xfrm>
            <a:prstGeom prst="rect">
              <a:avLst/>
            </a:prstGeom>
            <a:noFill/>
            <a:ln>
              <a:noFill/>
            </a:ln>
          </p:spPr>
          <p:txBody>
            <a:bodyPr spcFirstLastPara="1" wrap="square" lIns="302150" tIns="0" rIns="302150" bIns="0" anchor="ctr" anchorCtr="0">
              <a:noAutofit/>
            </a:bodyPr>
            <a:lstStyle/>
            <a:p>
              <a:pPr marL="0" marR="0" lvl="0" indent="0" algn="l" rtl="0">
                <a:lnSpc>
                  <a:spcPct val="150000"/>
                </a:lnSpc>
                <a:spcBef>
                  <a:spcPts val="0"/>
                </a:spcBef>
                <a:spcAft>
                  <a:spcPts val="0"/>
                </a:spcAft>
                <a:buClr>
                  <a:schemeClr val="dk1"/>
                </a:buClr>
                <a:buSzPts val="2400"/>
                <a:buFont typeface="Arial"/>
                <a:buNone/>
              </a:pPr>
              <a:r>
                <a:rPr lang="en-GB" sz="2400" b="0" i="1" u="none" strike="noStrike" cap="none" dirty="0" err="1" smtClean="0">
                  <a:solidFill>
                    <a:schemeClr val="dk1"/>
                  </a:solidFill>
                  <a:latin typeface="Arial"/>
                  <a:ea typeface="Arial"/>
                  <a:cs typeface="Arial"/>
                  <a:sym typeface="Arial"/>
                </a:rPr>
                <a:t>Maga</a:t>
              </a:r>
              <a:r>
                <a:rPr lang="en-GB" sz="2400" b="0" i="1" u="none" strike="noStrike" cap="none" dirty="0" smtClean="0">
                  <a:solidFill>
                    <a:schemeClr val="dk1"/>
                  </a:solidFill>
                  <a:latin typeface="Arial"/>
                  <a:ea typeface="Arial"/>
                  <a:cs typeface="Arial"/>
                  <a:sym typeface="Arial"/>
                </a:rPr>
                <a:t> mi </a:t>
              </a:r>
              <a:r>
                <a:rPr lang="en-GB" sz="2400" b="0" i="1" u="none" strike="noStrike" cap="none" dirty="0" err="1" smtClean="0">
                  <a:solidFill>
                    <a:schemeClr val="dk1"/>
                  </a:solidFill>
                  <a:latin typeface="Arial"/>
                  <a:ea typeface="Arial"/>
                  <a:cs typeface="Arial"/>
                  <a:sym typeface="Arial"/>
                </a:rPr>
                <a:t>na</a:t>
              </a:r>
              <a:r>
                <a:rPr lang="en-GB" sz="2400" b="0" i="1" u="none" strike="noStrike" cap="none" dirty="0" smtClean="0">
                  <a:solidFill>
                    <a:schemeClr val="dk1"/>
                  </a:solidFill>
                  <a:latin typeface="Arial"/>
                  <a:ea typeface="Arial"/>
                  <a:cs typeface="Arial"/>
                  <a:sym typeface="Arial"/>
                </a:rPr>
                <a:t> </a:t>
              </a:r>
              <a:r>
                <a:rPr lang="en-GB" sz="2400" b="0" i="1" u="none" strike="noStrike" cap="none" dirty="0" err="1" smtClean="0">
                  <a:solidFill>
                    <a:schemeClr val="dk1"/>
                  </a:solidFill>
                  <a:latin typeface="Arial"/>
                  <a:ea typeface="Arial"/>
                  <a:cs typeface="Arial"/>
                  <a:sym typeface="Arial"/>
                </a:rPr>
                <a:t>masha</a:t>
              </a:r>
              <a:r>
                <a:rPr lang="en-GB" sz="2400" b="0" i="1" u="none" strike="noStrike" cap="none" dirty="0" smtClean="0">
                  <a:solidFill>
                    <a:schemeClr val="dk1"/>
                  </a:solidFill>
                  <a:latin typeface="Arial"/>
                  <a:ea typeface="Arial"/>
                  <a:cs typeface="Arial"/>
                  <a:sym typeface="Arial"/>
                </a:rPr>
                <a:t> </a:t>
              </a:r>
              <a:r>
                <a:rPr lang="en-GB" sz="2400" b="0" i="1" u="none" strike="noStrike" cap="none" dirty="0" err="1" smtClean="0">
                  <a:solidFill>
                    <a:schemeClr val="dk1"/>
                  </a:solidFill>
                  <a:latin typeface="Arial"/>
                  <a:ea typeface="Arial"/>
                  <a:cs typeface="Arial"/>
                  <a:sym typeface="Arial"/>
                </a:rPr>
                <a:t>hpe</a:t>
              </a:r>
              <a:r>
                <a:rPr lang="en-GB" sz="2400" b="0" i="1" u="none" strike="noStrike" cap="none" dirty="0" smtClean="0">
                  <a:solidFill>
                    <a:schemeClr val="dk1"/>
                  </a:solidFill>
                  <a:latin typeface="Arial"/>
                  <a:ea typeface="Arial"/>
                  <a:cs typeface="Arial"/>
                  <a:sym typeface="Arial"/>
                </a:rPr>
                <a:t> </a:t>
              </a:r>
              <a:r>
                <a:rPr lang="en-GB" sz="2400" i="1" dirty="0" err="1" smtClean="0">
                  <a:solidFill>
                    <a:schemeClr val="dk1"/>
                  </a:solidFill>
                </a:rPr>
                <a:t>htuk</a:t>
              </a:r>
              <a:r>
                <a:rPr lang="en-GB" sz="2400" i="1" dirty="0" smtClean="0">
                  <a:solidFill>
                    <a:schemeClr val="dk1"/>
                  </a:solidFill>
                </a:rPr>
                <a:t> </a:t>
              </a:r>
              <a:r>
                <a:rPr lang="en-GB" sz="2400" i="1" dirty="0" err="1" smtClean="0">
                  <a:solidFill>
                    <a:schemeClr val="dk1"/>
                  </a:solidFill>
                </a:rPr>
                <a:t>manu</a:t>
              </a:r>
              <a:r>
                <a:rPr lang="en-GB" sz="2400" i="1" dirty="0" smtClean="0">
                  <a:solidFill>
                    <a:schemeClr val="dk1"/>
                  </a:solidFill>
                </a:rPr>
                <a:t> </a:t>
              </a:r>
              <a:r>
                <a:rPr lang="en-GB" sz="2400" i="1" dirty="0" err="1" smtClean="0">
                  <a:solidFill>
                    <a:schemeClr val="dk1"/>
                  </a:solidFill>
                </a:rPr>
                <a:t>na</a:t>
              </a:r>
              <a:r>
                <a:rPr lang="en-GB" sz="2400" i="1" dirty="0" smtClean="0">
                  <a:solidFill>
                    <a:schemeClr val="dk1"/>
                  </a:solidFill>
                </a:rPr>
                <a:t> </a:t>
              </a:r>
              <a:r>
                <a:rPr lang="en-GB" sz="2400" i="1" dirty="0" err="1" smtClean="0">
                  <a:solidFill>
                    <a:schemeClr val="dk1"/>
                  </a:solidFill>
                </a:rPr>
                <a:t>hkrang</a:t>
              </a:r>
              <a:r>
                <a:rPr lang="en-GB" sz="2400" i="1" dirty="0" smtClean="0">
                  <a:solidFill>
                    <a:schemeClr val="dk1"/>
                  </a:solidFill>
                </a:rPr>
                <a:t> </a:t>
              </a:r>
              <a:r>
                <a:rPr lang="en-GB" sz="2400" i="1" dirty="0" err="1" smtClean="0">
                  <a:solidFill>
                    <a:schemeClr val="dk1"/>
                  </a:solidFill>
                </a:rPr>
                <a:t>nsam</a:t>
              </a:r>
              <a:r>
                <a:rPr lang="en-GB" sz="2400" i="1" dirty="0" smtClean="0">
                  <a:solidFill>
                    <a:schemeClr val="dk1"/>
                  </a:solidFill>
                </a:rPr>
                <a:t> jaw </a:t>
              </a:r>
              <a:r>
                <a:rPr lang="en-GB" sz="2400" i="1" dirty="0" err="1" smtClean="0">
                  <a:solidFill>
                    <a:schemeClr val="dk1"/>
                  </a:solidFill>
                </a:rPr>
                <a:t>ya</a:t>
              </a:r>
              <a:r>
                <a:rPr lang="en-GB" sz="2400" i="1" dirty="0" smtClean="0">
                  <a:solidFill>
                    <a:schemeClr val="dk1"/>
                  </a:solidFill>
                </a:rPr>
                <a:t> </a:t>
              </a:r>
              <a:r>
                <a:rPr lang="en-GB" sz="2400" i="1" dirty="0" err="1" smtClean="0">
                  <a:solidFill>
                    <a:schemeClr val="dk1"/>
                  </a:solidFill>
                </a:rPr>
                <a:t>ai</a:t>
              </a:r>
              <a:r>
                <a:rPr lang="en-GB" sz="2400" i="1" dirty="0" smtClean="0">
                  <a:solidFill>
                    <a:schemeClr val="dk1"/>
                  </a:solidFill>
                </a:rPr>
                <a:t> lam( dung </a:t>
              </a:r>
              <a:r>
                <a:rPr lang="en-GB" sz="2400" i="1" dirty="0" err="1" smtClean="0">
                  <a:solidFill>
                    <a:schemeClr val="dk1"/>
                  </a:solidFill>
                </a:rPr>
                <a:t>na</a:t>
              </a:r>
              <a:r>
                <a:rPr lang="en-GB" sz="2400" i="1" dirty="0" smtClean="0">
                  <a:solidFill>
                    <a:schemeClr val="dk1"/>
                  </a:solidFill>
                </a:rPr>
                <a:t> </a:t>
              </a:r>
              <a:r>
                <a:rPr lang="en-GB" sz="2400" i="1" dirty="0" err="1" smtClean="0">
                  <a:solidFill>
                    <a:schemeClr val="dk1"/>
                  </a:solidFill>
                </a:rPr>
                <a:t>shara</a:t>
              </a:r>
              <a:r>
                <a:rPr lang="en-GB" sz="2400" i="1" dirty="0" smtClean="0">
                  <a:solidFill>
                    <a:schemeClr val="dk1"/>
                  </a:solidFill>
                </a:rPr>
                <a:t> jaw </a:t>
              </a:r>
              <a:r>
                <a:rPr lang="en-GB" sz="2400" i="1" dirty="0" err="1" smtClean="0">
                  <a:solidFill>
                    <a:schemeClr val="dk1"/>
                  </a:solidFill>
                </a:rPr>
                <a:t>ai</a:t>
              </a:r>
              <a:r>
                <a:rPr lang="en-GB" sz="2400" i="1" dirty="0" smtClean="0">
                  <a:solidFill>
                    <a:schemeClr val="dk1"/>
                  </a:solidFill>
                </a:rPr>
                <a:t> lam, </a:t>
              </a:r>
              <a:r>
                <a:rPr lang="en-GB" sz="2400" i="1" dirty="0" err="1" smtClean="0">
                  <a:solidFill>
                    <a:schemeClr val="dk1"/>
                  </a:solidFill>
                </a:rPr>
                <a:t>lu</a:t>
              </a:r>
              <a:r>
                <a:rPr lang="en-GB" sz="2400" i="1" dirty="0" smtClean="0">
                  <a:solidFill>
                    <a:schemeClr val="dk1"/>
                  </a:solidFill>
                </a:rPr>
                <a:t> </a:t>
              </a:r>
              <a:r>
                <a:rPr lang="en-GB" sz="2400" i="1" dirty="0" err="1" smtClean="0">
                  <a:solidFill>
                    <a:schemeClr val="dk1"/>
                  </a:solidFill>
                </a:rPr>
                <a:t>hka</a:t>
              </a:r>
              <a:r>
                <a:rPr lang="en-GB" sz="2400" i="1" dirty="0" smtClean="0">
                  <a:solidFill>
                    <a:schemeClr val="dk1"/>
                  </a:solidFill>
                </a:rPr>
                <a:t> jaw </a:t>
              </a:r>
              <a:r>
                <a:rPr lang="en-GB" sz="2400" i="1" dirty="0" err="1" smtClean="0">
                  <a:solidFill>
                    <a:schemeClr val="dk1"/>
                  </a:solidFill>
                </a:rPr>
                <a:t>ai</a:t>
              </a:r>
              <a:r>
                <a:rPr lang="en-GB" sz="2400" i="1" dirty="0" smtClean="0">
                  <a:solidFill>
                    <a:schemeClr val="dk1"/>
                  </a:solidFill>
                </a:rPr>
                <a:t> lam)</a:t>
              </a:r>
              <a:endParaRPr sz="2400" b="0" i="0" u="none" strike="noStrike" cap="none" dirty="0">
                <a:solidFill>
                  <a:schemeClr val="dk1"/>
                </a:solidFill>
                <a:latin typeface="Arial"/>
                <a:ea typeface="Arial"/>
                <a:cs typeface="Arial"/>
                <a:sym typeface="Arial"/>
              </a:endParaRPr>
            </a:p>
          </p:txBody>
        </p:sp>
        <p:sp>
          <p:nvSpPr>
            <p:cNvPr id="457" name="Google Shape;457;p36"/>
            <p:cNvSpPr/>
            <p:nvPr/>
          </p:nvSpPr>
          <p:spPr>
            <a:xfrm>
              <a:off x="0" y="5013863"/>
              <a:ext cx="11420529" cy="831600"/>
            </a:xfrm>
            <a:prstGeom prst="rect">
              <a:avLst/>
            </a:prstGeom>
            <a:solidFill>
              <a:schemeClr val="lt1">
                <a:alpha val="89019"/>
              </a:schemeClr>
            </a:solidFill>
            <a:ln w="9525" cap="flat" cmpd="sng">
              <a:solidFill>
                <a:srgbClr val="804E8B"/>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 name="Google Shape;458;p36"/>
            <p:cNvSpPr/>
            <p:nvPr/>
          </p:nvSpPr>
          <p:spPr>
            <a:xfrm>
              <a:off x="571026" y="4526783"/>
              <a:ext cx="7994370" cy="974160"/>
            </a:xfrm>
            <a:prstGeom prst="roundRect">
              <a:avLst>
                <a:gd name="adj" fmla="val 16667"/>
              </a:avLst>
            </a:prstGeom>
            <a:gradFill>
              <a:gsLst>
                <a:gs pos="0">
                  <a:srgbClr val="BCA6C2"/>
                </a:gs>
                <a:gs pos="50000">
                  <a:srgbClr val="B199B7"/>
                </a:gs>
                <a:gs pos="100000">
                  <a:srgbClr val="A688A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 name="Google Shape;459;p36"/>
            <p:cNvSpPr txBox="1"/>
            <p:nvPr/>
          </p:nvSpPr>
          <p:spPr>
            <a:xfrm>
              <a:off x="571025" y="4574338"/>
              <a:ext cx="8457055" cy="855325"/>
            </a:xfrm>
            <a:prstGeom prst="rect">
              <a:avLst/>
            </a:prstGeom>
            <a:noFill/>
            <a:ln>
              <a:noFill/>
            </a:ln>
          </p:spPr>
          <p:txBody>
            <a:bodyPr spcFirstLastPara="1" wrap="square" lIns="302150" tIns="0" rIns="302150" bIns="0" anchor="ctr" anchorCtr="0">
              <a:noAutofit/>
            </a:bodyPr>
            <a:lstStyle/>
            <a:p>
              <a:pPr marL="0" marR="0" lvl="0" indent="0" algn="l" rtl="0">
                <a:lnSpc>
                  <a:spcPct val="150000"/>
                </a:lnSpc>
                <a:spcBef>
                  <a:spcPts val="0"/>
                </a:spcBef>
                <a:spcAft>
                  <a:spcPts val="0"/>
                </a:spcAft>
                <a:buClr>
                  <a:schemeClr val="dk1"/>
                </a:buClr>
                <a:buSzPts val="2400"/>
                <a:buFont typeface="Arial"/>
                <a:buNone/>
              </a:pPr>
              <a:r>
                <a:rPr lang="en-GB" sz="2400" b="0" i="1" u="none" strike="noStrike" cap="none" dirty="0" err="1" smtClean="0">
                  <a:solidFill>
                    <a:schemeClr val="dk1"/>
                  </a:solidFill>
                  <a:latin typeface="Arial"/>
                  <a:ea typeface="Arial"/>
                  <a:cs typeface="Arial"/>
                  <a:sym typeface="Arial"/>
                </a:rPr>
                <a:t>Htuk</a:t>
              </a:r>
              <a:r>
                <a:rPr lang="en-GB" sz="2400" b="0" i="1" u="none" strike="noStrike" cap="none" dirty="0" smtClean="0">
                  <a:solidFill>
                    <a:schemeClr val="dk1"/>
                  </a:solidFill>
                  <a:latin typeface="Arial"/>
                  <a:ea typeface="Arial"/>
                  <a:cs typeface="Arial"/>
                  <a:sym typeface="Arial"/>
                </a:rPr>
                <a:t> </a:t>
              </a:r>
              <a:r>
                <a:rPr lang="en-GB" sz="2400" b="0" i="1" u="none" strike="noStrike" cap="none" dirty="0" err="1" smtClean="0">
                  <a:solidFill>
                    <a:schemeClr val="dk1"/>
                  </a:solidFill>
                  <a:latin typeface="Arial"/>
                  <a:ea typeface="Arial"/>
                  <a:cs typeface="Arial"/>
                  <a:sym typeface="Arial"/>
                </a:rPr>
                <a:t>manu</a:t>
              </a:r>
              <a:r>
                <a:rPr lang="en-GB" sz="2400" b="0" i="1" u="none" strike="noStrike" cap="none" dirty="0" smtClean="0">
                  <a:solidFill>
                    <a:schemeClr val="dk1"/>
                  </a:solidFill>
                  <a:latin typeface="Arial"/>
                  <a:ea typeface="Arial"/>
                  <a:cs typeface="Arial"/>
                  <a:sym typeface="Arial"/>
                </a:rPr>
                <a:t> </a:t>
              </a:r>
              <a:r>
                <a:rPr lang="en-GB" sz="2400" b="0" i="1" u="none" strike="noStrike" cap="none" dirty="0" err="1" smtClean="0">
                  <a:solidFill>
                    <a:schemeClr val="dk1"/>
                  </a:solidFill>
                  <a:latin typeface="Arial"/>
                  <a:ea typeface="Arial"/>
                  <a:cs typeface="Arial"/>
                  <a:sym typeface="Arial"/>
                </a:rPr>
                <a:t>ai</a:t>
              </a:r>
              <a:r>
                <a:rPr lang="en-GB" sz="2400" b="0" i="1" u="none" strike="noStrike" cap="none" dirty="0" smtClean="0">
                  <a:solidFill>
                    <a:schemeClr val="dk1"/>
                  </a:solidFill>
                  <a:latin typeface="Arial"/>
                  <a:ea typeface="Arial"/>
                  <a:cs typeface="Arial"/>
                  <a:sym typeface="Arial"/>
                </a:rPr>
                <a:t> </a:t>
              </a:r>
              <a:r>
                <a:rPr lang="en-GB" sz="2400" b="0" i="1" u="none" strike="noStrike" cap="none" dirty="0" err="1" smtClean="0">
                  <a:solidFill>
                    <a:schemeClr val="dk1"/>
                  </a:solidFill>
                  <a:latin typeface="Arial"/>
                  <a:ea typeface="Arial"/>
                  <a:cs typeface="Arial"/>
                  <a:sym typeface="Arial"/>
                </a:rPr>
                <a:t>tsan</a:t>
              </a:r>
              <a:r>
                <a:rPr lang="en-GB" sz="2400" b="0" i="1" u="none" strike="noStrike" cap="none" dirty="0" smtClean="0">
                  <a:solidFill>
                    <a:schemeClr val="dk1"/>
                  </a:solidFill>
                  <a:latin typeface="Arial"/>
                  <a:ea typeface="Arial"/>
                  <a:cs typeface="Arial"/>
                  <a:sym typeface="Arial"/>
                </a:rPr>
                <a:t> gang </a:t>
              </a:r>
              <a:r>
                <a:rPr lang="en-GB" sz="2400" b="0" i="1" u="none" strike="noStrike" cap="none" dirty="0" err="1" smtClean="0">
                  <a:solidFill>
                    <a:schemeClr val="dk1"/>
                  </a:solidFill>
                  <a:latin typeface="Arial"/>
                  <a:ea typeface="Arial"/>
                  <a:cs typeface="Arial"/>
                  <a:sym typeface="Arial"/>
                </a:rPr>
                <a:t>masa</a:t>
              </a:r>
              <a:r>
                <a:rPr lang="en-GB" sz="2400" b="0" i="1" u="none" strike="noStrike" cap="none" dirty="0" smtClean="0">
                  <a:solidFill>
                    <a:schemeClr val="dk1"/>
                  </a:solidFill>
                  <a:latin typeface="Arial"/>
                  <a:ea typeface="Arial"/>
                  <a:cs typeface="Arial"/>
                  <a:sym typeface="Arial"/>
                </a:rPr>
                <a:t> da </a:t>
              </a:r>
              <a:r>
                <a:rPr lang="en-GB" sz="2400" b="0" i="1" u="none" strike="noStrike" cap="none" dirty="0" err="1" smtClean="0">
                  <a:solidFill>
                    <a:schemeClr val="dk1"/>
                  </a:solidFill>
                  <a:latin typeface="Arial"/>
                  <a:ea typeface="Arial"/>
                  <a:cs typeface="Arial"/>
                  <a:sym typeface="Arial"/>
                </a:rPr>
                <a:t>ai</a:t>
              </a:r>
              <a:r>
                <a:rPr lang="en-GB" sz="2400" b="0" i="1" u="none" strike="noStrike" cap="none" dirty="0" smtClean="0">
                  <a:solidFill>
                    <a:schemeClr val="dk1"/>
                  </a:solidFill>
                  <a:latin typeface="Arial"/>
                  <a:ea typeface="Arial"/>
                  <a:cs typeface="Arial"/>
                  <a:sym typeface="Arial"/>
                </a:rPr>
                <a:t> lam(</a:t>
              </a:r>
              <a:r>
                <a:rPr lang="en-GB" sz="2400" b="0" i="1" u="none" strike="noStrike" cap="none" dirty="0" err="1" smtClean="0">
                  <a:solidFill>
                    <a:schemeClr val="dk1"/>
                  </a:solidFill>
                  <a:latin typeface="Arial"/>
                  <a:ea typeface="Arial"/>
                  <a:cs typeface="Arial"/>
                  <a:sym typeface="Arial"/>
                </a:rPr>
                <a:t>tinang</a:t>
              </a:r>
              <a:r>
                <a:rPr lang="en-GB" sz="2400" b="0" i="1" u="none" strike="noStrike" cap="none" dirty="0" smtClean="0">
                  <a:solidFill>
                    <a:schemeClr val="dk1"/>
                  </a:solidFill>
                  <a:latin typeface="Arial"/>
                  <a:ea typeface="Arial"/>
                  <a:cs typeface="Arial"/>
                  <a:sym typeface="Arial"/>
                </a:rPr>
                <a:t> </a:t>
              </a:r>
              <a:r>
                <a:rPr lang="en-GB" sz="2400" b="0" i="1" u="none" strike="noStrike" cap="none" dirty="0" err="1" smtClean="0">
                  <a:solidFill>
                    <a:schemeClr val="dk1"/>
                  </a:solidFill>
                  <a:latin typeface="Arial"/>
                  <a:ea typeface="Arial"/>
                  <a:cs typeface="Arial"/>
                  <a:sym typeface="Arial"/>
                </a:rPr>
                <a:t>atsawm</a:t>
              </a:r>
              <a:r>
                <a:rPr lang="en-GB" sz="2400" b="0" i="1" u="none" strike="noStrike" cap="none" dirty="0" smtClean="0">
                  <a:solidFill>
                    <a:schemeClr val="dk1"/>
                  </a:solidFill>
                  <a:latin typeface="Arial"/>
                  <a:ea typeface="Arial"/>
                  <a:cs typeface="Arial"/>
                  <a:sym typeface="Arial"/>
                </a:rPr>
                <a:t> </a:t>
              </a:r>
              <a:r>
                <a:rPr lang="en-GB" sz="2400" b="0" i="1" u="none" strike="noStrike" cap="none" dirty="0" err="1" smtClean="0">
                  <a:solidFill>
                    <a:schemeClr val="dk1"/>
                  </a:solidFill>
                  <a:latin typeface="Arial"/>
                  <a:ea typeface="Arial"/>
                  <a:cs typeface="Arial"/>
                  <a:sym typeface="Arial"/>
                </a:rPr>
                <a:t>sha</a:t>
              </a:r>
              <a:r>
                <a:rPr lang="en-GB" sz="2400" b="0" i="1" u="none" strike="noStrike" cap="none" dirty="0" smtClean="0">
                  <a:solidFill>
                    <a:schemeClr val="dk1"/>
                  </a:solidFill>
                  <a:latin typeface="Arial"/>
                  <a:ea typeface="Arial"/>
                  <a:cs typeface="Arial"/>
                  <a:sym typeface="Arial"/>
                </a:rPr>
                <a:t> </a:t>
              </a:r>
              <a:r>
                <a:rPr lang="en-GB" sz="2400" b="0" i="1" u="none" strike="noStrike" cap="none" dirty="0" err="1" smtClean="0">
                  <a:solidFill>
                    <a:schemeClr val="dk1"/>
                  </a:solidFill>
                  <a:latin typeface="Arial"/>
                  <a:ea typeface="Arial"/>
                  <a:cs typeface="Arial"/>
                  <a:sym typeface="Arial"/>
                </a:rPr>
                <a:t>madat</a:t>
              </a:r>
              <a:r>
                <a:rPr lang="en-GB" sz="2400" b="0" i="1" u="none" strike="noStrike" cap="none" dirty="0" smtClean="0">
                  <a:solidFill>
                    <a:schemeClr val="dk1"/>
                  </a:solidFill>
                  <a:latin typeface="Arial"/>
                  <a:ea typeface="Arial"/>
                  <a:cs typeface="Arial"/>
                  <a:sym typeface="Arial"/>
                </a:rPr>
                <a:t> </a:t>
              </a:r>
              <a:r>
                <a:rPr lang="en-GB" sz="2400" b="0" i="1" u="none" strike="noStrike" cap="none" dirty="0" err="1" smtClean="0">
                  <a:solidFill>
                    <a:schemeClr val="dk1"/>
                  </a:solidFill>
                  <a:latin typeface="Arial"/>
                  <a:ea typeface="Arial"/>
                  <a:cs typeface="Arial"/>
                  <a:sym typeface="Arial"/>
                </a:rPr>
                <a:t>ya</a:t>
              </a:r>
              <a:r>
                <a:rPr lang="en-GB" sz="2400" b="0" i="1" u="none" strike="noStrike" cap="none" dirty="0" smtClean="0">
                  <a:solidFill>
                    <a:schemeClr val="dk1"/>
                  </a:solidFill>
                  <a:latin typeface="Arial"/>
                  <a:ea typeface="Arial"/>
                  <a:cs typeface="Arial"/>
                  <a:sym typeface="Arial"/>
                </a:rPr>
                <a:t> </a:t>
              </a:r>
              <a:r>
                <a:rPr lang="en-GB" sz="2400" b="0" i="1" u="none" strike="noStrike" cap="none" dirty="0" err="1" smtClean="0">
                  <a:solidFill>
                    <a:schemeClr val="dk1"/>
                  </a:solidFill>
                  <a:latin typeface="Arial"/>
                  <a:ea typeface="Arial"/>
                  <a:cs typeface="Arial"/>
                  <a:sym typeface="Arial"/>
                </a:rPr>
                <a:t>lu</a:t>
              </a:r>
              <a:r>
                <a:rPr lang="en-GB" sz="2400" b="0" i="1" u="none" strike="noStrike" cap="none" dirty="0" smtClean="0">
                  <a:solidFill>
                    <a:schemeClr val="dk1"/>
                  </a:solidFill>
                  <a:latin typeface="Arial"/>
                  <a:ea typeface="Arial"/>
                  <a:cs typeface="Arial"/>
                  <a:sym typeface="Arial"/>
                </a:rPr>
                <a:t> </a:t>
              </a:r>
              <a:r>
                <a:rPr lang="en-GB" sz="2400" b="0" i="1" u="none" strike="noStrike" cap="none" dirty="0" err="1" smtClean="0">
                  <a:solidFill>
                    <a:schemeClr val="dk1"/>
                  </a:solidFill>
                  <a:latin typeface="Arial"/>
                  <a:ea typeface="Arial"/>
                  <a:cs typeface="Arial"/>
                  <a:sym typeface="Arial"/>
                </a:rPr>
                <a:t>na</a:t>
              </a:r>
              <a:r>
                <a:rPr lang="en-GB" sz="2400" b="0" i="1" u="none" strike="noStrike" cap="none" dirty="0" smtClean="0">
                  <a:solidFill>
                    <a:schemeClr val="dk1"/>
                  </a:solidFill>
                  <a:latin typeface="Arial"/>
                  <a:ea typeface="Arial"/>
                  <a:cs typeface="Arial"/>
                  <a:sym typeface="Arial"/>
                </a:rPr>
                <a:t> </a:t>
              </a:r>
              <a:r>
                <a:rPr lang="en-GB" sz="2400" b="0" i="1" u="none" strike="noStrike" cap="none" dirty="0" err="1" smtClean="0">
                  <a:solidFill>
                    <a:schemeClr val="dk1"/>
                  </a:solidFill>
                  <a:latin typeface="Arial"/>
                  <a:ea typeface="Arial"/>
                  <a:cs typeface="Arial"/>
                  <a:sym typeface="Arial"/>
                </a:rPr>
                <a:t>matu</a:t>
              </a:r>
              <a:r>
                <a:rPr lang="en-GB" sz="2400" b="0" i="1" u="none" strike="noStrike" cap="none" dirty="0" smtClean="0">
                  <a:solidFill>
                    <a:schemeClr val="dk1"/>
                  </a:solidFill>
                  <a:latin typeface="Arial"/>
                  <a:ea typeface="Arial"/>
                  <a:cs typeface="Arial"/>
                  <a:sym typeface="Arial"/>
                </a:rPr>
                <a:t> </a:t>
              </a:r>
              <a:r>
                <a:rPr lang="en-GB" sz="2400" i="1" dirty="0">
                  <a:solidFill>
                    <a:schemeClr val="dk1"/>
                  </a:solidFill>
                </a:rPr>
                <a:t> </a:t>
              </a:r>
              <a:r>
                <a:rPr lang="en-GB" sz="2400" b="0" i="1" u="none" strike="noStrike" cap="none" dirty="0" err="1" smtClean="0">
                  <a:solidFill>
                    <a:schemeClr val="dk1"/>
                  </a:solidFill>
                  <a:latin typeface="Arial"/>
                  <a:ea typeface="Arial"/>
                  <a:cs typeface="Arial"/>
                  <a:sym typeface="Arial"/>
                </a:rPr>
                <a:t>kayep</a:t>
              </a:r>
              <a:r>
                <a:rPr lang="en-GB" sz="2400" b="0" i="1" u="none" strike="noStrike" cap="none" dirty="0" smtClean="0">
                  <a:solidFill>
                    <a:schemeClr val="dk1"/>
                  </a:solidFill>
                  <a:latin typeface="Arial"/>
                  <a:ea typeface="Arial"/>
                  <a:cs typeface="Arial"/>
                  <a:sym typeface="Arial"/>
                </a:rPr>
                <a:t> </a:t>
              </a:r>
              <a:r>
                <a:rPr lang="en-GB" sz="2400" b="0" i="1" u="none" strike="noStrike" cap="none" dirty="0" err="1" smtClean="0">
                  <a:solidFill>
                    <a:schemeClr val="dk1"/>
                  </a:solidFill>
                  <a:latin typeface="Arial"/>
                  <a:ea typeface="Arial"/>
                  <a:cs typeface="Arial"/>
                  <a:sym typeface="Arial"/>
                </a:rPr>
                <a:t>shani</a:t>
              </a:r>
              <a:r>
                <a:rPr lang="en-GB" sz="2400" b="0" i="1" u="none" strike="noStrike" cap="none" dirty="0" smtClean="0">
                  <a:solidFill>
                    <a:schemeClr val="dk1"/>
                  </a:solidFill>
                  <a:latin typeface="Arial"/>
                  <a:ea typeface="Arial"/>
                  <a:cs typeface="Arial"/>
                  <a:sym typeface="Arial"/>
                </a:rPr>
                <a:t> </a:t>
              </a:r>
              <a:r>
                <a:rPr lang="en-GB" sz="2400" b="0" i="1" u="none" strike="noStrike" cap="none" dirty="0" err="1" smtClean="0">
                  <a:solidFill>
                    <a:schemeClr val="dk1"/>
                  </a:solidFill>
                  <a:latin typeface="Arial"/>
                  <a:ea typeface="Arial"/>
                  <a:cs typeface="Arial"/>
                  <a:sym typeface="Arial"/>
                </a:rPr>
                <a:t>na</a:t>
              </a:r>
              <a:r>
                <a:rPr lang="en-GB" sz="2400" b="0" i="1" u="none" strike="noStrike" cap="none" dirty="0" smtClean="0">
                  <a:solidFill>
                    <a:schemeClr val="dk1"/>
                  </a:solidFill>
                  <a:latin typeface="Arial"/>
                  <a:ea typeface="Arial"/>
                  <a:cs typeface="Arial"/>
                  <a:sym typeface="Arial"/>
                </a:rPr>
                <a:t> </a:t>
              </a:r>
              <a:r>
                <a:rPr lang="en-GB" sz="2400" i="1" dirty="0" smtClean="0">
                  <a:solidFill>
                    <a:schemeClr val="dk1"/>
                  </a:solidFill>
                </a:rPr>
                <a:t>dung </a:t>
              </a:r>
              <a:r>
                <a:rPr lang="en-GB" sz="2400" i="1" dirty="0" err="1" smtClean="0">
                  <a:solidFill>
                    <a:schemeClr val="dk1"/>
                  </a:solidFill>
                </a:rPr>
                <a:t>ai</a:t>
              </a:r>
              <a:r>
                <a:rPr lang="en-GB" sz="2400" i="1" dirty="0" smtClean="0">
                  <a:solidFill>
                    <a:schemeClr val="dk1"/>
                  </a:solidFill>
                </a:rPr>
                <a:t> lam)</a:t>
              </a:r>
              <a:endParaRPr sz="1400" b="0" i="0" u="none" strike="noStrike" cap="none" dirty="0">
                <a:solidFill>
                  <a:srgbClr val="000000"/>
                </a:solidFill>
                <a:latin typeface="Arial"/>
                <a:ea typeface="Arial"/>
                <a:cs typeface="Arial"/>
                <a:sym typeface="Arial"/>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37"/>
          <p:cNvSpPr txBox="1">
            <a:spLocks noGrp="1"/>
          </p:cNvSpPr>
          <p:nvPr>
            <p:ph type="ctrTitle"/>
          </p:nvPr>
        </p:nvSpPr>
        <p:spPr>
          <a:xfrm>
            <a:off x="841248" y="961403"/>
            <a:ext cx="10515600" cy="4069080"/>
          </a:xfrm>
          <a:prstGeom prst="rect">
            <a:avLst/>
          </a:prstGeom>
          <a:noFill/>
          <a:ln>
            <a:noFill/>
          </a:ln>
        </p:spPr>
        <p:txBody>
          <a:bodyPr spcFirstLastPara="1" wrap="square" lIns="91425" tIns="45700" rIns="91425" bIns="45700" anchor="b" anchorCtr="0">
            <a:noAutofit/>
          </a:bodyPr>
          <a:lstStyle/>
          <a:p>
            <a:pPr marL="0" lvl="0" indent="0" algn="l" rtl="0">
              <a:lnSpc>
                <a:spcPct val="150000"/>
              </a:lnSpc>
              <a:spcBef>
                <a:spcPts val="0"/>
              </a:spcBef>
              <a:spcAft>
                <a:spcPts val="0"/>
              </a:spcAft>
              <a:buSzPts val="5500"/>
              <a:buNone/>
            </a:pPr>
            <a:r>
              <a:rPr lang="en-GB" sz="3600" dirty="0" smtClean="0">
                <a:latin typeface="Arial"/>
                <a:ea typeface="Arial"/>
                <a:cs typeface="Arial"/>
                <a:sym typeface="Arial"/>
              </a:rPr>
              <a:t>Masan </a:t>
            </a:r>
            <a:r>
              <a:rPr lang="en-GB" sz="3600" dirty="0" err="1" smtClean="0">
                <a:latin typeface="Arial"/>
                <a:ea typeface="Arial"/>
                <a:cs typeface="Arial"/>
                <a:sym typeface="Arial"/>
              </a:rPr>
              <a:t>sa</a:t>
            </a:r>
            <a:r>
              <a:rPr lang="en-GB" sz="3600" dirty="0" smtClean="0">
                <a:latin typeface="Arial"/>
                <a:ea typeface="Arial"/>
                <a:cs typeface="Arial"/>
                <a:sym typeface="Arial"/>
              </a:rPr>
              <a:t> </a:t>
            </a:r>
            <a:r>
              <a:rPr lang="en-GB" sz="3600" dirty="0" err="1" smtClean="0"/>
              <a:t>hkra</a:t>
            </a:r>
            <a:r>
              <a:rPr lang="en-GB" sz="3600" dirty="0" smtClean="0"/>
              <a:t> </a:t>
            </a:r>
            <a:r>
              <a:rPr lang="en-GB" sz="3600" dirty="0" err="1" smtClean="0"/>
              <a:t>madat</a:t>
            </a:r>
            <a:r>
              <a:rPr lang="en-GB" sz="3600" dirty="0" smtClean="0"/>
              <a:t> </a:t>
            </a:r>
            <a:r>
              <a:rPr lang="en-GB" sz="3600" dirty="0" err="1" smtClean="0"/>
              <a:t>ya</a:t>
            </a:r>
            <a:r>
              <a:rPr lang="en-GB" sz="3600" dirty="0" smtClean="0"/>
              <a:t> </a:t>
            </a:r>
            <a:r>
              <a:rPr lang="en-GB" sz="3600" dirty="0" err="1" smtClean="0"/>
              <a:t>ia</a:t>
            </a:r>
            <a:r>
              <a:rPr lang="en-GB" sz="3600" dirty="0" smtClean="0"/>
              <a:t> lam </a:t>
            </a:r>
            <a:r>
              <a:rPr lang="en-GB" sz="3600" dirty="0" err="1" smtClean="0"/>
              <a:t>gaw</a:t>
            </a:r>
            <a:r>
              <a:rPr lang="en-GB" sz="3600" dirty="0"/>
              <a:t> </a:t>
            </a:r>
            <a:r>
              <a:rPr lang="en-GB" sz="3600" dirty="0" err="1" smtClean="0"/>
              <a:t>atsawm</a:t>
            </a:r>
            <a:r>
              <a:rPr lang="en-GB" sz="3600" dirty="0" smtClean="0"/>
              <a:t> </a:t>
            </a:r>
            <a:r>
              <a:rPr lang="en-GB" sz="3600" dirty="0" err="1" smtClean="0"/>
              <a:t>sha</a:t>
            </a:r>
            <a:r>
              <a:rPr lang="en-GB" sz="3600" dirty="0" smtClean="0"/>
              <a:t> </a:t>
            </a:r>
            <a:r>
              <a:rPr lang="en-GB" sz="3600" dirty="0" err="1" smtClean="0"/>
              <a:t>madat</a:t>
            </a:r>
            <a:r>
              <a:rPr lang="en-GB" sz="3600" dirty="0" smtClean="0"/>
              <a:t> </a:t>
            </a:r>
            <a:r>
              <a:rPr lang="en-GB" sz="3600" dirty="0" err="1" smtClean="0"/>
              <a:t>ya</a:t>
            </a:r>
            <a:r>
              <a:rPr lang="en-GB" sz="3600" dirty="0" smtClean="0"/>
              <a:t> </a:t>
            </a:r>
            <a:r>
              <a:rPr lang="en-GB" sz="3600" dirty="0" err="1" smtClean="0"/>
              <a:t>chye</a:t>
            </a:r>
            <a:r>
              <a:rPr lang="en-GB" sz="3600" dirty="0" smtClean="0"/>
              <a:t> </a:t>
            </a:r>
            <a:r>
              <a:rPr lang="en-GB" sz="3600" dirty="0" err="1" smtClean="0"/>
              <a:t>ai</a:t>
            </a:r>
            <a:r>
              <a:rPr lang="en-GB" sz="3600" dirty="0" smtClean="0"/>
              <a:t> lam </a:t>
            </a:r>
            <a:r>
              <a:rPr lang="en-GB" sz="3600" dirty="0" err="1" smtClean="0"/>
              <a:t>hte</a:t>
            </a:r>
            <a:r>
              <a:rPr lang="en-GB" sz="3600" dirty="0" smtClean="0"/>
              <a:t> </a:t>
            </a:r>
            <a:r>
              <a:rPr lang="en-GB" sz="3600" dirty="0" err="1" smtClean="0"/>
              <a:t>garum</a:t>
            </a:r>
            <a:r>
              <a:rPr lang="en-GB" sz="3600" dirty="0" smtClean="0"/>
              <a:t> </a:t>
            </a:r>
            <a:r>
              <a:rPr lang="en-GB" sz="3600" dirty="0" err="1" smtClean="0"/>
              <a:t>ya</a:t>
            </a:r>
            <a:r>
              <a:rPr lang="en-GB" sz="3600" dirty="0" smtClean="0"/>
              <a:t> </a:t>
            </a:r>
            <a:r>
              <a:rPr lang="en-GB" sz="3600" dirty="0" err="1" smtClean="0"/>
              <a:t>ai</a:t>
            </a:r>
            <a:r>
              <a:rPr lang="en-GB" sz="3600" dirty="0" smtClean="0"/>
              <a:t> </a:t>
            </a:r>
            <a:r>
              <a:rPr lang="en-GB" sz="3600" dirty="0" err="1" smtClean="0"/>
              <a:t>matut</a:t>
            </a:r>
            <a:r>
              <a:rPr lang="en-GB" sz="3600" dirty="0" smtClean="0"/>
              <a:t> </a:t>
            </a:r>
            <a:r>
              <a:rPr lang="en-GB" sz="3600" dirty="0" err="1" smtClean="0"/>
              <a:t>mahkai</a:t>
            </a:r>
            <a:r>
              <a:rPr lang="en-GB" sz="3600" dirty="0" smtClean="0"/>
              <a:t> lam </a:t>
            </a:r>
            <a:r>
              <a:rPr lang="en-GB" sz="3600" dirty="0" err="1" smtClean="0"/>
              <a:t>lu</a:t>
            </a:r>
            <a:r>
              <a:rPr lang="en-GB" sz="3600" dirty="0" smtClean="0"/>
              <a:t> </a:t>
            </a:r>
            <a:r>
              <a:rPr lang="en-GB" sz="3600" dirty="0" err="1" smtClean="0"/>
              <a:t>na</a:t>
            </a:r>
            <a:r>
              <a:rPr lang="en-GB" sz="3600" dirty="0" smtClean="0"/>
              <a:t> </a:t>
            </a:r>
            <a:r>
              <a:rPr lang="en-GB" sz="3600" dirty="0" err="1" smtClean="0"/>
              <a:t>matu</a:t>
            </a:r>
            <a:r>
              <a:rPr lang="en-GB" sz="3600" dirty="0" smtClean="0"/>
              <a:t> </a:t>
            </a:r>
            <a:r>
              <a:rPr lang="en-GB" sz="3600" dirty="0" err="1" smtClean="0"/>
              <a:t>shingtau</a:t>
            </a:r>
            <a:r>
              <a:rPr lang="en-GB" sz="3600" dirty="0" smtClean="0"/>
              <a:t> </a:t>
            </a:r>
            <a:r>
              <a:rPr lang="en-GB" sz="3600" dirty="0" err="1" smtClean="0"/>
              <a:t>ya</a:t>
            </a:r>
            <a:r>
              <a:rPr lang="en-GB" sz="3600" dirty="0" smtClean="0"/>
              <a:t> </a:t>
            </a:r>
            <a:r>
              <a:rPr lang="en-GB" sz="3600" dirty="0" err="1" smtClean="0"/>
              <a:t>ai</a:t>
            </a:r>
            <a:r>
              <a:rPr lang="en-GB" sz="3600" dirty="0" smtClean="0"/>
              <a:t> </a:t>
            </a:r>
            <a:r>
              <a:rPr lang="en-GB" sz="3600" dirty="0" err="1" smtClean="0"/>
              <a:t>ladat</a:t>
            </a:r>
            <a:r>
              <a:rPr lang="en-GB" sz="3600" dirty="0" smtClean="0"/>
              <a:t> </a:t>
            </a:r>
            <a:r>
              <a:rPr lang="en-GB" sz="3600" dirty="0" err="1" smtClean="0"/>
              <a:t>langai</a:t>
            </a:r>
            <a:r>
              <a:rPr lang="en-GB" sz="3600" dirty="0" smtClean="0"/>
              <a:t> </a:t>
            </a:r>
            <a:r>
              <a:rPr lang="en-GB" sz="3600" dirty="0" err="1" smtClean="0"/>
              <a:t>rai</a:t>
            </a:r>
            <a:r>
              <a:rPr lang="en-GB" sz="3600" dirty="0" smtClean="0"/>
              <a:t> </a:t>
            </a:r>
            <a:r>
              <a:rPr lang="en-GB" sz="3600" dirty="0" err="1" smtClean="0"/>
              <a:t>nga</a:t>
            </a:r>
            <a:r>
              <a:rPr lang="en-GB" sz="3600" dirty="0" smtClean="0"/>
              <a:t> </a:t>
            </a:r>
            <a:r>
              <a:rPr lang="en-GB" sz="3600" dirty="0" err="1" smtClean="0"/>
              <a:t>ai</a:t>
            </a:r>
            <a:r>
              <a:rPr lang="en-GB" sz="3600" dirty="0" smtClean="0"/>
              <a:t>.</a:t>
            </a:r>
            <a:r>
              <a:rPr lang="en-GB" sz="3600" dirty="0">
                <a:latin typeface="Arial"/>
                <a:ea typeface="Arial"/>
                <a:cs typeface="Arial"/>
                <a:sym typeface="Arial"/>
              </a:rPr>
              <a:t/>
            </a:r>
            <a:br>
              <a:rPr lang="en-GB" sz="3600" dirty="0">
                <a:latin typeface="Arial"/>
                <a:ea typeface="Arial"/>
                <a:cs typeface="Arial"/>
                <a:sym typeface="Arial"/>
              </a:rPr>
            </a:br>
            <a:r>
              <a:rPr lang="en-GB" sz="3600" dirty="0">
                <a:latin typeface="Arial"/>
                <a:ea typeface="Arial"/>
                <a:cs typeface="Arial"/>
                <a:sym typeface="Arial"/>
              </a:rPr>
              <a:t> </a:t>
            </a:r>
            <a:endParaRPr sz="3600" dirty="0">
              <a:latin typeface="Arial"/>
              <a:ea typeface="Arial"/>
              <a:cs typeface="Arial"/>
              <a:sym typeface="Arial"/>
            </a:endParaRPr>
          </a:p>
        </p:txBody>
      </p:sp>
      <p:sp>
        <p:nvSpPr>
          <p:cNvPr id="466" name="Google Shape;466;p37"/>
          <p:cNvSpPr txBox="1">
            <a:spLocks noGrp="1"/>
          </p:cNvSpPr>
          <p:nvPr>
            <p:ph type="subTitle" idx="1"/>
          </p:nvPr>
        </p:nvSpPr>
        <p:spPr>
          <a:xfrm>
            <a:off x="841248" y="4983480"/>
            <a:ext cx="10515600" cy="112471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dirty="0">
              <a:latin typeface="Arial"/>
              <a:ea typeface="Arial"/>
              <a:cs typeface="Arial"/>
              <a:sym typeface="Arial"/>
            </a:endParaRPr>
          </a:p>
          <a:p>
            <a:pPr marL="0" lvl="0" indent="0" algn="l" rtl="0">
              <a:lnSpc>
                <a:spcPct val="90000"/>
              </a:lnSpc>
              <a:spcBef>
                <a:spcPts val="0"/>
              </a:spcBef>
              <a:spcAft>
                <a:spcPts val="0"/>
              </a:spcAft>
              <a:buSzPts val="2800"/>
              <a:buNone/>
            </a:pPr>
            <a:r>
              <a:rPr lang="en-GB" dirty="0" smtClean="0">
                <a:latin typeface="Arial"/>
                <a:ea typeface="Arial"/>
                <a:cs typeface="Arial"/>
                <a:sym typeface="Arial"/>
              </a:rPr>
              <a:t>Dai a </a:t>
            </a:r>
            <a:r>
              <a:rPr lang="en-GB" dirty="0" err="1" smtClean="0">
                <a:latin typeface="Arial"/>
                <a:ea typeface="Arial"/>
                <a:cs typeface="Arial"/>
                <a:sym typeface="Arial"/>
              </a:rPr>
              <a:t>matu</a:t>
            </a:r>
            <a:r>
              <a:rPr lang="en-GB" dirty="0" smtClean="0">
                <a:latin typeface="Arial"/>
                <a:ea typeface="Arial"/>
                <a:cs typeface="Arial"/>
                <a:sym typeface="Arial"/>
              </a:rPr>
              <a:t> daw (3) </a:t>
            </a:r>
            <a:r>
              <a:rPr lang="en-GB" dirty="0" err="1" smtClean="0">
                <a:latin typeface="Arial"/>
                <a:ea typeface="Arial"/>
                <a:cs typeface="Arial"/>
                <a:sym typeface="Arial"/>
              </a:rPr>
              <a:t>nga</a:t>
            </a:r>
            <a:r>
              <a:rPr lang="en-GB" dirty="0" smtClean="0">
                <a:latin typeface="Arial"/>
                <a:ea typeface="Arial"/>
                <a:cs typeface="Arial"/>
                <a:sym typeface="Arial"/>
              </a:rPr>
              <a:t> </a:t>
            </a:r>
            <a:r>
              <a:rPr lang="en-GB" dirty="0" err="1" smtClean="0">
                <a:latin typeface="Arial"/>
                <a:ea typeface="Arial"/>
                <a:cs typeface="Arial"/>
                <a:sym typeface="Arial"/>
              </a:rPr>
              <a:t>ai</a:t>
            </a:r>
            <a:r>
              <a:rPr lang="en-GB" dirty="0" smtClean="0">
                <a:latin typeface="Arial"/>
                <a:ea typeface="Arial"/>
                <a:cs typeface="Arial"/>
                <a:sym typeface="Arial"/>
              </a:rPr>
              <a:t>.</a:t>
            </a:r>
            <a:endParaRPr dirty="0">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38"/>
          <p:cNvSpPr txBox="1">
            <a:spLocks noGrp="1"/>
          </p:cNvSpPr>
          <p:nvPr>
            <p:ph type="subTitle" idx="1"/>
          </p:nvPr>
        </p:nvSpPr>
        <p:spPr>
          <a:xfrm>
            <a:off x="6409217" y="1402143"/>
            <a:ext cx="5550553" cy="5027686"/>
          </a:xfrm>
          <a:prstGeom prst="rect">
            <a:avLst/>
          </a:prstGeom>
          <a:noFill/>
          <a:ln>
            <a:noFill/>
          </a:ln>
        </p:spPr>
        <p:txBody>
          <a:bodyPr spcFirstLastPara="1" wrap="square" lIns="91425" tIns="45700" rIns="91425" bIns="45700" anchor="t" anchorCtr="0">
            <a:normAutofit fontScale="85000" lnSpcReduction="10000"/>
          </a:bodyPr>
          <a:lstStyle/>
          <a:p>
            <a:pPr marL="0" lvl="0" indent="0" algn="l" rtl="0">
              <a:lnSpc>
                <a:spcPct val="170000"/>
              </a:lnSpc>
              <a:spcBef>
                <a:spcPts val="0"/>
              </a:spcBef>
              <a:spcAft>
                <a:spcPts val="0"/>
              </a:spcAft>
              <a:buSzPts val="2400"/>
              <a:buNone/>
            </a:pPr>
            <a:r>
              <a:rPr lang="en-GB" sz="2400" b="1" dirty="0" err="1" smtClean="0">
                <a:latin typeface="Arial"/>
                <a:ea typeface="Arial"/>
                <a:cs typeface="Arial"/>
                <a:sym typeface="Arial"/>
              </a:rPr>
              <a:t>Maju</a:t>
            </a:r>
            <a:r>
              <a:rPr lang="en-GB" sz="2400" b="1" dirty="0" smtClean="0">
                <a:latin typeface="Arial"/>
                <a:ea typeface="Arial"/>
                <a:cs typeface="Arial"/>
                <a:sym typeface="Arial"/>
              </a:rPr>
              <a:t> </a:t>
            </a:r>
            <a:r>
              <a:rPr lang="en-GB" sz="2400" b="1" dirty="0" err="1" smtClean="0">
                <a:latin typeface="Arial"/>
                <a:ea typeface="Arial"/>
                <a:cs typeface="Arial"/>
                <a:sym typeface="Arial"/>
              </a:rPr>
              <a:t>jung</a:t>
            </a:r>
            <a:r>
              <a:rPr lang="en-GB" sz="2400" b="1" dirty="0" smtClean="0">
                <a:latin typeface="Arial"/>
                <a:ea typeface="Arial"/>
                <a:cs typeface="Arial"/>
                <a:sym typeface="Arial"/>
              </a:rPr>
              <a:t> n-</a:t>
            </a:r>
            <a:r>
              <a:rPr lang="en-GB" sz="2400" b="1" dirty="0" err="1" smtClean="0">
                <a:latin typeface="Arial"/>
                <a:ea typeface="Arial"/>
                <a:cs typeface="Arial"/>
                <a:sym typeface="Arial"/>
              </a:rPr>
              <a:t>na</a:t>
            </a:r>
            <a:r>
              <a:rPr lang="en-GB" sz="2400" b="1" dirty="0" smtClean="0">
                <a:latin typeface="Arial"/>
                <a:ea typeface="Arial"/>
                <a:cs typeface="Arial"/>
                <a:sym typeface="Arial"/>
              </a:rPr>
              <a:t> </a:t>
            </a:r>
            <a:r>
              <a:rPr lang="en-GB" sz="2400" b="1" dirty="0" err="1" smtClean="0">
                <a:latin typeface="Arial"/>
                <a:ea typeface="Arial"/>
                <a:cs typeface="Arial"/>
                <a:sym typeface="Arial"/>
              </a:rPr>
              <a:t>madat</a:t>
            </a:r>
            <a:r>
              <a:rPr lang="en-GB" sz="2400" b="1" dirty="0" smtClean="0">
                <a:latin typeface="Arial"/>
                <a:ea typeface="Arial"/>
                <a:cs typeface="Arial"/>
                <a:sym typeface="Arial"/>
              </a:rPr>
              <a:t> </a:t>
            </a:r>
            <a:r>
              <a:rPr lang="en-GB" sz="2400" b="1" dirty="0" err="1" smtClean="0">
                <a:latin typeface="Arial"/>
                <a:ea typeface="Arial"/>
                <a:cs typeface="Arial"/>
                <a:sym typeface="Arial"/>
              </a:rPr>
              <a:t>ya</a:t>
            </a:r>
            <a:r>
              <a:rPr lang="en-GB" sz="2400" b="1" dirty="0" smtClean="0">
                <a:latin typeface="Arial"/>
                <a:ea typeface="Arial"/>
                <a:cs typeface="Arial"/>
                <a:sym typeface="Arial"/>
              </a:rPr>
              <a:t> u.</a:t>
            </a:r>
            <a:r>
              <a:rPr lang="en-GB" sz="2400" b="1" dirty="0">
                <a:latin typeface="Arial"/>
                <a:ea typeface="Arial"/>
                <a:cs typeface="Arial"/>
                <a:sym typeface="Arial"/>
              </a:rPr>
              <a:t> </a:t>
            </a:r>
            <a:endParaRPr sz="2400" b="1" dirty="0">
              <a:latin typeface="Arial"/>
              <a:ea typeface="Arial"/>
              <a:cs typeface="Arial"/>
              <a:sym typeface="Arial"/>
            </a:endParaRPr>
          </a:p>
          <a:p>
            <a:pPr marL="0" lvl="0" indent="0" algn="l" rtl="0">
              <a:lnSpc>
                <a:spcPct val="170000"/>
              </a:lnSpc>
              <a:spcBef>
                <a:spcPts val="0"/>
              </a:spcBef>
              <a:spcAft>
                <a:spcPts val="0"/>
              </a:spcAft>
              <a:buSzPts val="2400"/>
              <a:buFont typeface="Arial"/>
              <a:buChar char="•"/>
            </a:pPr>
            <a:r>
              <a:rPr lang="en-GB" sz="2400" dirty="0" err="1" smtClean="0">
                <a:latin typeface="Arial"/>
                <a:ea typeface="Arial"/>
                <a:cs typeface="Arial"/>
                <a:sym typeface="Arial"/>
              </a:rPr>
              <a:t>Maga</a:t>
            </a:r>
            <a:r>
              <a:rPr lang="en-GB" sz="2400" dirty="0" smtClean="0">
                <a:latin typeface="Arial"/>
                <a:ea typeface="Arial"/>
                <a:cs typeface="Arial"/>
                <a:sym typeface="Arial"/>
              </a:rPr>
              <a:t> mi </a:t>
            </a:r>
            <a:r>
              <a:rPr lang="en-GB" sz="2400" dirty="0" err="1" smtClean="0">
                <a:latin typeface="Arial"/>
                <a:ea typeface="Arial"/>
                <a:cs typeface="Arial"/>
                <a:sym typeface="Arial"/>
              </a:rPr>
              <a:t>na</a:t>
            </a:r>
            <a:r>
              <a:rPr lang="en-GB" sz="2400" dirty="0" smtClean="0">
                <a:latin typeface="Arial"/>
                <a:ea typeface="Arial"/>
                <a:cs typeface="Arial"/>
                <a:sym typeface="Arial"/>
              </a:rPr>
              <a:t> </a:t>
            </a:r>
            <a:r>
              <a:rPr lang="en-GB" sz="2400" dirty="0" err="1" smtClean="0">
                <a:latin typeface="Arial"/>
                <a:ea typeface="Arial"/>
                <a:cs typeface="Arial"/>
                <a:sym typeface="Arial"/>
              </a:rPr>
              <a:t>masha</a:t>
            </a:r>
            <a:r>
              <a:rPr lang="en-GB" sz="2400" dirty="0" smtClean="0">
                <a:latin typeface="Arial"/>
                <a:ea typeface="Arial"/>
                <a:cs typeface="Arial"/>
                <a:sym typeface="Arial"/>
              </a:rPr>
              <a:t> a </a:t>
            </a:r>
            <a:r>
              <a:rPr lang="en-GB" sz="2400" dirty="0" err="1" smtClean="0">
                <a:latin typeface="Arial"/>
                <a:ea typeface="Arial"/>
                <a:cs typeface="Arial"/>
                <a:sym typeface="Arial"/>
              </a:rPr>
              <a:t>ningmu</a:t>
            </a:r>
            <a:r>
              <a:rPr lang="en-GB" sz="2400" dirty="0" smtClean="0">
                <a:latin typeface="Arial"/>
                <a:ea typeface="Arial"/>
                <a:cs typeface="Arial"/>
                <a:sym typeface="Arial"/>
              </a:rPr>
              <a:t> </a:t>
            </a:r>
            <a:r>
              <a:rPr lang="en-GB" sz="2400" dirty="0" err="1" smtClean="0"/>
              <a:t>hte</a:t>
            </a:r>
            <a:r>
              <a:rPr lang="en-GB" sz="2400" dirty="0" smtClean="0"/>
              <a:t> </a:t>
            </a:r>
            <a:r>
              <a:rPr lang="en-GB" sz="2400" dirty="0" err="1" smtClean="0"/>
              <a:t>myit</a:t>
            </a:r>
            <a:r>
              <a:rPr lang="en-GB" sz="2400" dirty="0" smtClean="0"/>
              <a:t> </a:t>
            </a:r>
            <a:r>
              <a:rPr lang="en-GB" sz="2400" dirty="0" err="1" smtClean="0"/>
              <a:t>hkam</a:t>
            </a:r>
            <a:r>
              <a:rPr lang="en-GB" sz="2400" dirty="0" smtClean="0"/>
              <a:t> </a:t>
            </a:r>
            <a:r>
              <a:rPr lang="en-GB" sz="2400" dirty="0" err="1" smtClean="0"/>
              <a:t>sha</a:t>
            </a:r>
            <a:r>
              <a:rPr lang="en-GB" sz="2400" dirty="0" smtClean="0"/>
              <a:t> lam </a:t>
            </a:r>
            <a:r>
              <a:rPr lang="en-GB" sz="2400" dirty="0" err="1" smtClean="0"/>
              <a:t>ni</a:t>
            </a:r>
            <a:r>
              <a:rPr lang="en-GB" sz="2400" dirty="0" smtClean="0"/>
              <a:t> </a:t>
            </a:r>
            <a:r>
              <a:rPr lang="en-GB" sz="2400" dirty="0" err="1" smtClean="0"/>
              <a:t>hpe</a:t>
            </a:r>
            <a:r>
              <a:rPr lang="en-GB" sz="2400" dirty="0" smtClean="0"/>
              <a:t> </a:t>
            </a:r>
            <a:r>
              <a:rPr lang="en-GB" sz="2400" dirty="0" err="1" smtClean="0"/>
              <a:t>chye</a:t>
            </a:r>
            <a:r>
              <a:rPr lang="en-GB" sz="2400" dirty="0" smtClean="0"/>
              <a:t> </a:t>
            </a:r>
            <a:r>
              <a:rPr lang="en-GB" sz="2400" dirty="0" err="1" smtClean="0"/>
              <a:t>na</a:t>
            </a:r>
            <a:r>
              <a:rPr lang="en-GB" sz="2400" dirty="0" smtClean="0"/>
              <a:t> </a:t>
            </a:r>
            <a:r>
              <a:rPr lang="en-GB" sz="2400" dirty="0" err="1" smtClean="0"/>
              <a:t>lu</a:t>
            </a:r>
            <a:r>
              <a:rPr lang="en-GB" sz="2400" dirty="0" smtClean="0"/>
              <a:t> </a:t>
            </a:r>
            <a:r>
              <a:rPr lang="en-GB" sz="2400" dirty="0" err="1" smtClean="0"/>
              <a:t>hkra</a:t>
            </a:r>
            <a:r>
              <a:rPr lang="en-GB" sz="2400" dirty="0" smtClean="0"/>
              <a:t> </a:t>
            </a:r>
            <a:r>
              <a:rPr lang="en-GB" sz="2400" dirty="0" err="1" smtClean="0"/>
              <a:t>shakuk</a:t>
            </a:r>
            <a:r>
              <a:rPr lang="en-GB" sz="2400" dirty="0" smtClean="0"/>
              <a:t> u.</a:t>
            </a:r>
            <a:endParaRPr lang="en-GB" sz="2400" dirty="0"/>
          </a:p>
          <a:p>
            <a:pPr marL="0" lvl="0" indent="0" algn="l" rtl="0">
              <a:lnSpc>
                <a:spcPct val="170000"/>
              </a:lnSpc>
              <a:spcBef>
                <a:spcPts val="0"/>
              </a:spcBef>
              <a:spcAft>
                <a:spcPts val="0"/>
              </a:spcAft>
              <a:buSzPts val="2400"/>
              <a:buFont typeface="Arial"/>
              <a:buChar char="•"/>
            </a:pPr>
            <a:r>
              <a:rPr lang="en-GB" sz="2400" dirty="0" err="1" smtClean="0">
                <a:latin typeface="Arial"/>
                <a:ea typeface="Arial"/>
                <a:cs typeface="Arial"/>
                <a:sym typeface="Arial"/>
              </a:rPr>
              <a:t>Maga</a:t>
            </a:r>
            <a:r>
              <a:rPr lang="en-GB" sz="2400" dirty="0" smtClean="0">
                <a:latin typeface="Arial"/>
                <a:ea typeface="Arial"/>
                <a:cs typeface="Arial"/>
                <a:sym typeface="Arial"/>
              </a:rPr>
              <a:t> mi </a:t>
            </a:r>
            <a:r>
              <a:rPr lang="en-GB" sz="2400" dirty="0" err="1" smtClean="0">
                <a:latin typeface="Arial"/>
                <a:ea typeface="Arial"/>
                <a:cs typeface="Arial"/>
                <a:sym typeface="Arial"/>
              </a:rPr>
              <a:t>na</a:t>
            </a:r>
            <a:r>
              <a:rPr lang="en-GB" sz="2400" dirty="0" smtClean="0">
                <a:latin typeface="Arial"/>
                <a:ea typeface="Arial"/>
                <a:cs typeface="Arial"/>
                <a:sym typeface="Arial"/>
              </a:rPr>
              <a:t> </a:t>
            </a:r>
            <a:r>
              <a:rPr lang="en-GB" sz="2400" dirty="0" err="1" smtClean="0">
                <a:latin typeface="Arial"/>
                <a:ea typeface="Arial"/>
                <a:cs typeface="Arial"/>
                <a:sym typeface="Arial"/>
              </a:rPr>
              <a:t>masha</a:t>
            </a:r>
            <a:r>
              <a:rPr lang="en-GB" sz="2400" dirty="0" smtClean="0">
                <a:latin typeface="Arial"/>
                <a:ea typeface="Arial"/>
                <a:cs typeface="Arial"/>
                <a:sym typeface="Arial"/>
              </a:rPr>
              <a:t> </a:t>
            </a:r>
            <a:r>
              <a:rPr lang="en-GB" sz="2400" dirty="0" err="1" smtClean="0">
                <a:latin typeface="Arial"/>
                <a:ea typeface="Arial"/>
                <a:cs typeface="Arial"/>
                <a:sym typeface="Arial"/>
              </a:rPr>
              <a:t>hpe</a:t>
            </a:r>
            <a:r>
              <a:rPr lang="en-GB" sz="2400" dirty="0" smtClean="0">
                <a:latin typeface="Arial"/>
                <a:ea typeface="Arial"/>
                <a:cs typeface="Arial"/>
                <a:sym typeface="Arial"/>
              </a:rPr>
              <a:t> </a:t>
            </a:r>
            <a:r>
              <a:rPr lang="en-GB" sz="2400" dirty="0" err="1" smtClean="0">
                <a:latin typeface="Arial"/>
                <a:ea typeface="Arial"/>
                <a:cs typeface="Arial"/>
                <a:sym typeface="Arial"/>
              </a:rPr>
              <a:t>tsun</a:t>
            </a:r>
            <a:r>
              <a:rPr lang="en-GB" sz="2400" dirty="0" smtClean="0">
                <a:latin typeface="Arial"/>
                <a:ea typeface="Arial"/>
                <a:cs typeface="Arial"/>
                <a:sym typeface="Arial"/>
              </a:rPr>
              <a:t> </a:t>
            </a:r>
            <a:r>
              <a:rPr lang="en-GB" sz="2400" dirty="0" err="1" smtClean="0">
                <a:latin typeface="Arial"/>
                <a:ea typeface="Arial"/>
                <a:cs typeface="Arial"/>
                <a:sym typeface="Arial"/>
              </a:rPr>
              <a:t>shaga</a:t>
            </a:r>
            <a:r>
              <a:rPr lang="en-GB" sz="2400" dirty="0" smtClean="0">
                <a:latin typeface="Arial"/>
                <a:ea typeface="Arial"/>
                <a:cs typeface="Arial"/>
                <a:sym typeface="Arial"/>
              </a:rPr>
              <a:t> </a:t>
            </a:r>
            <a:r>
              <a:rPr lang="en-GB" sz="2400" dirty="0" err="1" smtClean="0">
                <a:latin typeface="Arial"/>
                <a:ea typeface="Arial"/>
                <a:cs typeface="Arial"/>
                <a:sym typeface="Arial"/>
              </a:rPr>
              <a:t>na</a:t>
            </a:r>
            <a:r>
              <a:rPr lang="en-GB" sz="2400" dirty="0" smtClean="0">
                <a:latin typeface="Arial"/>
                <a:ea typeface="Arial"/>
                <a:cs typeface="Arial"/>
                <a:sym typeface="Arial"/>
              </a:rPr>
              <a:t> </a:t>
            </a:r>
            <a:r>
              <a:rPr lang="en-GB" sz="2400" dirty="0" err="1" smtClean="0">
                <a:latin typeface="Arial"/>
                <a:ea typeface="Arial"/>
                <a:cs typeface="Arial"/>
                <a:sym typeface="Arial"/>
              </a:rPr>
              <a:t>ahkang</a:t>
            </a:r>
            <a:r>
              <a:rPr lang="en-GB" sz="2400" dirty="0" smtClean="0">
                <a:latin typeface="Arial"/>
                <a:ea typeface="Arial"/>
                <a:cs typeface="Arial"/>
                <a:sym typeface="Arial"/>
              </a:rPr>
              <a:t> jaw u.</a:t>
            </a:r>
          </a:p>
          <a:p>
            <a:pPr marL="0" lvl="0" indent="0" algn="l" rtl="0">
              <a:lnSpc>
                <a:spcPct val="170000"/>
              </a:lnSpc>
              <a:spcBef>
                <a:spcPts val="0"/>
              </a:spcBef>
              <a:spcAft>
                <a:spcPts val="0"/>
              </a:spcAft>
              <a:buSzPts val="2400"/>
              <a:buFont typeface="Arial"/>
              <a:buChar char="•"/>
            </a:pPr>
            <a:r>
              <a:rPr lang="en-GB" sz="2400" dirty="0" smtClean="0">
                <a:latin typeface="Arial"/>
                <a:ea typeface="Arial"/>
                <a:cs typeface="Arial"/>
                <a:sym typeface="Arial"/>
              </a:rPr>
              <a:t> </a:t>
            </a:r>
            <a:r>
              <a:rPr lang="en-US" sz="2400" dirty="0" err="1"/>
              <a:t>M</a:t>
            </a:r>
            <a:r>
              <a:rPr lang="en-US" sz="2400" dirty="0" err="1" smtClean="0">
                <a:latin typeface="Arial"/>
                <a:ea typeface="Arial"/>
                <a:cs typeface="Arial"/>
                <a:sym typeface="Arial"/>
              </a:rPr>
              <a:t>aju</a:t>
            </a:r>
            <a:r>
              <a:rPr lang="en-US" sz="2400" dirty="0" smtClean="0">
                <a:latin typeface="Arial"/>
                <a:ea typeface="Arial"/>
                <a:cs typeface="Arial"/>
                <a:sym typeface="Arial"/>
              </a:rPr>
              <a:t> </a:t>
            </a:r>
            <a:r>
              <a:rPr lang="en-US" sz="2400" dirty="0" err="1" smtClean="0">
                <a:latin typeface="Arial"/>
                <a:ea typeface="Arial"/>
                <a:cs typeface="Arial"/>
                <a:sym typeface="Arial"/>
              </a:rPr>
              <a:t>chyam</a:t>
            </a:r>
            <a:r>
              <a:rPr lang="en-US" sz="2400" dirty="0" smtClean="0">
                <a:latin typeface="Arial"/>
                <a:ea typeface="Arial"/>
                <a:cs typeface="Arial"/>
                <a:sym typeface="Arial"/>
              </a:rPr>
              <a:t> bra mat </a:t>
            </a:r>
            <a:r>
              <a:rPr lang="en-US" sz="2400" dirty="0" err="1" smtClean="0">
                <a:latin typeface="Arial"/>
                <a:ea typeface="Arial"/>
                <a:cs typeface="Arial"/>
                <a:sym typeface="Arial"/>
              </a:rPr>
              <a:t>na</a:t>
            </a:r>
            <a:r>
              <a:rPr lang="en-US" sz="2400" dirty="0" smtClean="0">
                <a:latin typeface="Arial"/>
                <a:ea typeface="Arial"/>
                <a:cs typeface="Arial"/>
                <a:sym typeface="Arial"/>
              </a:rPr>
              <a:t> lam </a:t>
            </a:r>
            <a:r>
              <a:rPr lang="en-US" sz="2400" dirty="0" err="1" smtClean="0">
                <a:latin typeface="Arial"/>
                <a:ea typeface="Arial"/>
                <a:cs typeface="Arial"/>
                <a:sym typeface="Arial"/>
              </a:rPr>
              <a:t>ni</a:t>
            </a:r>
            <a:r>
              <a:rPr lang="en-US" sz="2400" dirty="0" smtClean="0">
                <a:latin typeface="Arial"/>
                <a:ea typeface="Arial"/>
                <a:cs typeface="Arial"/>
                <a:sym typeface="Arial"/>
              </a:rPr>
              <a:t> </a:t>
            </a:r>
            <a:r>
              <a:rPr lang="en-US" sz="2400" dirty="0" err="1" smtClean="0">
                <a:latin typeface="Arial"/>
                <a:ea typeface="Arial"/>
                <a:cs typeface="Arial"/>
                <a:sym typeface="Arial"/>
              </a:rPr>
              <a:t>hpe</a:t>
            </a:r>
            <a:r>
              <a:rPr lang="en-US" sz="2400" dirty="0" smtClean="0">
                <a:latin typeface="Arial"/>
                <a:ea typeface="Arial"/>
                <a:cs typeface="Arial"/>
                <a:sym typeface="Arial"/>
              </a:rPr>
              <a:t> koi yen u.</a:t>
            </a:r>
            <a:endParaRPr dirty="0" smtClean="0">
              <a:latin typeface="Arial"/>
              <a:ea typeface="Arial"/>
              <a:cs typeface="Arial"/>
              <a:sym typeface="Arial"/>
            </a:endParaRPr>
          </a:p>
          <a:p>
            <a:pPr marL="0" lvl="0" indent="0" algn="l" rtl="0">
              <a:lnSpc>
                <a:spcPct val="170000"/>
              </a:lnSpc>
              <a:spcBef>
                <a:spcPts val="0"/>
              </a:spcBef>
              <a:spcAft>
                <a:spcPts val="0"/>
              </a:spcAft>
              <a:buSzPts val="2400"/>
              <a:buFont typeface="Arial"/>
              <a:buChar char="•"/>
            </a:pPr>
            <a:r>
              <a:rPr lang="en-GB" sz="2400" dirty="0" smtClean="0">
                <a:latin typeface="Arial"/>
                <a:ea typeface="Arial"/>
                <a:cs typeface="Arial"/>
                <a:sym typeface="Arial"/>
              </a:rPr>
              <a:t> </a:t>
            </a:r>
            <a:r>
              <a:rPr lang="en-GB" sz="2400" dirty="0" err="1"/>
              <a:t>T</a:t>
            </a:r>
            <a:r>
              <a:rPr lang="en-GB" sz="2400" dirty="0" err="1" smtClean="0">
                <a:latin typeface="Arial"/>
                <a:ea typeface="Arial"/>
                <a:cs typeface="Arial"/>
                <a:sym typeface="Arial"/>
              </a:rPr>
              <a:t>inang</a:t>
            </a:r>
            <a:r>
              <a:rPr lang="en-GB" sz="2400" dirty="0" smtClean="0">
                <a:latin typeface="Arial"/>
                <a:ea typeface="Arial"/>
                <a:cs typeface="Arial"/>
                <a:sym typeface="Arial"/>
              </a:rPr>
              <a:t> a </a:t>
            </a:r>
            <a:r>
              <a:rPr lang="en-GB" sz="2400" dirty="0" err="1" smtClean="0">
                <a:latin typeface="Arial"/>
                <a:ea typeface="Arial"/>
                <a:cs typeface="Arial"/>
                <a:sym typeface="Arial"/>
              </a:rPr>
              <a:t>hkum</a:t>
            </a:r>
            <a:r>
              <a:rPr lang="en-GB" sz="2400" dirty="0" smtClean="0">
                <a:latin typeface="Arial"/>
                <a:ea typeface="Arial"/>
                <a:cs typeface="Arial"/>
                <a:sym typeface="Arial"/>
              </a:rPr>
              <a:t> </a:t>
            </a:r>
            <a:r>
              <a:rPr lang="en-GB" sz="2400" dirty="0" err="1" smtClean="0">
                <a:latin typeface="Arial"/>
                <a:ea typeface="Arial"/>
                <a:cs typeface="Arial"/>
                <a:sym typeface="Arial"/>
              </a:rPr>
              <a:t>hkrang</a:t>
            </a:r>
            <a:r>
              <a:rPr lang="en-GB" sz="2400" dirty="0" smtClean="0">
                <a:latin typeface="Arial"/>
                <a:ea typeface="Arial"/>
                <a:cs typeface="Arial"/>
                <a:sym typeface="Arial"/>
              </a:rPr>
              <a:t> </a:t>
            </a:r>
            <a:r>
              <a:rPr lang="en-GB" sz="2400" dirty="0" err="1" smtClean="0">
                <a:latin typeface="Arial"/>
                <a:ea typeface="Arial"/>
                <a:cs typeface="Arial"/>
                <a:sym typeface="Arial"/>
              </a:rPr>
              <a:t>nsam</a:t>
            </a:r>
            <a:r>
              <a:rPr lang="en-GB" sz="2400" dirty="0" smtClean="0">
                <a:latin typeface="Arial"/>
                <a:ea typeface="Arial"/>
                <a:cs typeface="Arial"/>
                <a:sym typeface="Arial"/>
              </a:rPr>
              <a:t> </a:t>
            </a:r>
            <a:r>
              <a:rPr lang="en-GB" sz="2400" dirty="0" err="1" smtClean="0">
                <a:latin typeface="Arial"/>
                <a:ea typeface="Arial"/>
                <a:cs typeface="Arial"/>
                <a:sym typeface="Arial"/>
              </a:rPr>
              <a:t>gaw</a:t>
            </a:r>
            <a:r>
              <a:rPr lang="en-GB" sz="2400" dirty="0" smtClean="0">
                <a:latin typeface="Arial"/>
                <a:ea typeface="Arial"/>
                <a:cs typeface="Arial"/>
                <a:sym typeface="Arial"/>
              </a:rPr>
              <a:t> </a:t>
            </a:r>
            <a:r>
              <a:rPr lang="en-GB" sz="2400" dirty="0" err="1" smtClean="0">
                <a:latin typeface="Arial"/>
                <a:ea typeface="Arial"/>
                <a:cs typeface="Arial"/>
                <a:sym typeface="Arial"/>
              </a:rPr>
              <a:t>danleng</a:t>
            </a:r>
            <a:r>
              <a:rPr lang="en-GB" sz="2400" dirty="0" smtClean="0">
                <a:latin typeface="Arial"/>
                <a:ea typeface="Arial"/>
                <a:cs typeface="Arial"/>
                <a:sym typeface="Arial"/>
              </a:rPr>
              <a:t> n-</a:t>
            </a:r>
            <a:r>
              <a:rPr lang="en-GB" sz="2400" dirty="0" err="1" smtClean="0">
                <a:latin typeface="Arial"/>
                <a:ea typeface="Arial"/>
                <a:cs typeface="Arial"/>
                <a:sym typeface="Arial"/>
              </a:rPr>
              <a:t>na</a:t>
            </a:r>
            <a:r>
              <a:rPr lang="en-GB" sz="2400" dirty="0" smtClean="0">
                <a:latin typeface="Arial"/>
                <a:ea typeface="Arial"/>
                <a:cs typeface="Arial"/>
                <a:sym typeface="Arial"/>
              </a:rPr>
              <a:t> </a:t>
            </a:r>
            <a:r>
              <a:rPr lang="en-GB" sz="2400" dirty="0" err="1" smtClean="0">
                <a:latin typeface="Arial"/>
                <a:ea typeface="Arial"/>
                <a:cs typeface="Arial"/>
                <a:sym typeface="Arial"/>
              </a:rPr>
              <a:t>htuk</a:t>
            </a:r>
            <a:r>
              <a:rPr lang="en-GB" sz="2400" dirty="0" smtClean="0">
                <a:latin typeface="Arial"/>
                <a:ea typeface="Arial"/>
                <a:cs typeface="Arial"/>
                <a:sym typeface="Arial"/>
              </a:rPr>
              <a:t> </a:t>
            </a:r>
            <a:r>
              <a:rPr lang="en-GB" sz="2400" dirty="0" err="1" smtClean="0">
                <a:latin typeface="Arial"/>
                <a:ea typeface="Arial"/>
                <a:cs typeface="Arial"/>
                <a:sym typeface="Arial"/>
              </a:rPr>
              <a:t>manu</a:t>
            </a:r>
            <a:r>
              <a:rPr lang="en-GB" sz="2400" dirty="0" smtClean="0">
                <a:latin typeface="Arial"/>
                <a:ea typeface="Arial"/>
                <a:cs typeface="Arial"/>
                <a:sym typeface="Arial"/>
              </a:rPr>
              <a:t> </a:t>
            </a:r>
            <a:r>
              <a:rPr lang="en-GB" sz="2400" dirty="0" err="1" smtClean="0">
                <a:latin typeface="Arial"/>
                <a:ea typeface="Arial"/>
                <a:cs typeface="Arial"/>
                <a:sym typeface="Arial"/>
              </a:rPr>
              <a:t>nga</a:t>
            </a:r>
            <a:r>
              <a:rPr lang="en-GB" sz="2400" dirty="0" smtClean="0">
                <a:latin typeface="Arial"/>
                <a:ea typeface="Arial"/>
                <a:cs typeface="Arial"/>
                <a:sym typeface="Arial"/>
              </a:rPr>
              <a:t> u </a:t>
            </a:r>
            <a:r>
              <a:rPr lang="en-GB" sz="2400" dirty="0" err="1" smtClean="0">
                <a:latin typeface="Arial"/>
                <a:ea typeface="Arial"/>
                <a:cs typeface="Arial"/>
                <a:sym typeface="Arial"/>
              </a:rPr>
              <a:t>ga.</a:t>
            </a:r>
            <a:endParaRPr sz="2000" dirty="0">
              <a:latin typeface="Arial"/>
              <a:ea typeface="Arial"/>
              <a:cs typeface="Arial"/>
              <a:sym typeface="Arial"/>
            </a:endParaRPr>
          </a:p>
        </p:txBody>
      </p:sp>
      <p:pic>
        <p:nvPicPr>
          <p:cNvPr id="473" name="Google Shape;473;p38" descr="A close up of a logo&#10;&#10;Description automatically generated"/>
          <p:cNvPicPr preferRelativeResize="0"/>
          <p:nvPr/>
        </p:nvPicPr>
        <p:blipFill rotWithShape="1">
          <a:blip r:embed="rId3">
            <a:alphaModFix/>
          </a:blip>
          <a:srcRect/>
          <a:stretch/>
        </p:blipFill>
        <p:spPr>
          <a:xfrm>
            <a:off x="630936" y="760929"/>
            <a:ext cx="5458968" cy="5336141"/>
          </a:xfrm>
          <a:prstGeom prst="rect">
            <a:avLst/>
          </a:prstGeom>
          <a:noFill/>
          <a:ln>
            <a:noFill/>
          </a:ln>
        </p:spPr>
      </p:pic>
      <p:sp>
        <p:nvSpPr>
          <p:cNvPr id="474" name="Google Shape;474;p38"/>
          <p:cNvSpPr txBox="1"/>
          <p:nvPr/>
        </p:nvSpPr>
        <p:spPr>
          <a:xfrm>
            <a:off x="5745901" y="180889"/>
            <a:ext cx="4818888" cy="1002695"/>
          </a:xfrm>
          <a:prstGeom prst="rect">
            <a:avLst/>
          </a:prstGeom>
          <a:noFill/>
          <a:ln>
            <a:noFill/>
          </a:ln>
        </p:spPr>
        <p:txBody>
          <a:bodyPr spcFirstLastPara="1" wrap="square" lIns="91425" tIns="45700" rIns="91425" bIns="45700" anchor="b" anchorCtr="0">
            <a:normAutofit/>
          </a:bodyPr>
          <a:lstStyle/>
          <a:p>
            <a:pPr marL="0" marR="0" lvl="0" indent="0" algn="l" rtl="0">
              <a:lnSpc>
                <a:spcPct val="100000"/>
              </a:lnSpc>
              <a:spcBef>
                <a:spcPts val="0"/>
              </a:spcBef>
              <a:spcAft>
                <a:spcPts val="0"/>
              </a:spcAft>
              <a:buClr>
                <a:schemeClr val="dk1"/>
              </a:buClr>
              <a:buSzPts val="5600"/>
              <a:buFont typeface="Arial"/>
              <a:buNone/>
            </a:pPr>
            <a:r>
              <a:rPr lang="en-GB" sz="3600" b="1" i="0" u="none" strike="noStrike" cap="none" dirty="0" smtClean="0">
                <a:solidFill>
                  <a:schemeClr val="dk1"/>
                </a:solidFill>
                <a:latin typeface="Arial"/>
                <a:ea typeface="Arial"/>
                <a:cs typeface="Arial"/>
                <a:sym typeface="Arial"/>
              </a:rPr>
              <a:t>Daw (1)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39"/>
          <p:cNvSpPr txBox="1">
            <a:spLocks noGrp="1"/>
          </p:cNvSpPr>
          <p:nvPr>
            <p:ph type="subTitle" idx="1"/>
          </p:nvPr>
        </p:nvSpPr>
        <p:spPr>
          <a:xfrm>
            <a:off x="5927834" y="1415430"/>
            <a:ext cx="5943600" cy="5280358"/>
          </a:xfrm>
          <a:prstGeom prst="rect">
            <a:avLst/>
          </a:prstGeom>
          <a:noFill/>
          <a:ln>
            <a:noFill/>
          </a:ln>
        </p:spPr>
        <p:txBody>
          <a:bodyPr spcFirstLastPara="1" wrap="square" lIns="91425" tIns="45700" rIns="91425" bIns="45700" anchor="t" anchorCtr="0">
            <a:normAutofit/>
          </a:bodyPr>
          <a:lstStyle/>
          <a:p>
            <a:pPr marL="457200" lvl="0" indent="-431800" algn="l" rtl="0">
              <a:lnSpc>
                <a:spcPct val="150000"/>
              </a:lnSpc>
              <a:spcBef>
                <a:spcPts val="0"/>
              </a:spcBef>
              <a:spcAft>
                <a:spcPts val="0"/>
              </a:spcAft>
              <a:buSzPts val="2800"/>
              <a:buNone/>
            </a:pPr>
            <a:r>
              <a:rPr lang="en-US" b="1" dirty="0" err="1" smtClean="0">
                <a:latin typeface="Arial"/>
                <a:ea typeface="Arial"/>
                <a:cs typeface="Arial"/>
                <a:sym typeface="Arial"/>
              </a:rPr>
              <a:t>Maga</a:t>
            </a:r>
            <a:r>
              <a:rPr lang="en-US" b="1" dirty="0" smtClean="0">
                <a:latin typeface="Arial"/>
                <a:ea typeface="Arial"/>
                <a:cs typeface="Arial"/>
                <a:sym typeface="Arial"/>
              </a:rPr>
              <a:t> mi </a:t>
            </a:r>
            <a:r>
              <a:rPr lang="en-US" b="1" dirty="0" err="1" smtClean="0">
                <a:latin typeface="Arial"/>
                <a:ea typeface="Arial"/>
                <a:cs typeface="Arial"/>
                <a:sym typeface="Arial"/>
              </a:rPr>
              <a:t>na</a:t>
            </a:r>
            <a:r>
              <a:rPr lang="en-US" b="1" dirty="0" smtClean="0">
                <a:latin typeface="Arial"/>
                <a:ea typeface="Arial"/>
                <a:cs typeface="Arial"/>
                <a:sym typeface="Arial"/>
              </a:rPr>
              <a:t> </a:t>
            </a:r>
            <a:r>
              <a:rPr lang="en-US" b="1" dirty="0" err="1" smtClean="0">
                <a:latin typeface="Arial"/>
                <a:ea typeface="Arial"/>
                <a:cs typeface="Arial"/>
                <a:sym typeface="Arial"/>
              </a:rPr>
              <a:t>masha</a:t>
            </a:r>
            <a:r>
              <a:rPr lang="en-US" b="1" dirty="0" smtClean="0">
                <a:latin typeface="Arial"/>
                <a:ea typeface="Arial"/>
                <a:cs typeface="Arial"/>
                <a:sym typeface="Arial"/>
              </a:rPr>
              <a:t> </a:t>
            </a:r>
            <a:r>
              <a:rPr lang="en-US" b="1" dirty="0" err="1" smtClean="0">
                <a:latin typeface="Arial"/>
                <a:ea typeface="Arial"/>
                <a:cs typeface="Arial"/>
                <a:sym typeface="Arial"/>
              </a:rPr>
              <a:t>tsun</a:t>
            </a:r>
            <a:r>
              <a:rPr lang="en-US" b="1" dirty="0" smtClean="0">
                <a:latin typeface="Arial"/>
                <a:ea typeface="Arial"/>
                <a:cs typeface="Arial"/>
                <a:sym typeface="Arial"/>
              </a:rPr>
              <a:t> </a:t>
            </a:r>
            <a:r>
              <a:rPr lang="en-US" b="1" dirty="0" err="1" smtClean="0"/>
              <a:t>dan</a:t>
            </a:r>
            <a:r>
              <a:rPr lang="en-US" b="1" dirty="0" smtClean="0"/>
              <a:t> </a:t>
            </a:r>
            <a:r>
              <a:rPr lang="en-US" b="1" dirty="0" err="1" smtClean="0"/>
              <a:t>ai</a:t>
            </a:r>
            <a:r>
              <a:rPr lang="en-US" b="1" dirty="0" smtClean="0"/>
              <a:t> </a:t>
            </a:r>
            <a:r>
              <a:rPr lang="en-US" b="1" dirty="0" err="1" smtClean="0"/>
              <a:t>ga</a:t>
            </a:r>
            <a:r>
              <a:rPr lang="en-US" b="1" dirty="0" smtClean="0"/>
              <a:t> </a:t>
            </a:r>
            <a:r>
              <a:rPr lang="en-US" b="1" dirty="0" err="1" smtClean="0">
                <a:latin typeface="Arial"/>
                <a:ea typeface="Arial"/>
                <a:cs typeface="Arial"/>
                <a:sym typeface="Arial"/>
              </a:rPr>
              <a:t>ni</a:t>
            </a:r>
            <a:r>
              <a:rPr lang="en-US" b="1" dirty="0" smtClean="0">
                <a:latin typeface="Arial"/>
                <a:ea typeface="Arial"/>
                <a:cs typeface="Arial"/>
                <a:sym typeface="Arial"/>
              </a:rPr>
              <a:t> </a:t>
            </a:r>
            <a:r>
              <a:rPr lang="en-US" b="1" dirty="0" err="1" smtClean="0">
                <a:latin typeface="Arial"/>
                <a:ea typeface="Arial"/>
                <a:cs typeface="Arial"/>
                <a:sym typeface="Arial"/>
              </a:rPr>
              <a:t>hpe</a:t>
            </a:r>
            <a:r>
              <a:rPr lang="en-US" b="1" dirty="0" smtClean="0">
                <a:latin typeface="Arial"/>
                <a:ea typeface="Arial"/>
                <a:cs typeface="Arial"/>
                <a:sym typeface="Arial"/>
              </a:rPr>
              <a:t> </a:t>
            </a:r>
            <a:r>
              <a:rPr lang="en-US" b="1" dirty="0" err="1" smtClean="0">
                <a:latin typeface="Arial"/>
                <a:ea typeface="Arial"/>
                <a:cs typeface="Arial"/>
                <a:sym typeface="Arial"/>
              </a:rPr>
              <a:t>bai</a:t>
            </a:r>
            <a:r>
              <a:rPr lang="en-US" b="1" dirty="0" smtClean="0">
                <a:latin typeface="Arial"/>
                <a:ea typeface="Arial"/>
                <a:cs typeface="Arial"/>
                <a:sym typeface="Arial"/>
              </a:rPr>
              <a:t> </a:t>
            </a:r>
            <a:r>
              <a:rPr lang="en-US" b="1" dirty="0" err="1" smtClean="0">
                <a:latin typeface="Arial"/>
                <a:ea typeface="Arial"/>
                <a:cs typeface="Arial"/>
                <a:sym typeface="Arial"/>
              </a:rPr>
              <a:t>tsun</a:t>
            </a:r>
            <a:r>
              <a:rPr lang="en-US" b="1" dirty="0" smtClean="0">
                <a:latin typeface="Arial"/>
                <a:ea typeface="Arial"/>
                <a:cs typeface="Arial"/>
                <a:sym typeface="Arial"/>
              </a:rPr>
              <a:t> u.</a:t>
            </a:r>
            <a:endParaRPr b="1" dirty="0">
              <a:latin typeface="Arial"/>
              <a:ea typeface="Arial"/>
              <a:cs typeface="Arial"/>
              <a:sym typeface="Arial"/>
            </a:endParaRPr>
          </a:p>
          <a:p>
            <a:pPr marL="482600" lvl="0" indent="-457200" algn="l" rtl="0">
              <a:lnSpc>
                <a:spcPct val="150000"/>
              </a:lnSpc>
              <a:spcBef>
                <a:spcPts val="0"/>
              </a:spcBef>
              <a:spcAft>
                <a:spcPts val="0"/>
              </a:spcAft>
              <a:buSzPts val="2800"/>
              <a:buFont typeface="Arial"/>
              <a:buChar char="•"/>
            </a:pPr>
            <a:r>
              <a:rPr lang="en-GB" dirty="0" err="1" smtClean="0">
                <a:latin typeface="Arial"/>
                <a:ea typeface="Arial"/>
                <a:cs typeface="Arial"/>
                <a:sym typeface="Arial"/>
              </a:rPr>
              <a:t>Maga</a:t>
            </a:r>
            <a:r>
              <a:rPr lang="en-GB" dirty="0" smtClean="0">
                <a:latin typeface="Arial"/>
                <a:ea typeface="Arial"/>
                <a:cs typeface="Arial"/>
                <a:sym typeface="Arial"/>
              </a:rPr>
              <a:t> mi </a:t>
            </a:r>
            <a:r>
              <a:rPr lang="en-GB" dirty="0" err="1" smtClean="0">
                <a:latin typeface="Arial"/>
                <a:ea typeface="Arial"/>
                <a:cs typeface="Arial"/>
                <a:sym typeface="Arial"/>
              </a:rPr>
              <a:t>na</a:t>
            </a:r>
            <a:r>
              <a:rPr lang="en-GB" dirty="0" smtClean="0">
                <a:latin typeface="Arial"/>
                <a:ea typeface="Arial"/>
                <a:cs typeface="Arial"/>
                <a:sym typeface="Arial"/>
              </a:rPr>
              <a:t> </a:t>
            </a:r>
            <a:r>
              <a:rPr lang="en-GB" dirty="0" err="1" smtClean="0">
                <a:latin typeface="Arial"/>
                <a:ea typeface="Arial"/>
                <a:cs typeface="Arial"/>
                <a:sym typeface="Arial"/>
              </a:rPr>
              <a:t>masha</a:t>
            </a:r>
            <a:r>
              <a:rPr lang="en-GB" dirty="0" smtClean="0">
                <a:latin typeface="Arial"/>
                <a:ea typeface="Arial"/>
                <a:cs typeface="Arial"/>
                <a:sym typeface="Arial"/>
              </a:rPr>
              <a:t> </a:t>
            </a:r>
            <a:r>
              <a:rPr lang="en-GB" dirty="0" err="1" smtClean="0">
                <a:latin typeface="Arial"/>
                <a:ea typeface="Arial"/>
                <a:cs typeface="Arial"/>
                <a:sym typeface="Arial"/>
              </a:rPr>
              <a:t>tsun</a:t>
            </a:r>
            <a:r>
              <a:rPr lang="en-GB" dirty="0" smtClean="0">
                <a:latin typeface="Arial"/>
                <a:ea typeface="Arial"/>
                <a:cs typeface="Arial"/>
                <a:sym typeface="Arial"/>
              </a:rPr>
              <a:t> ai </a:t>
            </a:r>
            <a:r>
              <a:rPr lang="en-GB" dirty="0" err="1" smtClean="0">
                <a:latin typeface="Arial"/>
                <a:ea typeface="Arial"/>
                <a:cs typeface="Arial"/>
                <a:sym typeface="Arial"/>
              </a:rPr>
              <a:t>ga</a:t>
            </a:r>
            <a:r>
              <a:rPr lang="en-GB" dirty="0" smtClean="0">
                <a:latin typeface="Arial"/>
                <a:ea typeface="Arial"/>
                <a:cs typeface="Arial"/>
                <a:sym typeface="Arial"/>
              </a:rPr>
              <a:t> </a:t>
            </a:r>
            <a:r>
              <a:rPr lang="en-GB" dirty="0" err="1" smtClean="0">
                <a:latin typeface="Arial"/>
                <a:ea typeface="Arial"/>
                <a:cs typeface="Arial"/>
                <a:sym typeface="Arial"/>
              </a:rPr>
              <a:t>si</a:t>
            </a:r>
            <a:r>
              <a:rPr lang="en-GB" dirty="0" smtClean="0">
                <a:latin typeface="Arial"/>
                <a:ea typeface="Arial"/>
                <a:cs typeface="Arial"/>
                <a:sym typeface="Arial"/>
              </a:rPr>
              <a:t> </a:t>
            </a:r>
            <a:r>
              <a:rPr lang="en-GB" dirty="0" err="1" smtClean="0">
                <a:latin typeface="Arial"/>
                <a:ea typeface="Arial"/>
                <a:cs typeface="Arial"/>
                <a:sym typeface="Arial"/>
              </a:rPr>
              <a:t>ni</a:t>
            </a:r>
            <a:r>
              <a:rPr lang="en-GB" dirty="0" smtClean="0">
                <a:latin typeface="Arial"/>
                <a:ea typeface="Arial"/>
                <a:cs typeface="Arial"/>
                <a:sym typeface="Arial"/>
              </a:rPr>
              <a:t>, </a:t>
            </a:r>
            <a:r>
              <a:rPr lang="en-GB" dirty="0" err="1" smtClean="0">
                <a:latin typeface="Arial"/>
                <a:ea typeface="Arial"/>
                <a:cs typeface="Arial"/>
                <a:sym typeface="Arial"/>
              </a:rPr>
              <a:t>madung</a:t>
            </a:r>
            <a:r>
              <a:rPr lang="en-GB" dirty="0" smtClean="0">
                <a:latin typeface="Arial"/>
                <a:ea typeface="Arial"/>
                <a:cs typeface="Arial"/>
                <a:sym typeface="Arial"/>
              </a:rPr>
              <a:t> </a:t>
            </a:r>
            <a:r>
              <a:rPr lang="en-GB" dirty="0" err="1" smtClean="0">
                <a:latin typeface="Arial"/>
                <a:ea typeface="Arial"/>
                <a:cs typeface="Arial"/>
                <a:sym typeface="Arial"/>
              </a:rPr>
              <a:t>ga</a:t>
            </a:r>
            <a:r>
              <a:rPr lang="en-GB" dirty="0" smtClean="0">
                <a:latin typeface="Arial"/>
                <a:ea typeface="Arial"/>
                <a:cs typeface="Arial"/>
                <a:sym typeface="Arial"/>
              </a:rPr>
              <a:t> </a:t>
            </a:r>
            <a:r>
              <a:rPr lang="en-GB" dirty="0" err="1" smtClean="0">
                <a:latin typeface="Arial"/>
                <a:ea typeface="Arial"/>
                <a:cs typeface="Arial"/>
                <a:sym typeface="Arial"/>
              </a:rPr>
              <a:t>si</a:t>
            </a:r>
            <a:r>
              <a:rPr lang="en-GB" dirty="0" smtClean="0">
                <a:latin typeface="Arial"/>
                <a:ea typeface="Arial"/>
                <a:cs typeface="Arial"/>
                <a:sym typeface="Arial"/>
              </a:rPr>
              <a:t> </a:t>
            </a:r>
            <a:r>
              <a:rPr lang="en-GB" dirty="0" err="1" smtClean="0">
                <a:latin typeface="Arial"/>
                <a:ea typeface="Arial"/>
                <a:cs typeface="Arial"/>
                <a:sym typeface="Arial"/>
              </a:rPr>
              <a:t>ni</a:t>
            </a:r>
            <a:r>
              <a:rPr lang="en-GB" dirty="0" smtClean="0">
                <a:latin typeface="Arial"/>
                <a:ea typeface="Arial"/>
                <a:cs typeface="Arial"/>
                <a:sym typeface="Arial"/>
              </a:rPr>
              <a:t> </a:t>
            </a:r>
            <a:r>
              <a:rPr lang="en-GB" dirty="0" err="1" smtClean="0">
                <a:latin typeface="Arial"/>
                <a:ea typeface="Arial"/>
                <a:cs typeface="Arial"/>
                <a:sym typeface="Arial"/>
              </a:rPr>
              <a:t>hpe</a:t>
            </a:r>
            <a:r>
              <a:rPr lang="en-GB" dirty="0" smtClean="0">
                <a:latin typeface="Arial"/>
                <a:ea typeface="Arial"/>
                <a:cs typeface="Arial"/>
                <a:sym typeface="Arial"/>
              </a:rPr>
              <a:t> </a:t>
            </a:r>
            <a:r>
              <a:rPr lang="en-GB" dirty="0" err="1" smtClean="0">
                <a:latin typeface="Arial"/>
                <a:ea typeface="Arial"/>
                <a:cs typeface="Arial"/>
                <a:sym typeface="Arial"/>
              </a:rPr>
              <a:t>bai</a:t>
            </a:r>
            <a:r>
              <a:rPr lang="en-GB" dirty="0" smtClean="0">
                <a:latin typeface="Arial"/>
                <a:ea typeface="Arial"/>
                <a:cs typeface="Arial"/>
                <a:sym typeface="Arial"/>
              </a:rPr>
              <a:t> </a:t>
            </a:r>
            <a:r>
              <a:rPr lang="en-GB" dirty="0" err="1" smtClean="0">
                <a:latin typeface="Arial"/>
                <a:ea typeface="Arial"/>
                <a:cs typeface="Arial"/>
                <a:sym typeface="Arial"/>
              </a:rPr>
              <a:t>tsun</a:t>
            </a:r>
            <a:r>
              <a:rPr lang="en-GB" dirty="0" smtClean="0">
                <a:latin typeface="Arial"/>
                <a:ea typeface="Arial"/>
                <a:cs typeface="Arial"/>
                <a:sym typeface="Arial"/>
              </a:rPr>
              <a:t> n-</a:t>
            </a:r>
            <a:r>
              <a:rPr lang="en-GB" dirty="0" err="1" smtClean="0">
                <a:latin typeface="Arial"/>
                <a:ea typeface="Arial"/>
                <a:cs typeface="Arial"/>
                <a:sym typeface="Arial"/>
              </a:rPr>
              <a:t>na</a:t>
            </a:r>
            <a:r>
              <a:rPr lang="en-GB" dirty="0" smtClean="0">
                <a:latin typeface="Arial"/>
                <a:ea typeface="Arial"/>
                <a:cs typeface="Arial"/>
                <a:sym typeface="Arial"/>
              </a:rPr>
              <a:t> </a:t>
            </a:r>
            <a:r>
              <a:rPr lang="en-GB" dirty="0" err="1" smtClean="0">
                <a:latin typeface="Arial"/>
                <a:ea typeface="Arial"/>
                <a:cs typeface="Arial"/>
                <a:sym typeface="Arial"/>
              </a:rPr>
              <a:t>masat</a:t>
            </a:r>
            <a:r>
              <a:rPr lang="en-GB" dirty="0" smtClean="0">
                <a:latin typeface="Arial"/>
                <a:ea typeface="Arial"/>
                <a:cs typeface="Arial"/>
                <a:sym typeface="Arial"/>
              </a:rPr>
              <a:t> </a:t>
            </a:r>
            <a:r>
              <a:rPr lang="en-GB" dirty="0" err="1" smtClean="0">
                <a:latin typeface="Arial"/>
                <a:ea typeface="Arial"/>
                <a:cs typeface="Arial"/>
                <a:sym typeface="Arial"/>
              </a:rPr>
              <a:t>shagrin</a:t>
            </a:r>
            <a:r>
              <a:rPr lang="en-GB" dirty="0" smtClean="0">
                <a:latin typeface="Arial"/>
                <a:ea typeface="Arial"/>
                <a:cs typeface="Arial"/>
                <a:sym typeface="Arial"/>
              </a:rPr>
              <a:t> la u.</a:t>
            </a:r>
          </a:p>
          <a:p>
            <a:pPr marL="482600" lvl="0" indent="-457200" algn="l" rtl="0">
              <a:lnSpc>
                <a:spcPct val="150000"/>
              </a:lnSpc>
              <a:spcBef>
                <a:spcPts val="0"/>
              </a:spcBef>
              <a:spcAft>
                <a:spcPts val="0"/>
              </a:spcAft>
              <a:buSzPts val="2800"/>
              <a:buFont typeface="Arial"/>
              <a:buChar char="•"/>
            </a:pPr>
            <a:r>
              <a:rPr lang="en-GB" dirty="0" err="1" smtClean="0"/>
              <a:t>Tinang</a:t>
            </a:r>
            <a:r>
              <a:rPr lang="en-GB" dirty="0" smtClean="0"/>
              <a:t> </a:t>
            </a:r>
            <a:r>
              <a:rPr lang="en-GB" dirty="0" err="1" smtClean="0"/>
              <a:t>nchye</a:t>
            </a:r>
            <a:r>
              <a:rPr lang="en-GB" dirty="0" smtClean="0"/>
              <a:t> </a:t>
            </a:r>
            <a:r>
              <a:rPr lang="en-GB" dirty="0" err="1" smtClean="0"/>
              <a:t>na</a:t>
            </a:r>
            <a:r>
              <a:rPr lang="en-GB" dirty="0" smtClean="0"/>
              <a:t> </a:t>
            </a:r>
            <a:r>
              <a:rPr lang="en-GB" dirty="0" err="1" smtClean="0"/>
              <a:t>ai</a:t>
            </a:r>
            <a:r>
              <a:rPr lang="en-GB" dirty="0" smtClean="0"/>
              <a:t> lama ma </a:t>
            </a:r>
            <a:r>
              <a:rPr lang="en-GB" dirty="0" err="1" smtClean="0"/>
              <a:t>nga</a:t>
            </a:r>
            <a:r>
              <a:rPr lang="en-GB" dirty="0" smtClean="0"/>
              <a:t> yang </a:t>
            </a:r>
            <a:r>
              <a:rPr lang="en-GB" dirty="0" err="1" smtClean="0"/>
              <a:t>danleng</a:t>
            </a:r>
            <a:r>
              <a:rPr lang="en-GB" dirty="0" smtClean="0"/>
              <a:t> </a:t>
            </a:r>
            <a:r>
              <a:rPr lang="en-GB" dirty="0" err="1" smtClean="0"/>
              <a:t>hkra</a:t>
            </a:r>
            <a:r>
              <a:rPr lang="en-GB" dirty="0" smtClean="0"/>
              <a:t> </a:t>
            </a:r>
            <a:r>
              <a:rPr lang="en-GB" dirty="0" err="1" smtClean="0"/>
              <a:t>bai</a:t>
            </a:r>
            <a:r>
              <a:rPr lang="en-GB" dirty="0" smtClean="0"/>
              <a:t> san la u.</a:t>
            </a:r>
            <a:endParaRPr sz="2400" b="1" dirty="0">
              <a:latin typeface="Arial"/>
              <a:ea typeface="Arial"/>
              <a:cs typeface="Arial"/>
              <a:sym typeface="Arial"/>
            </a:endParaRPr>
          </a:p>
        </p:txBody>
      </p:sp>
      <p:pic>
        <p:nvPicPr>
          <p:cNvPr id="481" name="Google Shape;481;p39" descr="A close up of a logo&#10;&#10;Description automatically generated"/>
          <p:cNvPicPr preferRelativeResize="0"/>
          <p:nvPr/>
        </p:nvPicPr>
        <p:blipFill rotWithShape="1">
          <a:blip r:embed="rId3">
            <a:alphaModFix/>
          </a:blip>
          <a:srcRect/>
          <a:stretch/>
        </p:blipFill>
        <p:spPr>
          <a:xfrm>
            <a:off x="408195" y="1306804"/>
            <a:ext cx="5697254" cy="4494914"/>
          </a:xfrm>
          <a:prstGeom prst="rect">
            <a:avLst/>
          </a:prstGeom>
          <a:noFill/>
          <a:ln>
            <a:noFill/>
          </a:ln>
        </p:spPr>
      </p:pic>
      <p:sp>
        <p:nvSpPr>
          <p:cNvPr id="482" name="Google Shape;482;p39"/>
          <p:cNvSpPr txBox="1"/>
          <p:nvPr/>
        </p:nvSpPr>
        <p:spPr>
          <a:xfrm>
            <a:off x="6712007" y="113189"/>
            <a:ext cx="4818888" cy="1002695"/>
          </a:xfrm>
          <a:prstGeom prst="rect">
            <a:avLst/>
          </a:prstGeom>
          <a:noFill/>
          <a:ln>
            <a:noFill/>
          </a:ln>
        </p:spPr>
        <p:txBody>
          <a:bodyPr spcFirstLastPara="1" wrap="square" lIns="91425" tIns="45700" rIns="91425" bIns="45700" anchor="b" anchorCtr="0">
            <a:normAutofit/>
          </a:bodyPr>
          <a:lstStyle/>
          <a:p>
            <a:pPr marL="0" marR="0" lvl="0" indent="0" algn="l" rtl="0">
              <a:lnSpc>
                <a:spcPct val="100000"/>
              </a:lnSpc>
              <a:spcBef>
                <a:spcPts val="0"/>
              </a:spcBef>
              <a:spcAft>
                <a:spcPts val="0"/>
              </a:spcAft>
              <a:buClr>
                <a:schemeClr val="dk1"/>
              </a:buClr>
              <a:buSzPts val="5600"/>
              <a:buFont typeface="Arial"/>
              <a:buNone/>
            </a:pPr>
            <a:r>
              <a:rPr lang="en-GB" sz="3600" b="1" i="0" u="none" strike="noStrike" cap="none" dirty="0" smtClean="0">
                <a:solidFill>
                  <a:schemeClr val="dk1"/>
                </a:solidFill>
                <a:latin typeface="Arial"/>
                <a:ea typeface="Arial"/>
                <a:cs typeface="Arial"/>
                <a:sym typeface="Arial"/>
              </a:rPr>
              <a:t>Daw (2)</a:t>
            </a:r>
            <a:endParaRPr sz="3600" b="1" i="0" u="none" strike="noStrike" cap="none" dirty="0">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4"/>
          <p:cNvSpPr txBox="1">
            <a:spLocks noGrp="1"/>
          </p:cNvSpPr>
          <p:nvPr>
            <p:ph type="title"/>
          </p:nvPr>
        </p:nvSpPr>
        <p:spPr>
          <a:xfrm>
            <a:off x="831850" y="425938"/>
            <a:ext cx="7309827" cy="2510693"/>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rgbClr val="002060"/>
              </a:buClr>
              <a:buSzPts val="6600"/>
              <a:buFont typeface="Calibri"/>
              <a:buNone/>
            </a:pPr>
            <a:r>
              <a:rPr lang="en-GB" sz="6600" b="1" dirty="0" smtClean="0">
                <a:solidFill>
                  <a:srgbClr val="002060"/>
                </a:solidFill>
                <a:latin typeface="Arial"/>
                <a:ea typeface="Arial"/>
                <a:cs typeface="Arial"/>
                <a:sym typeface="Arial"/>
              </a:rPr>
              <a:t>Module (2)</a:t>
            </a:r>
            <a:endParaRPr dirty="0">
              <a:latin typeface="Arial"/>
              <a:ea typeface="Arial"/>
              <a:cs typeface="Arial"/>
              <a:sym typeface="Arial"/>
            </a:endParaRPr>
          </a:p>
        </p:txBody>
      </p:sp>
      <p:sp>
        <p:nvSpPr>
          <p:cNvPr id="156" name="Google Shape;156;p4"/>
          <p:cNvSpPr txBox="1">
            <a:spLocks noGrp="1"/>
          </p:cNvSpPr>
          <p:nvPr>
            <p:ph type="body" idx="1"/>
          </p:nvPr>
        </p:nvSpPr>
        <p:spPr>
          <a:xfrm>
            <a:off x="378373" y="3315003"/>
            <a:ext cx="11225048" cy="3153019"/>
          </a:xfrm>
          <a:prstGeom prst="rect">
            <a:avLst/>
          </a:prstGeom>
          <a:noFill/>
          <a:ln>
            <a:noFill/>
          </a:ln>
        </p:spPr>
        <p:txBody>
          <a:bodyPr spcFirstLastPara="1" wrap="square" lIns="91425" tIns="45700" rIns="91425" bIns="45700" anchor="t" anchorCtr="0">
            <a:normAutofit/>
          </a:bodyPr>
          <a:lstStyle/>
          <a:p>
            <a:pPr marL="2349500" lvl="0" indent="-2349500" algn="l" rtl="0">
              <a:lnSpc>
                <a:spcPct val="110000"/>
              </a:lnSpc>
              <a:spcBef>
                <a:spcPts val="0"/>
              </a:spcBef>
              <a:spcAft>
                <a:spcPts val="0"/>
              </a:spcAft>
              <a:buClr>
                <a:srgbClr val="595959"/>
              </a:buClr>
              <a:buSzPts val="2800"/>
              <a:buNone/>
            </a:pPr>
            <a:r>
              <a:rPr lang="en-US" sz="2800" b="1" dirty="0" smtClean="0">
                <a:solidFill>
                  <a:srgbClr val="595959"/>
                </a:solidFill>
                <a:latin typeface="Arial"/>
                <a:ea typeface="Arial"/>
                <a:cs typeface="Arial"/>
                <a:sym typeface="Arial"/>
              </a:rPr>
              <a:t>2.1 </a:t>
            </a:r>
            <a:r>
              <a:rPr lang="en-US" sz="2800" b="1" dirty="0" err="1" smtClean="0">
                <a:solidFill>
                  <a:srgbClr val="595959"/>
                </a:solidFill>
                <a:latin typeface="Arial"/>
                <a:ea typeface="Arial"/>
                <a:cs typeface="Arial"/>
                <a:sym typeface="Arial"/>
              </a:rPr>
              <a:t>Shani</a:t>
            </a:r>
            <a:r>
              <a:rPr lang="en-US" sz="2800" b="1" dirty="0" smtClean="0">
                <a:solidFill>
                  <a:srgbClr val="595959"/>
                </a:solidFill>
                <a:latin typeface="Arial"/>
                <a:ea typeface="Arial"/>
                <a:cs typeface="Arial"/>
                <a:sym typeface="Arial"/>
              </a:rPr>
              <a:t> </a:t>
            </a:r>
            <a:r>
              <a:rPr lang="en-US" sz="2800" b="1" dirty="0" err="1" smtClean="0">
                <a:solidFill>
                  <a:srgbClr val="595959"/>
                </a:solidFill>
                <a:latin typeface="Arial"/>
                <a:ea typeface="Arial"/>
                <a:cs typeface="Arial"/>
                <a:sym typeface="Arial"/>
              </a:rPr>
              <a:t>shagu</a:t>
            </a:r>
            <a:r>
              <a:rPr lang="en-US" sz="2800" b="1" dirty="0" smtClean="0">
                <a:solidFill>
                  <a:srgbClr val="595959"/>
                </a:solidFill>
                <a:latin typeface="Arial"/>
                <a:ea typeface="Arial"/>
                <a:cs typeface="Arial"/>
                <a:sym typeface="Arial"/>
              </a:rPr>
              <a:t> </a:t>
            </a:r>
            <a:r>
              <a:rPr lang="en-US" sz="2800" b="1" dirty="0" err="1" smtClean="0">
                <a:solidFill>
                  <a:srgbClr val="595959"/>
                </a:solidFill>
                <a:latin typeface="Arial"/>
                <a:ea typeface="Arial"/>
                <a:cs typeface="Arial"/>
                <a:sym typeface="Arial"/>
              </a:rPr>
              <a:t>ganawn</a:t>
            </a:r>
            <a:r>
              <a:rPr lang="en-US" sz="2800" b="1" dirty="0" smtClean="0">
                <a:solidFill>
                  <a:srgbClr val="595959"/>
                </a:solidFill>
                <a:latin typeface="Arial"/>
                <a:ea typeface="Arial"/>
                <a:cs typeface="Arial"/>
                <a:sym typeface="Arial"/>
              </a:rPr>
              <a:t> </a:t>
            </a:r>
            <a:r>
              <a:rPr lang="en-US" sz="2800" b="1" dirty="0" err="1" smtClean="0">
                <a:solidFill>
                  <a:srgbClr val="595959"/>
                </a:solidFill>
                <a:latin typeface="Arial"/>
                <a:ea typeface="Arial"/>
                <a:cs typeface="Arial"/>
                <a:sym typeface="Arial"/>
              </a:rPr>
              <a:t>mazum</a:t>
            </a:r>
            <a:r>
              <a:rPr lang="en-US" sz="2800" b="1" dirty="0" smtClean="0">
                <a:solidFill>
                  <a:srgbClr val="595959"/>
                </a:solidFill>
                <a:latin typeface="Arial"/>
                <a:ea typeface="Arial"/>
                <a:cs typeface="Arial"/>
                <a:sym typeface="Arial"/>
              </a:rPr>
              <a:t> lam </a:t>
            </a:r>
            <a:r>
              <a:rPr lang="en-US" sz="2800" b="1" dirty="0" err="1" smtClean="0">
                <a:solidFill>
                  <a:srgbClr val="595959"/>
                </a:solidFill>
                <a:latin typeface="Arial"/>
                <a:ea typeface="Arial"/>
                <a:cs typeface="Arial"/>
                <a:sym typeface="Arial"/>
              </a:rPr>
              <a:t>hpe</a:t>
            </a:r>
            <a:r>
              <a:rPr lang="en-US" sz="2800" b="1" dirty="0" smtClean="0">
                <a:solidFill>
                  <a:srgbClr val="595959"/>
                </a:solidFill>
                <a:latin typeface="Arial"/>
                <a:ea typeface="Arial"/>
                <a:cs typeface="Arial"/>
                <a:sym typeface="Arial"/>
              </a:rPr>
              <a:t> n-gun jaw </a:t>
            </a:r>
            <a:r>
              <a:rPr lang="en-US" sz="2800" b="1" dirty="0" err="1" smtClean="0">
                <a:solidFill>
                  <a:srgbClr val="595959"/>
                </a:solidFill>
                <a:latin typeface="Arial"/>
                <a:ea typeface="Arial"/>
                <a:cs typeface="Arial"/>
                <a:sym typeface="Arial"/>
              </a:rPr>
              <a:t>shingtau</a:t>
            </a:r>
            <a:r>
              <a:rPr lang="en-US" sz="2800" b="1" dirty="0" smtClean="0">
                <a:solidFill>
                  <a:srgbClr val="595959"/>
                </a:solidFill>
                <a:latin typeface="Arial"/>
                <a:ea typeface="Arial"/>
                <a:cs typeface="Arial"/>
                <a:sym typeface="Arial"/>
              </a:rPr>
              <a:t> </a:t>
            </a:r>
            <a:r>
              <a:rPr lang="en-US" sz="2800" b="1" dirty="0" err="1" smtClean="0">
                <a:solidFill>
                  <a:srgbClr val="595959"/>
                </a:solidFill>
                <a:latin typeface="Arial"/>
                <a:ea typeface="Arial"/>
                <a:cs typeface="Arial"/>
                <a:sym typeface="Arial"/>
              </a:rPr>
              <a:t>ya</a:t>
            </a:r>
            <a:r>
              <a:rPr lang="en-US" sz="2800" b="1" dirty="0" smtClean="0">
                <a:solidFill>
                  <a:srgbClr val="595959"/>
                </a:solidFill>
                <a:latin typeface="Arial"/>
                <a:ea typeface="Arial"/>
                <a:cs typeface="Arial"/>
                <a:sym typeface="Arial"/>
              </a:rPr>
              <a:t> </a:t>
            </a:r>
            <a:r>
              <a:rPr lang="en-US" sz="2800" b="1" dirty="0" err="1" smtClean="0">
                <a:solidFill>
                  <a:srgbClr val="595959"/>
                </a:solidFill>
                <a:latin typeface="Arial"/>
                <a:ea typeface="Arial"/>
                <a:cs typeface="Arial"/>
                <a:sym typeface="Arial"/>
              </a:rPr>
              <a:t>ai</a:t>
            </a:r>
            <a:r>
              <a:rPr lang="en-US" sz="2800" b="1" dirty="0" smtClean="0">
                <a:solidFill>
                  <a:srgbClr val="595959"/>
                </a:solidFill>
                <a:latin typeface="Arial"/>
                <a:ea typeface="Arial"/>
                <a:cs typeface="Arial"/>
                <a:sym typeface="Arial"/>
              </a:rPr>
              <a:t> </a:t>
            </a:r>
            <a:r>
              <a:rPr lang="en-US" sz="2800" b="1" dirty="0" err="1" smtClean="0">
                <a:solidFill>
                  <a:srgbClr val="595959"/>
                </a:solidFill>
                <a:latin typeface="Arial"/>
                <a:ea typeface="Arial"/>
                <a:cs typeface="Arial"/>
                <a:sym typeface="Arial"/>
              </a:rPr>
              <a:t>matut</a:t>
            </a:r>
            <a:r>
              <a:rPr lang="en-US" sz="2800" b="1" dirty="0" smtClean="0">
                <a:solidFill>
                  <a:srgbClr val="595959"/>
                </a:solidFill>
                <a:latin typeface="Arial"/>
                <a:ea typeface="Arial"/>
                <a:cs typeface="Arial"/>
                <a:sym typeface="Arial"/>
              </a:rPr>
              <a:t> </a:t>
            </a:r>
            <a:r>
              <a:rPr lang="en-US" sz="2800" b="1" dirty="0" err="1" smtClean="0">
                <a:solidFill>
                  <a:srgbClr val="595959"/>
                </a:solidFill>
                <a:latin typeface="Arial"/>
                <a:ea typeface="Arial"/>
                <a:cs typeface="Arial"/>
                <a:sym typeface="Arial"/>
              </a:rPr>
              <a:t>mahkai</a:t>
            </a:r>
            <a:r>
              <a:rPr lang="en-US" sz="2800" b="1" dirty="0" smtClean="0">
                <a:solidFill>
                  <a:srgbClr val="595959"/>
                </a:solidFill>
                <a:latin typeface="Arial"/>
                <a:ea typeface="Arial"/>
                <a:cs typeface="Arial"/>
                <a:sym typeface="Arial"/>
              </a:rPr>
              <a:t> </a:t>
            </a:r>
            <a:r>
              <a:rPr lang="en-US" sz="2800" b="1" dirty="0" err="1" smtClean="0">
                <a:solidFill>
                  <a:srgbClr val="595959"/>
                </a:solidFill>
                <a:latin typeface="Arial"/>
                <a:ea typeface="Arial"/>
                <a:cs typeface="Arial"/>
                <a:sym typeface="Arial"/>
              </a:rPr>
              <a:t>tsun</a:t>
            </a:r>
            <a:r>
              <a:rPr lang="en-US" sz="2800" b="1" dirty="0" smtClean="0">
                <a:solidFill>
                  <a:srgbClr val="595959"/>
                </a:solidFill>
                <a:latin typeface="Arial"/>
                <a:ea typeface="Arial"/>
                <a:cs typeface="Arial"/>
                <a:sym typeface="Arial"/>
              </a:rPr>
              <a:t> </a:t>
            </a:r>
            <a:r>
              <a:rPr lang="en-US" sz="2800" b="1" dirty="0" err="1" smtClean="0">
                <a:solidFill>
                  <a:srgbClr val="595959"/>
                </a:solidFill>
                <a:latin typeface="Arial"/>
                <a:ea typeface="Arial"/>
                <a:cs typeface="Arial"/>
                <a:sym typeface="Arial"/>
              </a:rPr>
              <a:t>shaga</a:t>
            </a:r>
            <a:r>
              <a:rPr lang="en-US" sz="2800" b="1" dirty="0" smtClean="0">
                <a:solidFill>
                  <a:srgbClr val="595959"/>
                </a:solidFill>
                <a:latin typeface="Arial"/>
                <a:ea typeface="Arial"/>
                <a:cs typeface="Arial"/>
                <a:sym typeface="Arial"/>
              </a:rPr>
              <a:t> lam</a:t>
            </a:r>
            <a:r>
              <a:rPr lang="en-GB" sz="2800" b="1" dirty="0" smtClean="0">
                <a:solidFill>
                  <a:srgbClr val="595959"/>
                </a:solidFill>
                <a:latin typeface="Arial"/>
                <a:ea typeface="Arial"/>
                <a:cs typeface="Arial"/>
                <a:sym typeface="Arial"/>
              </a:rPr>
              <a:t>- </a:t>
            </a:r>
            <a:r>
              <a:rPr lang="en-GB" sz="2800" b="1" dirty="0" err="1" smtClean="0">
                <a:solidFill>
                  <a:srgbClr val="595959"/>
                </a:solidFill>
                <a:latin typeface="Arial"/>
                <a:ea typeface="Arial"/>
                <a:cs typeface="Arial"/>
                <a:sym typeface="Arial"/>
              </a:rPr>
              <a:t>shachyen</a:t>
            </a:r>
            <a:endParaRPr sz="2800" b="1" dirty="0">
              <a:solidFill>
                <a:srgbClr val="595959"/>
              </a:solidFill>
              <a:latin typeface="Arial"/>
              <a:ea typeface="Arial"/>
              <a:cs typeface="Arial"/>
              <a:sym typeface="Arial"/>
            </a:endParaRPr>
          </a:p>
        </p:txBody>
      </p:sp>
      <p:pic>
        <p:nvPicPr>
          <p:cNvPr id="157" name="Google Shape;157;p4" descr="A picture containing logo&#10;&#10;Description automatically generated"/>
          <p:cNvPicPr preferRelativeResize="0"/>
          <p:nvPr/>
        </p:nvPicPr>
        <p:blipFill rotWithShape="1">
          <a:blip r:embed="rId3">
            <a:alphaModFix/>
          </a:blip>
          <a:srcRect/>
          <a:stretch/>
        </p:blipFill>
        <p:spPr>
          <a:xfrm>
            <a:off x="9541574" y="5091235"/>
            <a:ext cx="1805876" cy="99841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40"/>
          <p:cNvSpPr txBox="1">
            <a:spLocks noGrp="1"/>
          </p:cNvSpPr>
          <p:nvPr>
            <p:ph type="ctrTitle"/>
          </p:nvPr>
        </p:nvSpPr>
        <p:spPr>
          <a:xfrm>
            <a:off x="7300572" y="240631"/>
            <a:ext cx="2050562" cy="718363"/>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dk1"/>
              </a:buClr>
              <a:buSzPts val="5600"/>
              <a:buFont typeface="Arial"/>
              <a:buNone/>
            </a:pPr>
            <a:r>
              <a:rPr lang="en-GB" sz="3600" b="1" dirty="0" smtClean="0">
                <a:latin typeface="Arial"/>
                <a:ea typeface="Arial"/>
                <a:cs typeface="Arial"/>
                <a:sym typeface="Arial"/>
              </a:rPr>
              <a:t>Daw (3)</a:t>
            </a:r>
            <a:endParaRPr sz="3600" b="1" dirty="0">
              <a:latin typeface="Arial"/>
              <a:ea typeface="Arial"/>
              <a:cs typeface="Arial"/>
              <a:sym typeface="Arial"/>
            </a:endParaRPr>
          </a:p>
        </p:txBody>
      </p:sp>
      <p:sp>
        <p:nvSpPr>
          <p:cNvPr id="489" name="Google Shape;489;p40"/>
          <p:cNvSpPr txBox="1">
            <a:spLocks noGrp="1"/>
          </p:cNvSpPr>
          <p:nvPr>
            <p:ph type="subTitle" idx="1"/>
          </p:nvPr>
        </p:nvSpPr>
        <p:spPr>
          <a:xfrm>
            <a:off x="6739128" y="2664886"/>
            <a:ext cx="4818888" cy="355078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800"/>
              <a:buNone/>
            </a:pPr>
            <a:endParaRPr sz="1800" b="1">
              <a:solidFill>
                <a:schemeClr val="dk1"/>
              </a:solidFill>
              <a:latin typeface="Arial"/>
              <a:ea typeface="Arial"/>
              <a:cs typeface="Arial"/>
              <a:sym typeface="Arial"/>
            </a:endParaRPr>
          </a:p>
          <a:p>
            <a:pPr marL="0" lvl="0" indent="0" algn="l" rtl="0">
              <a:lnSpc>
                <a:spcPct val="90000"/>
              </a:lnSpc>
              <a:spcBef>
                <a:spcPts val="0"/>
              </a:spcBef>
              <a:spcAft>
                <a:spcPts val="0"/>
              </a:spcAft>
              <a:buClr>
                <a:schemeClr val="dk1"/>
              </a:buClr>
              <a:buSzPts val="1800"/>
              <a:buNone/>
            </a:pPr>
            <a:endParaRPr sz="1800">
              <a:latin typeface="Arial"/>
              <a:ea typeface="Arial"/>
              <a:cs typeface="Arial"/>
              <a:sym typeface="Arial"/>
            </a:endParaRPr>
          </a:p>
          <a:p>
            <a:pPr marL="0" lvl="0" indent="0" algn="l" rtl="0">
              <a:lnSpc>
                <a:spcPct val="100000"/>
              </a:lnSpc>
              <a:spcBef>
                <a:spcPts val="0"/>
              </a:spcBef>
              <a:spcAft>
                <a:spcPts val="0"/>
              </a:spcAft>
              <a:buClr>
                <a:schemeClr val="dk1"/>
              </a:buClr>
              <a:buSzPts val="1800"/>
              <a:buNone/>
            </a:pPr>
            <a:endParaRPr sz="1800" b="1">
              <a:latin typeface="Arial"/>
              <a:ea typeface="Arial"/>
              <a:cs typeface="Arial"/>
              <a:sym typeface="Arial"/>
            </a:endParaRPr>
          </a:p>
        </p:txBody>
      </p:sp>
      <p:sp>
        <p:nvSpPr>
          <p:cNvPr id="490" name="Google Shape;490;p40"/>
          <p:cNvSpPr txBox="1"/>
          <p:nvPr/>
        </p:nvSpPr>
        <p:spPr>
          <a:xfrm>
            <a:off x="4959457" y="958994"/>
            <a:ext cx="7015654" cy="5674416"/>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2200"/>
              <a:buFont typeface="Arial"/>
              <a:buNone/>
            </a:pPr>
            <a:r>
              <a:rPr lang="en-GB" sz="2200" b="1" dirty="0" err="1" smtClean="0"/>
              <a:t>Tinang</a:t>
            </a:r>
            <a:r>
              <a:rPr lang="en-GB" sz="2200" b="1" dirty="0" smtClean="0"/>
              <a:t> </a:t>
            </a:r>
            <a:r>
              <a:rPr lang="en-GB" sz="2200" b="1" dirty="0" err="1" smtClean="0"/>
              <a:t>chye</a:t>
            </a:r>
            <a:r>
              <a:rPr lang="en-GB" sz="2200" b="1" dirty="0" smtClean="0"/>
              <a:t> </a:t>
            </a:r>
            <a:r>
              <a:rPr lang="en-GB" sz="2200" b="1" dirty="0" err="1" smtClean="0"/>
              <a:t>na</a:t>
            </a:r>
            <a:r>
              <a:rPr lang="en-GB" sz="2200" b="1" dirty="0" smtClean="0"/>
              <a:t> la ai </a:t>
            </a:r>
            <a:r>
              <a:rPr lang="en-GB" sz="2200" b="1" dirty="0" err="1" smtClean="0"/>
              <a:t>ni</a:t>
            </a:r>
            <a:r>
              <a:rPr lang="en-GB" sz="2200" b="1" dirty="0" smtClean="0"/>
              <a:t> </a:t>
            </a:r>
            <a:r>
              <a:rPr lang="en-GB" sz="2200" b="1" dirty="0" err="1" smtClean="0"/>
              <a:t>yawng</a:t>
            </a:r>
            <a:r>
              <a:rPr lang="en-GB" sz="2200" b="1" dirty="0" smtClean="0"/>
              <a:t> </a:t>
            </a:r>
            <a:r>
              <a:rPr lang="en-GB" sz="2200" b="1" dirty="0" err="1" smtClean="0"/>
              <a:t>hpe</a:t>
            </a:r>
            <a:r>
              <a:rPr lang="en-GB" sz="2200" b="1" dirty="0" smtClean="0"/>
              <a:t> </a:t>
            </a:r>
            <a:r>
              <a:rPr lang="en-GB" sz="2200" b="1" dirty="0" err="1" smtClean="0"/>
              <a:t>hpang</a:t>
            </a:r>
            <a:r>
              <a:rPr lang="en-GB" sz="2200" b="1" dirty="0" smtClean="0"/>
              <a:t> </a:t>
            </a:r>
            <a:r>
              <a:rPr lang="en-GB" sz="2200" b="1" dirty="0" err="1" smtClean="0"/>
              <a:t>jahtum</a:t>
            </a:r>
            <a:r>
              <a:rPr lang="en-GB" sz="2200" b="1" dirty="0" smtClean="0"/>
              <a:t> gin </a:t>
            </a:r>
            <a:r>
              <a:rPr lang="en-GB" sz="2200" b="1" dirty="0" err="1" smtClean="0"/>
              <a:t>chyum</a:t>
            </a:r>
            <a:r>
              <a:rPr lang="en-GB" sz="2200" b="1" dirty="0" smtClean="0"/>
              <a:t> </a:t>
            </a:r>
            <a:r>
              <a:rPr lang="en-GB" sz="2200" b="1" dirty="0" err="1" smtClean="0"/>
              <a:t>dat</a:t>
            </a:r>
            <a:r>
              <a:rPr lang="en-GB" sz="2200" b="1" dirty="0" smtClean="0"/>
              <a:t> </a:t>
            </a:r>
            <a:r>
              <a:rPr lang="en-GB" sz="2200" b="1" dirty="0" err="1" smtClean="0"/>
              <a:t>ya</a:t>
            </a:r>
            <a:r>
              <a:rPr lang="en-GB" sz="2200" b="1" dirty="0" smtClean="0"/>
              <a:t> u.</a:t>
            </a:r>
            <a:br>
              <a:rPr lang="en-GB" sz="2200" b="1" dirty="0" smtClean="0"/>
            </a:br>
            <a:r>
              <a:rPr lang="en-GB" sz="2200" dirty="0" err="1"/>
              <a:t>M</a:t>
            </a:r>
            <a:r>
              <a:rPr lang="en-GB" sz="2200" dirty="0" err="1" smtClean="0"/>
              <a:t>aga</a:t>
            </a:r>
            <a:r>
              <a:rPr lang="en-GB" sz="2200" dirty="0" smtClean="0"/>
              <a:t> mi </a:t>
            </a:r>
            <a:r>
              <a:rPr lang="en-GB" sz="2200" dirty="0" err="1" smtClean="0"/>
              <a:t>na</a:t>
            </a:r>
            <a:r>
              <a:rPr lang="en-GB" sz="2200" dirty="0" smtClean="0"/>
              <a:t> </a:t>
            </a:r>
            <a:r>
              <a:rPr lang="en-GB" sz="2200" dirty="0" err="1" smtClean="0"/>
              <a:t>masha</a:t>
            </a:r>
            <a:r>
              <a:rPr lang="en-GB" sz="2200" dirty="0" smtClean="0"/>
              <a:t> </a:t>
            </a:r>
            <a:r>
              <a:rPr lang="en-GB" sz="2200" dirty="0" err="1" smtClean="0"/>
              <a:t>tsun</a:t>
            </a:r>
            <a:r>
              <a:rPr lang="en-GB" sz="2200" dirty="0" smtClean="0"/>
              <a:t> </a:t>
            </a:r>
            <a:r>
              <a:rPr lang="en-GB" sz="2200" dirty="0" err="1" smtClean="0"/>
              <a:t>shaga</a:t>
            </a:r>
            <a:r>
              <a:rPr lang="en-GB" sz="2200" dirty="0" smtClean="0"/>
              <a:t> </a:t>
            </a:r>
            <a:r>
              <a:rPr lang="en-GB" sz="2200" dirty="0" err="1" smtClean="0"/>
              <a:t>wa</a:t>
            </a:r>
            <a:r>
              <a:rPr lang="en-GB" sz="2200" dirty="0" smtClean="0"/>
              <a:t> ai </a:t>
            </a:r>
            <a:r>
              <a:rPr lang="en-GB" sz="2200" dirty="0" err="1" smtClean="0"/>
              <a:t>madung</a:t>
            </a:r>
            <a:r>
              <a:rPr lang="en-GB" sz="2200" dirty="0" smtClean="0"/>
              <a:t> </a:t>
            </a:r>
            <a:r>
              <a:rPr lang="en-GB" sz="2200" dirty="0" err="1" smtClean="0"/>
              <a:t>gasi</a:t>
            </a:r>
            <a:r>
              <a:rPr lang="en-GB" sz="2200" dirty="0" smtClean="0"/>
              <a:t> </a:t>
            </a:r>
            <a:r>
              <a:rPr lang="en-GB" sz="2200" dirty="0" err="1" smtClean="0"/>
              <a:t>ni</a:t>
            </a:r>
            <a:r>
              <a:rPr lang="en-GB" sz="2200" dirty="0" smtClean="0"/>
              <a:t> </a:t>
            </a:r>
            <a:r>
              <a:rPr lang="en-GB" sz="2200" dirty="0" err="1" smtClean="0"/>
              <a:t>hpe</a:t>
            </a:r>
            <a:r>
              <a:rPr lang="en-GB" sz="2200" dirty="0"/>
              <a:t> </a:t>
            </a:r>
            <a:r>
              <a:rPr lang="en-GB" sz="2200" dirty="0" err="1" smtClean="0"/>
              <a:t>bai</a:t>
            </a:r>
            <a:r>
              <a:rPr lang="en-GB" sz="2200" dirty="0" smtClean="0"/>
              <a:t> </a:t>
            </a:r>
            <a:r>
              <a:rPr lang="en-GB" sz="2200" dirty="0" err="1" smtClean="0"/>
              <a:t>tsun</a:t>
            </a:r>
            <a:r>
              <a:rPr lang="en-GB" sz="2200" dirty="0" smtClean="0"/>
              <a:t> </a:t>
            </a:r>
            <a:r>
              <a:rPr lang="en-GB" sz="2200" dirty="0" err="1" smtClean="0"/>
              <a:t>madun</a:t>
            </a:r>
            <a:r>
              <a:rPr lang="en-GB" sz="2200" dirty="0" smtClean="0"/>
              <a:t> </a:t>
            </a:r>
            <a:r>
              <a:rPr lang="en-GB" sz="2200" dirty="0" err="1" smtClean="0"/>
              <a:t>ya</a:t>
            </a:r>
            <a:r>
              <a:rPr lang="en-GB" sz="2200" dirty="0" smtClean="0"/>
              <a:t> n-</a:t>
            </a:r>
            <a:r>
              <a:rPr lang="en-GB" sz="2200" dirty="0" err="1" smtClean="0"/>
              <a:t>na</a:t>
            </a:r>
            <a:r>
              <a:rPr lang="en-GB" sz="2200" dirty="0" smtClean="0"/>
              <a:t> </a:t>
            </a:r>
            <a:r>
              <a:rPr lang="en-GB" sz="2200" dirty="0" err="1" smtClean="0"/>
              <a:t>shi</a:t>
            </a:r>
            <a:r>
              <a:rPr lang="en-GB" sz="2200" dirty="0" smtClean="0"/>
              <a:t> </a:t>
            </a:r>
            <a:r>
              <a:rPr lang="en-GB" sz="2200" dirty="0" err="1" smtClean="0"/>
              <a:t>tsun</a:t>
            </a:r>
            <a:r>
              <a:rPr lang="en-GB" sz="2200" dirty="0" smtClean="0"/>
              <a:t> </a:t>
            </a:r>
            <a:r>
              <a:rPr lang="en-GB" sz="2200" dirty="0" err="1" smtClean="0"/>
              <a:t>shaga</a:t>
            </a:r>
            <a:r>
              <a:rPr lang="en-GB" sz="2200" dirty="0" smtClean="0"/>
              <a:t> </a:t>
            </a:r>
            <a:r>
              <a:rPr lang="en-GB" sz="2200" dirty="0" err="1" smtClean="0"/>
              <a:t>nga</a:t>
            </a:r>
            <a:r>
              <a:rPr lang="en-GB" sz="2200" dirty="0" smtClean="0"/>
              <a:t> ai </a:t>
            </a:r>
            <a:r>
              <a:rPr lang="en-GB" sz="2200" dirty="0" err="1" smtClean="0"/>
              <a:t>hpe</a:t>
            </a:r>
            <a:r>
              <a:rPr lang="en-GB" sz="2200" dirty="0" smtClean="0"/>
              <a:t> </a:t>
            </a:r>
            <a:r>
              <a:rPr lang="en-GB" sz="2200" dirty="0" err="1" smtClean="0"/>
              <a:t>atsawm</a:t>
            </a:r>
            <a:r>
              <a:rPr lang="en-GB" sz="2200" dirty="0" smtClean="0"/>
              <a:t> </a:t>
            </a:r>
            <a:r>
              <a:rPr lang="en-GB" sz="2200" dirty="0" err="1" smtClean="0"/>
              <a:t>sha</a:t>
            </a:r>
            <a:r>
              <a:rPr lang="en-GB" sz="2200" dirty="0" smtClean="0"/>
              <a:t> </a:t>
            </a:r>
            <a:r>
              <a:rPr lang="en-GB" sz="2200" dirty="0" err="1" smtClean="0"/>
              <a:t>madat</a:t>
            </a:r>
            <a:r>
              <a:rPr lang="en-GB" sz="2200" dirty="0"/>
              <a:t> </a:t>
            </a:r>
            <a:r>
              <a:rPr lang="en-GB" sz="2200" dirty="0" smtClean="0"/>
              <a:t>let </a:t>
            </a:r>
            <a:r>
              <a:rPr lang="en-GB" sz="2200" dirty="0" err="1" smtClean="0"/>
              <a:t>teng</a:t>
            </a:r>
            <a:r>
              <a:rPr lang="en-GB" sz="2200" dirty="0" smtClean="0"/>
              <a:t> </a:t>
            </a:r>
            <a:r>
              <a:rPr lang="en-GB" sz="2200" dirty="0" err="1" smtClean="0"/>
              <a:t>sha</a:t>
            </a:r>
            <a:r>
              <a:rPr lang="en-GB" sz="2200" dirty="0" smtClean="0"/>
              <a:t> </a:t>
            </a:r>
            <a:r>
              <a:rPr lang="en-GB" sz="2200" dirty="0" err="1" smtClean="0"/>
              <a:t>chye</a:t>
            </a:r>
            <a:r>
              <a:rPr lang="en-GB" sz="2200" dirty="0" smtClean="0"/>
              <a:t> </a:t>
            </a:r>
            <a:r>
              <a:rPr lang="en-GB" sz="2200" dirty="0" err="1" smtClean="0"/>
              <a:t>na</a:t>
            </a:r>
            <a:r>
              <a:rPr lang="en-GB" sz="2200" dirty="0" smtClean="0"/>
              <a:t> </a:t>
            </a:r>
            <a:r>
              <a:rPr lang="en-GB" sz="2200" dirty="0" err="1" smtClean="0"/>
              <a:t>nga</a:t>
            </a:r>
            <a:r>
              <a:rPr lang="en-GB" sz="2200" dirty="0" smtClean="0"/>
              <a:t> ai </a:t>
            </a:r>
            <a:r>
              <a:rPr lang="en-GB" sz="2200" dirty="0" err="1" smtClean="0"/>
              <a:t>ngu</a:t>
            </a:r>
            <a:r>
              <a:rPr lang="en-GB" sz="2200" dirty="0" smtClean="0"/>
              <a:t> </a:t>
            </a:r>
            <a:r>
              <a:rPr lang="en-GB" sz="2200" dirty="0" err="1" smtClean="0"/>
              <a:t>hpe</a:t>
            </a:r>
            <a:r>
              <a:rPr lang="en-GB" sz="2200" dirty="0" smtClean="0"/>
              <a:t> </a:t>
            </a:r>
            <a:r>
              <a:rPr lang="en-GB" sz="2200" dirty="0" err="1" smtClean="0"/>
              <a:t>madun</a:t>
            </a:r>
            <a:r>
              <a:rPr lang="en-GB" sz="2200" dirty="0" smtClean="0"/>
              <a:t> </a:t>
            </a:r>
            <a:r>
              <a:rPr lang="en-GB" sz="2200" dirty="0" err="1" smtClean="0"/>
              <a:t>lu</a:t>
            </a:r>
            <a:r>
              <a:rPr lang="en-GB" sz="2200" dirty="0" smtClean="0"/>
              <a:t> </a:t>
            </a:r>
            <a:r>
              <a:rPr lang="en-GB" sz="2200" dirty="0" err="1" smtClean="0"/>
              <a:t>na</a:t>
            </a:r>
            <a:r>
              <a:rPr lang="en-GB" sz="2200" dirty="0" smtClean="0"/>
              <a:t> </a:t>
            </a:r>
            <a:r>
              <a:rPr lang="en-GB" sz="2200" dirty="0" err="1" smtClean="0"/>
              <a:t>rai</a:t>
            </a:r>
            <a:r>
              <a:rPr lang="en-GB" sz="2200" dirty="0" smtClean="0"/>
              <a:t> </a:t>
            </a:r>
            <a:r>
              <a:rPr lang="en-GB" sz="2200" dirty="0" err="1" smtClean="0"/>
              <a:t>nga</a:t>
            </a:r>
            <a:r>
              <a:rPr lang="en-GB" sz="2200" dirty="0" smtClean="0"/>
              <a:t> ai. </a:t>
            </a:r>
          </a:p>
          <a:p>
            <a:pPr marL="0" marR="0" lvl="0" indent="0" algn="l" rtl="0">
              <a:lnSpc>
                <a:spcPct val="150000"/>
              </a:lnSpc>
              <a:spcBef>
                <a:spcPts val="0"/>
              </a:spcBef>
              <a:spcAft>
                <a:spcPts val="0"/>
              </a:spcAft>
              <a:buClr>
                <a:srgbClr val="000000"/>
              </a:buClr>
              <a:buSzPts val="2200"/>
              <a:buFont typeface="Arial"/>
              <a:buNone/>
            </a:pPr>
            <a:endParaRPr lang="en-GB" sz="2000" b="0" i="0" u="none" strike="noStrike" cap="none" dirty="0" smtClean="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2200"/>
              <a:buFont typeface="Arial"/>
              <a:buNone/>
            </a:pPr>
            <a:r>
              <a:rPr lang="en-GB" sz="2000" b="0" i="0" u="none" strike="noStrike" cap="none" dirty="0" err="1" smtClean="0">
                <a:solidFill>
                  <a:srgbClr val="000000"/>
                </a:solidFill>
                <a:latin typeface="Arial"/>
                <a:ea typeface="Arial"/>
                <a:cs typeface="Arial"/>
                <a:sym typeface="Arial"/>
              </a:rPr>
              <a:t>Shanhte</a:t>
            </a:r>
            <a:r>
              <a:rPr lang="en-GB" sz="2000" b="0" i="0" u="none" strike="noStrike" cap="none" dirty="0" smtClean="0">
                <a:solidFill>
                  <a:srgbClr val="000000"/>
                </a:solidFill>
                <a:latin typeface="Arial"/>
                <a:ea typeface="Arial"/>
                <a:cs typeface="Arial"/>
                <a:sym typeface="Arial"/>
              </a:rPr>
              <a:t> </a:t>
            </a:r>
            <a:r>
              <a:rPr lang="en-GB" sz="2000" b="0" i="0" u="none" strike="noStrike" cap="none" dirty="0" err="1" smtClean="0">
                <a:solidFill>
                  <a:srgbClr val="000000"/>
                </a:solidFill>
                <a:latin typeface="Arial"/>
                <a:ea typeface="Arial"/>
                <a:cs typeface="Arial"/>
                <a:sym typeface="Arial"/>
              </a:rPr>
              <a:t>gara</a:t>
            </a:r>
            <a:r>
              <a:rPr lang="en-GB" sz="2000" b="0" i="0" u="none" strike="noStrike" cap="none" dirty="0" smtClean="0">
                <a:solidFill>
                  <a:srgbClr val="000000"/>
                </a:solidFill>
                <a:latin typeface="Arial"/>
                <a:ea typeface="Arial"/>
                <a:cs typeface="Arial"/>
                <a:sym typeface="Arial"/>
              </a:rPr>
              <a:t> </a:t>
            </a:r>
            <a:r>
              <a:rPr lang="en-GB" sz="2000" b="0" i="0" u="none" strike="noStrike" cap="none" dirty="0" err="1" smtClean="0">
                <a:solidFill>
                  <a:srgbClr val="000000"/>
                </a:solidFill>
                <a:latin typeface="Arial"/>
                <a:ea typeface="Arial"/>
                <a:cs typeface="Arial"/>
                <a:sym typeface="Arial"/>
              </a:rPr>
              <a:t>hku</a:t>
            </a:r>
            <a:r>
              <a:rPr lang="en-GB" sz="2000" b="0" i="0" u="none" strike="noStrike" cap="none" dirty="0" smtClean="0">
                <a:solidFill>
                  <a:srgbClr val="000000"/>
                </a:solidFill>
                <a:latin typeface="Arial"/>
                <a:ea typeface="Arial"/>
                <a:cs typeface="Arial"/>
                <a:sym typeface="Arial"/>
              </a:rPr>
              <a:t> </a:t>
            </a:r>
            <a:r>
              <a:rPr lang="en-GB" sz="2000" b="0" i="0" u="none" strike="noStrike" cap="none" dirty="0" err="1" smtClean="0">
                <a:solidFill>
                  <a:srgbClr val="000000"/>
                </a:solidFill>
                <a:latin typeface="Arial"/>
                <a:ea typeface="Arial"/>
                <a:cs typeface="Arial"/>
                <a:sym typeface="Arial"/>
              </a:rPr>
              <a:t>hkam</a:t>
            </a:r>
            <a:r>
              <a:rPr lang="en-GB" sz="2000" b="0" i="0" u="none" strike="noStrike" cap="none" dirty="0" smtClean="0">
                <a:solidFill>
                  <a:srgbClr val="000000"/>
                </a:solidFill>
                <a:latin typeface="Arial"/>
                <a:ea typeface="Arial"/>
                <a:cs typeface="Arial"/>
                <a:sym typeface="Arial"/>
              </a:rPr>
              <a:t> </a:t>
            </a:r>
            <a:r>
              <a:rPr lang="en-GB" sz="2000" b="0" i="0" u="none" strike="noStrike" cap="none" dirty="0" err="1" smtClean="0">
                <a:solidFill>
                  <a:srgbClr val="000000"/>
                </a:solidFill>
                <a:latin typeface="Arial"/>
                <a:ea typeface="Arial"/>
                <a:cs typeface="Arial"/>
                <a:sym typeface="Arial"/>
              </a:rPr>
              <a:t>sha</a:t>
            </a:r>
            <a:r>
              <a:rPr lang="en-GB" sz="2000" b="0" i="0" u="none" strike="noStrike" cap="none" dirty="0" smtClean="0">
                <a:solidFill>
                  <a:srgbClr val="000000"/>
                </a:solidFill>
                <a:latin typeface="Arial"/>
                <a:ea typeface="Arial"/>
                <a:cs typeface="Arial"/>
                <a:sym typeface="Arial"/>
              </a:rPr>
              <a:t> </a:t>
            </a:r>
            <a:r>
              <a:rPr lang="en-GB" sz="2000" b="0" i="0" u="none" strike="noStrike" cap="none" dirty="0" err="1" smtClean="0">
                <a:solidFill>
                  <a:srgbClr val="000000"/>
                </a:solidFill>
                <a:latin typeface="Arial"/>
                <a:ea typeface="Arial"/>
                <a:cs typeface="Arial"/>
                <a:sym typeface="Arial"/>
              </a:rPr>
              <a:t>nga</a:t>
            </a:r>
            <a:r>
              <a:rPr lang="en-GB" sz="2000" b="0" i="0" u="none" strike="noStrike" cap="none" dirty="0" smtClean="0">
                <a:solidFill>
                  <a:srgbClr val="000000"/>
                </a:solidFill>
                <a:latin typeface="Arial"/>
                <a:ea typeface="Arial"/>
                <a:cs typeface="Arial"/>
                <a:sym typeface="Arial"/>
              </a:rPr>
              <a:t> ai </a:t>
            </a:r>
            <a:r>
              <a:rPr lang="en-GB" sz="2000" b="0" i="0" u="none" strike="noStrike" cap="none" dirty="0" err="1" smtClean="0">
                <a:solidFill>
                  <a:srgbClr val="000000"/>
                </a:solidFill>
                <a:latin typeface="Arial"/>
                <a:ea typeface="Arial"/>
                <a:cs typeface="Arial"/>
                <a:sym typeface="Arial"/>
              </a:rPr>
              <a:t>hpe</a:t>
            </a:r>
            <a:r>
              <a:rPr lang="en-GB" sz="2000" b="0" i="0" u="none" strike="noStrike" cap="none" dirty="0" smtClean="0">
                <a:solidFill>
                  <a:srgbClr val="000000"/>
                </a:solidFill>
                <a:latin typeface="Arial"/>
                <a:ea typeface="Arial"/>
                <a:cs typeface="Arial"/>
                <a:sym typeface="Arial"/>
              </a:rPr>
              <a:t> </a:t>
            </a:r>
            <a:r>
              <a:rPr lang="en-GB" sz="2000" b="0" i="0" u="none" strike="noStrike" cap="none" dirty="0" err="1" smtClean="0">
                <a:solidFill>
                  <a:srgbClr val="000000"/>
                </a:solidFill>
                <a:latin typeface="Arial"/>
                <a:ea typeface="Arial"/>
                <a:cs typeface="Arial"/>
                <a:sym typeface="Arial"/>
              </a:rPr>
              <a:t>tinang</a:t>
            </a:r>
            <a:r>
              <a:rPr lang="en-GB" sz="2000" b="0" i="0" u="none" strike="noStrike" cap="none" dirty="0" smtClean="0">
                <a:solidFill>
                  <a:srgbClr val="000000"/>
                </a:solidFill>
                <a:latin typeface="Arial"/>
                <a:ea typeface="Arial"/>
                <a:cs typeface="Arial"/>
                <a:sym typeface="Arial"/>
              </a:rPr>
              <a:t> </a:t>
            </a:r>
            <a:r>
              <a:rPr lang="en-GB" sz="2000" b="0" i="0" u="none" strike="noStrike" cap="none" dirty="0" err="1" smtClean="0">
                <a:solidFill>
                  <a:srgbClr val="000000"/>
                </a:solidFill>
                <a:latin typeface="Arial"/>
                <a:ea typeface="Arial"/>
                <a:cs typeface="Arial"/>
                <a:sym typeface="Arial"/>
              </a:rPr>
              <a:t>hkrai</a:t>
            </a:r>
            <a:r>
              <a:rPr lang="en-GB" sz="2000" b="0" i="0" u="none" strike="noStrike" cap="none" dirty="0" smtClean="0">
                <a:solidFill>
                  <a:srgbClr val="000000"/>
                </a:solidFill>
                <a:latin typeface="Arial"/>
                <a:ea typeface="Arial"/>
                <a:cs typeface="Arial"/>
                <a:sym typeface="Arial"/>
              </a:rPr>
              <a:t> </a:t>
            </a:r>
            <a:r>
              <a:rPr lang="en-GB" sz="2000" b="0" i="0" u="none" strike="noStrike" cap="none" dirty="0" err="1" smtClean="0">
                <a:solidFill>
                  <a:srgbClr val="000000"/>
                </a:solidFill>
                <a:latin typeface="Arial"/>
                <a:ea typeface="Arial"/>
                <a:cs typeface="Arial"/>
                <a:sym typeface="Arial"/>
              </a:rPr>
              <a:t>lachyum</a:t>
            </a:r>
            <a:r>
              <a:rPr lang="en-GB" sz="2000" b="0" i="0" u="none" strike="noStrike" cap="none" dirty="0" smtClean="0">
                <a:solidFill>
                  <a:srgbClr val="000000"/>
                </a:solidFill>
                <a:latin typeface="Arial"/>
                <a:ea typeface="Arial"/>
                <a:cs typeface="Arial"/>
                <a:sym typeface="Arial"/>
              </a:rPr>
              <a:t> </a:t>
            </a:r>
            <a:r>
              <a:rPr lang="en-GB" sz="2000" b="0" i="0" u="none" strike="noStrike" cap="none" dirty="0" err="1" smtClean="0">
                <a:solidFill>
                  <a:srgbClr val="000000"/>
                </a:solidFill>
                <a:latin typeface="Arial"/>
                <a:ea typeface="Arial"/>
                <a:cs typeface="Arial"/>
                <a:sym typeface="Arial"/>
              </a:rPr>
              <a:t>nhta</a:t>
            </a:r>
            <a:r>
              <a:rPr lang="en-GB" sz="2000" b="0" i="0" u="none" strike="noStrike" cap="none" dirty="0" smtClean="0">
                <a:solidFill>
                  <a:srgbClr val="000000"/>
                </a:solidFill>
                <a:latin typeface="Arial"/>
                <a:ea typeface="Arial"/>
                <a:cs typeface="Arial"/>
                <a:sym typeface="Arial"/>
              </a:rPr>
              <a:t> la ai  </a:t>
            </a:r>
            <a:r>
              <a:rPr lang="en-GB" sz="2000" b="0" i="0" u="none" strike="noStrike" cap="none" dirty="0" err="1" smtClean="0">
                <a:solidFill>
                  <a:srgbClr val="000000"/>
                </a:solidFill>
                <a:latin typeface="Arial"/>
                <a:ea typeface="Arial"/>
                <a:cs typeface="Arial"/>
                <a:sym typeface="Arial"/>
              </a:rPr>
              <a:t>sha</a:t>
            </a:r>
            <a:r>
              <a:rPr lang="en-GB" sz="2000" b="0" i="0" u="none" strike="noStrike" cap="none" dirty="0" smtClean="0">
                <a:solidFill>
                  <a:srgbClr val="000000"/>
                </a:solidFill>
                <a:latin typeface="Arial"/>
                <a:ea typeface="Arial"/>
                <a:cs typeface="Arial"/>
                <a:sym typeface="Arial"/>
              </a:rPr>
              <a:t> </a:t>
            </a:r>
            <a:r>
              <a:rPr lang="en-GB" sz="2000" dirty="0" err="1" smtClean="0"/>
              <a:t>madat</a:t>
            </a:r>
            <a:r>
              <a:rPr lang="en-GB" sz="2000" b="0" i="0" u="none" strike="noStrike" cap="none" dirty="0" smtClean="0">
                <a:solidFill>
                  <a:srgbClr val="000000"/>
                </a:solidFill>
                <a:latin typeface="Arial"/>
                <a:ea typeface="Arial"/>
                <a:cs typeface="Arial"/>
                <a:sym typeface="Arial"/>
              </a:rPr>
              <a:t> </a:t>
            </a:r>
            <a:r>
              <a:rPr lang="en-GB" sz="2000" dirty="0" smtClean="0"/>
              <a:t>da ai lam </a:t>
            </a:r>
            <a:r>
              <a:rPr lang="en-GB" sz="2000" dirty="0" err="1" smtClean="0"/>
              <a:t>ni</a:t>
            </a:r>
            <a:r>
              <a:rPr lang="en-GB" sz="2000" dirty="0" smtClean="0"/>
              <a:t> </a:t>
            </a:r>
            <a:r>
              <a:rPr lang="en-GB" sz="2000" dirty="0" err="1" smtClean="0"/>
              <a:t>hpe</a:t>
            </a:r>
            <a:r>
              <a:rPr lang="en-GB" sz="2000" dirty="0" smtClean="0"/>
              <a:t> </a:t>
            </a:r>
            <a:r>
              <a:rPr lang="en-GB" sz="2000" dirty="0" err="1" smtClean="0"/>
              <a:t>sha</a:t>
            </a:r>
            <a:r>
              <a:rPr lang="en-GB" sz="2000" dirty="0" smtClean="0"/>
              <a:t> </a:t>
            </a:r>
            <a:r>
              <a:rPr lang="en-GB" sz="2000" dirty="0" err="1" smtClean="0"/>
              <a:t>tsun</a:t>
            </a:r>
            <a:r>
              <a:rPr lang="en-GB" sz="2000" dirty="0" smtClean="0"/>
              <a:t> u.</a:t>
            </a:r>
          </a:p>
          <a:p>
            <a:pPr marL="0" marR="0" lvl="0" indent="0" algn="l" rtl="0">
              <a:lnSpc>
                <a:spcPct val="150000"/>
              </a:lnSpc>
              <a:spcBef>
                <a:spcPts val="0"/>
              </a:spcBef>
              <a:spcAft>
                <a:spcPts val="0"/>
              </a:spcAft>
              <a:buClr>
                <a:srgbClr val="000000"/>
              </a:buClr>
              <a:buSzPts val="2200"/>
              <a:buFont typeface="Arial"/>
              <a:buNone/>
            </a:pPr>
            <a:endParaRPr lang="en-GB" sz="2000" b="0" i="0" u="none" strike="noStrike" cap="none" dirty="0" smtClean="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2200"/>
              <a:buFont typeface="Arial"/>
              <a:buNone/>
            </a:pPr>
            <a:r>
              <a:rPr lang="en-GB" sz="2000" b="0" i="0" u="none" strike="noStrike" cap="none" dirty="0" err="1" smtClean="0">
                <a:solidFill>
                  <a:srgbClr val="000000"/>
                </a:solidFill>
                <a:latin typeface="Arial"/>
                <a:ea typeface="Arial"/>
                <a:cs typeface="Arial"/>
                <a:sym typeface="Arial"/>
              </a:rPr>
              <a:t>Maga</a:t>
            </a:r>
            <a:r>
              <a:rPr lang="en-GB" sz="2000" b="0" i="0" u="none" strike="noStrike" cap="none" dirty="0" smtClean="0">
                <a:solidFill>
                  <a:srgbClr val="000000"/>
                </a:solidFill>
                <a:latin typeface="Arial"/>
                <a:ea typeface="Arial"/>
                <a:cs typeface="Arial"/>
                <a:sym typeface="Arial"/>
              </a:rPr>
              <a:t> mi </a:t>
            </a:r>
            <a:r>
              <a:rPr lang="en-GB" sz="2000" b="0" i="0" u="none" strike="noStrike" cap="none" dirty="0" err="1" smtClean="0">
                <a:solidFill>
                  <a:srgbClr val="000000"/>
                </a:solidFill>
                <a:latin typeface="Arial"/>
                <a:ea typeface="Arial"/>
                <a:cs typeface="Arial"/>
                <a:sym typeface="Arial"/>
              </a:rPr>
              <a:t>na</a:t>
            </a:r>
            <a:r>
              <a:rPr lang="en-GB" sz="2000" b="0" i="0" u="none" strike="noStrike" cap="none" dirty="0" smtClean="0">
                <a:solidFill>
                  <a:srgbClr val="000000"/>
                </a:solidFill>
                <a:latin typeface="Arial"/>
                <a:ea typeface="Arial"/>
                <a:cs typeface="Arial"/>
                <a:sym typeface="Arial"/>
              </a:rPr>
              <a:t> </a:t>
            </a:r>
            <a:r>
              <a:rPr lang="en-GB" sz="2000" b="0" i="0" u="none" strike="noStrike" cap="none" dirty="0" err="1" smtClean="0">
                <a:solidFill>
                  <a:srgbClr val="000000"/>
                </a:solidFill>
                <a:latin typeface="Arial"/>
                <a:ea typeface="Arial"/>
                <a:cs typeface="Arial"/>
                <a:sym typeface="Arial"/>
              </a:rPr>
              <a:t>masha</a:t>
            </a:r>
            <a:r>
              <a:rPr lang="en-GB" sz="2000" b="0" i="0" u="none" strike="noStrike" cap="none" dirty="0" smtClean="0">
                <a:solidFill>
                  <a:srgbClr val="000000"/>
                </a:solidFill>
                <a:latin typeface="Arial"/>
                <a:ea typeface="Arial"/>
                <a:cs typeface="Arial"/>
                <a:sym typeface="Arial"/>
              </a:rPr>
              <a:t> </a:t>
            </a:r>
            <a:r>
              <a:rPr lang="en-GB" sz="2000" b="0" i="0" u="none" strike="noStrike" cap="none" dirty="0" err="1" smtClean="0">
                <a:solidFill>
                  <a:srgbClr val="000000"/>
                </a:solidFill>
                <a:latin typeface="Arial"/>
                <a:ea typeface="Arial"/>
                <a:cs typeface="Arial"/>
                <a:sym typeface="Arial"/>
              </a:rPr>
              <a:t>hpe</a:t>
            </a:r>
            <a:r>
              <a:rPr lang="en-GB" sz="2000" b="0" i="0" u="none" strike="noStrike" cap="none" dirty="0" smtClean="0">
                <a:solidFill>
                  <a:srgbClr val="000000"/>
                </a:solidFill>
                <a:latin typeface="Arial"/>
                <a:ea typeface="Arial"/>
                <a:cs typeface="Arial"/>
                <a:sym typeface="Arial"/>
              </a:rPr>
              <a:t> (</a:t>
            </a:r>
            <a:r>
              <a:rPr lang="en-GB" sz="2000" b="0" i="0" u="none" strike="noStrike" cap="none" dirty="0" err="1" smtClean="0">
                <a:solidFill>
                  <a:srgbClr val="000000"/>
                </a:solidFill>
                <a:latin typeface="Arial"/>
                <a:ea typeface="Arial"/>
                <a:cs typeface="Arial"/>
                <a:sym typeface="Arial"/>
              </a:rPr>
              <a:t>shr</a:t>
            </a:r>
            <a:r>
              <a:rPr lang="en-GB" sz="2000" b="0" i="0" u="none" strike="noStrike" cap="none" dirty="0" smtClean="0">
                <a:solidFill>
                  <a:srgbClr val="000000"/>
                </a:solidFill>
                <a:latin typeface="Arial"/>
                <a:ea typeface="Arial"/>
                <a:cs typeface="Arial"/>
                <a:sym typeface="Arial"/>
              </a:rPr>
              <a:t>) </a:t>
            </a:r>
            <a:r>
              <a:rPr lang="en-GB" sz="2000" b="0" i="0" u="none" strike="noStrike" cap="none" dirty="0" err="1" smtClean="0">
                <a:solidFill>
                  <a:srgbClr val="000000"/>
                </a:solidFill>
                <a:latin typeface="Arial"/>
                <a:ea typeface="Arial"/>
                <a:cs typeface="Arial"/>
                <a:sym typeface="Arial"/>
              </a:rPr>
              <a:t>shanhte</a:t>
            </a:r>
            <a:r>
              <a:rPr lang="en-GB" sz="2000" b="0" i="0" u="none" strike="noStrike" cap="none" dirty="0" smtClean="0">
                <a:solidFill>
                  <a:srgbClr val="000000"/>
                </a:solidFill>
                <a:latin typeface="Arial"/>
                <a:ea typeface="Arial"/>
                <a:cs typeface="Arial"/>
                <a:sym typeface="Arial"/>
              </a:rPr>
              <a:t> </a:t>
            </a:r>
            <a:r>
              <a:rPr lang="en-GB" sz="2000" dirty="0" smtClean="0"/>
              <a:t>a </a:t>
            </a:r>
            <a:r>
              <a:rPr lang="en-GB" sz="2000" dirty="0" err="1" smtClean="0"/>
              <a:t>mabyin</a:t>
            </a:r>
            <a:r>
              <a:rPr lang="en-GB" sz="2000" dirty="0" smtClean="0"/>
              <a:t> </a:t>
            </a:r>
            <a:r>
              <a:rPr lang="en-GB" sz="2000" dirty="0" err="1" smtClean="0"/>
              <a:t>hpe</a:t>
            </a:r>
            <a:r>
              <a:rPr lang="en-GB" sz="2000" dirty="0" smtClean="0"/>
              <a:t> </a:t>
            </a:r>
            <a:r>
              <a:rPr lang="en-GB" sz="2000" dirty="0" err="1" smtClean="0"/>
              <a:t>ahpyak</a:t>
            </a:r>
            <a:r>
              <a:rPr lang="en-GB" sz="2000" dirty="0" smtClean="0"/>
              <a:t> </a:t>
            </a:r>
            <a:r>
              <a:rPr lang="en-GB" sz="2000" dirty="0" err="1" smtClean="0"/>
              <a:t>dinglun</a:t>
            </a:r>
            <a:r>
              <a:rPr lang="en-GB" sz="2000" dirty="0" smtClean="0"/>
              <a:t> ai lam </a:t>
            </a:r>
            <a:r>
              <a:rPr lang="en-GB" sz="2000" dirty="0" err="1" smtClean="0"/>
              <a:t>nmai</a:t>
            </a:r>
            <a:r>
              <a:rPr lang="en-GB" sz="2000" dirty="0" smtClean="0"/>
              <a:t> </a:t>
            </a:r>
            <a:r>
              <a:rPr lang="en-GB" sz="2000" dirty="0" err="1" smtClean="0"/>
              <a:t>galaw</a:t>
            </a:r>
            <a:r>
              <a:rPr lang="en-GB" sz="2000" dirty="0" smtClean="0"/>
              <a:t> ai.</a:t>
            </a:r>
            <a:endParaRPr sz="2200" b="1" i="0" u="none" strike="noStrike" cap="none" dirty="0">
              <a:solidFill>
                <a:schemeClr val="dk1"/>
              </a:solidFill>
              <a:latin typeface="Arial"/>
              <a:ea typeface="Arial"/>
              <a:cs typeface="Arial"/>
              <a:sym typeface="Arial"/>
            </a:endParaRPr>
          </a:p>
        </p:txBody>
      </p:sp>
      <p:pic>
        <p:nvPicPr>
          <p:cNvPr id="491" name="Google Shape;491;p40" descr="A picture containing shirt&#10;&#10;Description automatically generated"/>
          <p:cNvPicPr preferRelativeResize="0"/>
          <p:nvPr/>
        </p:nvPicPr>
        <p:blipFill rotWithShape="1">
          <a:blip r:embed="rId3">
            <a:alphaModFix/>
          </a:blip>
          <a:srcRect/>
          <a:stretch/>
        </p:blipFill>
        <p:spPr>
          <a:xfrm>
            <a:off x="841071" y="1183585"/>
            <a:ext cx="3541743" cy="3451478"/>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41"/>
          <p:cNvSpPr txBox="1">
            <a:spLocks noGrp="1"/>
          </p:cNvSpPr>
          <p:nvPr>
            <p:ph type="ctrTitle"/>
          </p:nvPr>
        </p:nvSpPr>
        <p:spPr>
          <a:xfrm>
            <a:off x="465221" y="199424"/>
            <a:ext cx="11726779" cy="1725629"/>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accent1"/>
              </a:buClr>
              <a:buSzPts val="9600"/>
              <a:buFont typeface="Arial"/>
              <a:buNone/>
            </a:pPr>
            <a:r>
              <a:rPr lang="en-GB" sz="8000" b="1" dirty="0" err="1" smtClean="0">
                <a:solidFill>
                  <a:schemeClr val="accent1"/>
                </a:solidFill>
              </a:rPr>
              <a:t>Majan</a:t>
            </a:r>
            <a:r>
              <a:rPr lang="en-GB" sz="8000" b="1" dirty="0" smtClean="0">
                <a:solidFill>
                  <a:schemeClr val="accent1"/>
                </a:solidFill>
                <a:sym typeface="Arial"/>
              </a:rPr>
              <a:t> n-</a:t>
            </a:r>
            <a:r>
              <a:rPr lang="en-GB" sz="8000" b="1" dirty="0" err="1" smtClean="0">
                <a:solidFill>
                  <a:schemeClr val="accent1"/>
                </a:solidFill>
                <a:sym typeface="Arial"/>
              </a:rPr>
              <a:t>na</a:t>
            </a:r>
            <a:r>
              <a:rPr lang="en-GB" sz="8000" b="1" dirty="0" smtClean="0">
                <a:solidFill>
                  <a:schemeClr val="accent1"/>
                </a:solidFill>
                <a:sym typeface="Arial"/>
              </a:rPr>
              <a:t> </a:t>
            </a:r>
            <a:r>
              <a:rPr lang="en-GB" sz="8000" b="1" dirty="0" err="1" smtClean="0">
                <a:solidFill>
                  <a:schemeClr val="accent1"/>
                </a:solidFill>
                <a:sym typeface="Arial"/>
              </a:rPr>
              <a:t>matsin</a:t>
            </a:r>
            <a:r>
              <a:rPr lang="en-GB" sz="8000" b="1" dirty="0" smtClean="0">
                <a:solidFill>
                  <a:schemeClr val="accent1"/>
                </a:solidFill>
                <a:sym typeface="Arial"/>
              </a:rPr>
              <a:t> la u</a:t>
            </a:r>
            <a:endParaRPr sz="8000" dirty="0">
              <a:solidFill>
                <a:schemeClr val="accent1"/>
              </a:solidFill>
              <a:sym typeface="Arial"/>
            </a:endParaRPr>
          </a:p>
        </p:txBody>
      </p:sp>
      <p:sp>
        <p:nvSpPr>
          <p:cNvPr id="498" name="Google Shape;498;p41"/>
          <p:cNvSpPr txBox="1">
            <a:spLocks noGrp="1"/>
          </p:cNvSpPr>
          <p:nvPr>
            <p:ph type="subTitle" idx="1"/>
          </p:nvPr>
        </p:nvSpPr>
        <p:spPr>
          <a:xfrm>
            <a:off x="654269" y="2617367"/>
            <a:ext cx="11537731" cy="1874725"/>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SzPts val="2000"/>
              <a:buNone/>
            </a:pPr>
            <a:r>
              <a:rPr lang="en-GB" sz="2400" b="1" dirty="0" err="1" smtClean="0">
                <a:latin typeface="Arial"/>
                <a:ea typeface="Arial"/>
                <a:cs typeface="Arial"/>
                <a:sym typeface="Arial"/>
              </a:rPr>
              <a:t>Maga</a:t>
            </a:r>
            <a:r>
              <a:rPr lang="en-GB" sz="2400" b="1" dirty="0" smtClean="0">
                <a:latin typeface="Arial"/>
                <a:ea typeface="Arial"/>
                <a:cs typeface="Arial"/>
                <a:sym typeface="Arial"/>
              </a:rPr>
              <a:t> mi </a:t>
            </a:r>
            <a:r>
              <a:rPr lang="en-GB" sz="2400" b="1" dirty="0" err="1" smtClean="0">
                <a:latin typeface="Arial"/>
                <a:ea typeface="Arial"/>
                <a:cs typeface="Arial"/>
                <a:sym typeface="Arial"/>
              </a:rPr>
              <a:t>na</a:t>
            </a:r>
            <a:r>
              <a:rPr lang="en-GB" sz="2400" b="1" dirty="0" smtClean="0">
                <a:latin typeface="Arial"/>
                <a:ea typeface="Arial"/>
                <a:cs typeface="Arial"/>
                <a:sym typeface="Arial"/>
              </a:rPr>
              <a:t> </a:t>
            </a:r>
            <a:r>
              <a:rPr lang="en-GB" sz="2400" b="1" dirty="0" err="1" smtClean="0">
                <a:latin typeface="Arial"/>
                <a:ea typeface="Arial"/>
                <a:cs typeface="Arial"/>
                <a:sym typeface="Arial"/>
              </a:rPr>
              <a:t>masha</a:t>
            </a:r>
            <a:r>
              <a:rPr lang="en-GB" sz="2400" b="1" dirty="0" smtClean="0">
                <a:latin typeface="Arial"/>
                <a:ea typeface="Arial"/>
                <a:cs typeface="Arial"/>
                <a:sym typeface="Arial"/>
              </a:rPr>
              <a:t> a </a:t>
            </a:r>
            <a:r>
              <a:rPr lang="en-GB" sz="2400" b="1" dirty="0" err="1" smtClean="0">
                <a:latin typeface="Arial"/>
                <a:ea typeface="Arial"/>
                <a:cs typeface="Arial"/>
                <a:sym typeface="Arial"/>
              </a:rPr>
              <a:t>htung</a:t>
            </a:r>
            <a:r>
              <a:rPr lang="en-GB" sz="2400" b="1" dirty="0" smtClean="0">
                <a:latin typeface="Arial"/>
                <a:ea typeface="Arial"/>
                <a:cs typeface="Arial"/>
                <a:sym typeface="Arial"/>
              </a:rPr>
              <a:t> </a:t>
            </a:r>
            <a:r>
              <a:rPr lang="en-GB" sz="2400" b="1" dirty="0" err="1" smtClean="0">
                <a:latin typeface="Arial"/>
                <a:ea typeface="Arial"/>
                <a:cs typeface="Arial"/>
                <a:sym typeface="Arial"/>
              </a:rPr>
              <a:t>hkring</a:t>
            </a:r>
            <a:r>
              <a:rPr lang="en-GB" sz="2400" b="1" dirty="0" smtClean="0">
                <a:latin typeface="Arial"/>
                <a:ea typeface="Arial"/>
                <a:cs typeface="Arial"/>
                <a:sym typeface="Arial"/>
              </a:rPr>
              <a:t>, </a:t>
            </a:r>
            <a:r>
              <a:rPr lang="en-GB" sz="2400" b="1" dirty="0" err="1" smtClean="0">
                <a:latin typeface="Arial"/>
                <a:ea typeface="Arial"/>
                <a:cs typeface="Arial"/>
                <a:sym typeface="Arial"/>
              </a:rPr>
              <a:t>asak</a:t>
            </a:r>
            <a:r>
              <a:rPr lang="en-GB" sz="2400" b="1" dirty="0" smtClean="0">
                <a:latin typeface="Arial"/>
                <a:ea typeface="Arial"/>
                <a:cs typeface="Arial"/>
                <a:sym typeface="Arial"/>
              </a:rPr>
              <a:t>, </a:t>
            </a:r>
            <a:r>
              <a:rPr lang="en-GB" sz="2400" b="1" dirty="0" err="1" smtClean="0"/>
              <a:t>num</a:t>
            </a:r>
            <a:r>
              <a:rPr lang="en-GB" sz="2400" b="1" dirty="0" smtClean="0"/>
              <a:t>/la lam </a:t>
            </a:r>
            <a:r>
              <a:rPr lang="en-GB" sz="2400" b="1" dirty="0" err="1" smtClean="0"/>
              <a:t>hte</a:t>
            </a:r>
            <a:r>
              <a:rPr lang="en-GB" sz="2400" b="1" dirty="0" smtClean="0"/>
              <a:t> </a:t>
            </a:r>
            <a:r>
              <a:rPr lang="en-GB" sz="2400" b="1" dirty="0" err="1" smtClean="0"/>
              <a:t>makam</a:t>
            </a:r>
            <a:r>
              <a:rPr lang="en-GB" sz="2400" b="1" dirty="0" smtClean="0"/>
              <a:t> </a:t>
            </a:r>
            <a:r>
              <a:rPr lang="en-GB" sz="2400" b="1" dirty="0" err="1" smtClean="0"/>
              <a:t>masham</a:t>
            </a:r>
            <a:r>
              <a:rPr lang="en-GB" sz="2400" b="1" dirty="0" smtClean="0"/>
              <a:t> </a:t>
            </a:r>
            <a:r>
              <a:rPr lang="en-GB" sz="2400" b="1" dirty="0" err="1" smtClean="0"/>
              <a:t>nawku</a:t>
            </a:r>
            <a:r>
              <a:rPr lang="en-GB" sz="2400" b="1" dirty="0" smtClean="0"/>
              <a:t> ai lam </a:t>
            </a:r>
            <a:r>
              <a:rPr lang="en-GB" sz="2400" b="1" dirty="0" err="1" smtClean="0"/>
              <a:t>ni</a:t>
            </a:r>
            <a:r>
              <a:rPr lang="en-GB" sz="2400" b="1" dirty="0" smtClean="0"/>
              <a:t> a n </a:t>
            </a:r>
            <a:r>
              <a:rPr lang="en-GB" sz="2400" b="1" dirty="0" err="1" smtClean="0"/>
              <a:t>tsa</a:t>
            </a:r>
            <a:r>
              <a:rPr lang="en-GB" sz="2400" b="1" dirty="0" smtClean="0"/>
              <a:t> </a:t>
            </a:r>
            <a:r>
              <a:rPr lang="en-GB" sz="2400" b="1" dirty="0" err="1" smtClean="0"/>
              <a:t>madung</a:t>
            </a:r>
            <a:r>
              <a:rPr lang="en-GB" sz="2400" b="1" dirty="0" smtClean="0"/>
              <a:t> da n-</a:t>
            </a:r>
            <a:r>
              <a:rPr lang="en-GB" sz="2400" b="1" dirty="0" err="1" smtClean="0"/>
              <a:t>na</a:t>
            </a:r>
            <a:r>
              <a:rPr lang="en-GB" sz="2400" b="1" dirty="0" smtClean="0"/>
              <a:t> </a:t>
            </a:r>
            <a:r>
              <a:rPr lang="en-GB" sz="2400" b="1" dirty="0" err="1" smtClean="0"/>
              <a:t>htap</a:t>
            </a:r>
            <a:r>
              <a:rPr lang="en-GB" sz="2400" b="1" dirty="0" smtClean="0"/>
              <a:t> </a:t>
            </a:r>
            <a:r>
              <a:rPr lang="en-GB" sz="2400" b="1" dirty="0" err="1" smtClean="0"/>
              <a:t>htuk</a:t>
            </a:r>
            <a:r>
              <a:rPr lang="en-GB" sz="2400" b="1" dirty="0" smtClean="0"/>
              <a:t> ai, </a:t>
            </a:r>
            <a:r>
              <a:rPr lang="en-GB" sz="2400" b="1" dirty="0" err="1" smtClean="0"/>
              <a:t>hkungga</a:t>
            </a:r>
            <a:r>
              <a:rPr lang="en-GB" sz="2400" b="1" dirty="0" smtClean="0"/>
              <a:t> ai </a:t>
            </a:r>
            <a:r>
              <a:rPr lang="en-GB" sz="2400" b="1" dirty="0" err="1" smtClean="0"/>
              <a:t>ladat</a:t>
            </a:r>
            <a:r>
              <a:rPr lang="en-GB" sz="2400" b="1" dirty="0" smtClean="0"/>
              <a:t> </a:t>
            </a:r>
            <a:r>
              <a:rPr lang="en-GB" sz="2400" b="1" dirty="0" err="1" smtClean="0"/>
              <a:t>ni</a:t>
            </a:r>
            <a:r>
              <a:rPr lang="en-GB" sz="2400" b="1" dirty="0" smtClean="0"/>
              <a:t> </a:t>
            </a:r>
            <a:r>
              <a:rPr lang="en-GB" sz="2400" b="1" dirty="0" err="1" smtClean="0"/>
              <a:t>hte</a:t>
            </a:r>
            <a:r>
              <a:rPr lang="en-GB" sz="2400" b="1" dirty="0" smtClean="0"/>
              <a:t> </a:t>
            </a:r>
            <a:r>
              <a:rPr lang="en-GB" sz="2400" b="1" dirty="0" err="1" smtClean="0"/>
              <a:t>tsun</a:t>
            </a:r>
            <a:r>
              <a:rPr lang="en-GB" sz="2400" b="1" dirty="0" smtClean="0"/>
              <a:t> </a:t>
            </a:r>
            <a:r>
              <a:rPr lang="en-GB" sz="2400" b="1" dirty="0" err="1" smtClean="0"/>
              <a:t>shaga</a:t>
            </a:r>
            <a:r>
              <a:rPr lang="en-GB" sz="2400" b="1" dirty="0" smtClean="0"/>
              <a:t> u.</a:t>
            </a:r>
            <a:endParaRPr sz="2400" b="1" dirty="0">
              <a:latin typeface="Arial"/>
              <a:ea typeface="Arial"/>
              <a:cs typeface="Arial"/>
              <a:sym typeface="Arial"/>
            </a:endParaRPr>
          </a:p>
          <a:p>
            <a:pPr marL="0" lvl="0" indent="0" algn="l" rtl="0">
              <a:lnSpc>
                <a:spcPct val="150000"/>
              </a:lnSpc>
              <a:spcBef>
                <a:spcPts val="0"/>
              </a:spcBef>
              <a:spcAft>
                <a:spcPts val="0"/>
              </a:spcAft>
              <a:buSzPts val="2000"/>
              <a:buNone/>
            </a:pPr>
            <a:endParaRPr lang="en-GB" sz="2400" b="1" dirty="0" smtClean="0">
              <a:latin typeface="Arial"/>
              <a:ea typeface="Arial"/>
              <a:cs typeface="Arial"/>
              <a:sym typeface="Arial"/>
            </a:endParaRPr>
          </a:p>
          <a:p>
            <a:pPr marL="0" lvl="0" indent="0" algn="l" rtl="0">
              <a:lnSpc>
                <a:spcPct val="150000"/>
              </a:lnSpc>
              <a:spcBef>
                <a:spcPts val="0"/>
              </a:spcBef>
              <a:spcAft>
                <a:spcPts val="0"/>
              </a:spcAft>
              <a:buSzPts val="2000"/>
              <a:buNone/>
            </a:pPr>
            <a:r>
              <a:rPr lang="en-GB" sz="2400" b="1" dirty="0" err="1" smtClean="0">
                <a:latin typeface="Arial"/>
                <a:ea typeface="Arial"/>
                <a:cs typeface="Arial"/>
                <a:sym typeface="Arial"/>
              </a:rPr>
              <a:t>Azim</a:t>
            </a:r>
            <a:r>
              <a:rPr lang="en-GB" sz="2400" b="1" dirty="0" smtClean="0">
                <a:latin typeface="Arial"/>
                <a:ea typeface="Arial"/>
                <a:cs typeface="Arial"/>
                <a:sym typeface="Arial"/>
              </a:rPr>
              <a:t> </a:t>
            </a:r>
            <a:r>
              <a:rPr lang="en-GB" sz="2400" b="1" dirty="0" err="1" smtClean="0">
                <a:latin typeface="Arial"/>
                <a:ea typeface="Arial"/>
                <a:cs typeface="Arial"/>
                <a:sym typeface="Arial"/>
              </a:rPr>
              <a:t>sha</a:t>
            </a:r>
            <a:r>
              <a:rPr lang="en-GB" sz="2400" b="1" dirty="0" smtClean="0">
                <a:latin typeface="Arial"/>
                <a:ea typeface="Arial"/>
                <a:cs typeface="Arial"/>
                <a:sym typeface="Arial"/>
              </a:rPr>
              <a:t> </a:t>
            </a:r>
            <a:r>
              <a:rPr lang="en-GB" sz="2400" b="1" dirty="0" err="1" smtClean="0">
                <a:latin typeface="Arial"/>
                <a:ea typeface="Arial"/>
                <a:cs typeface="Arial"/>
                <a:sym typeface="Arial"/>
              </a:rPr>
              <a:t>nga</a:t>
            </a:r>
            <a:r>
              <a:rPr lang="en-GB" sz="2400" b="1" dirty="0" smtClean="0">
                <a:latin typeface="Arial"/>
                <a:ea typeface="Arial"/>
                <a:cs typeface="Arial"/>
                <a:sym typeface="Arial"/>
              </a:rPr>
              <a:t> taw yang </a:t>
            </a:r>
            <a:r>
              <a:rPr lang="en-GB" sz="2400" b="1" dirty="0" err="1" smtClean="0">
                <a:latin typeface="Arial"/>
                <a:ea typeface="Arial"/>
                <a:cs typeface="Arial"/>
                <a:sym typeface="Arial"/>
              </a:rPr>
              <a:t>dai</a:t>
            </a:r>
            <a:r>
              <a:rPr lang="en-GB" sz="2400" b="1" dirty="0" smtClean="0">
                <a:latin typeface="Arial"/>
                <a:ea typeface="Arial"/>
                <a:cs typeface="Arial"/>
                <a:sym typeface="Arial"/>
              </a:rPr>
              <a:t> </a:t>
            </a:r>
            <a:r>
              <a:rPr lang="en-GB" sz="2400" b="1" dirty="0" err="1" smtClean="0">
                <a:latin typeface="Arial"/>
                <a:ea typeface="Arial"/>
                <a:cs typeface="Arial"/>
                <a:sym typeface="Arial"/>
              </a:rPr>
              <a:t>zawn</a:t>
            </a:r>
            <a:r>
              <a:rPr lang="en-GB" sz="2400" b="1" dirty="0" smtClean="0">
                <a:latin typeface="Arial"/>
                <a:ea typeface="Arial"/>
                <a:cs typeface="Arial"/>
                <a:sym typeface="Arial"/>
              </a:rPr>
              <a:t> </a:t>
            </a:r>
            <a:r>
              <a:rPr lang="en-GB" sz="2400" b="1" dirty="0" err="1" smtClean="0">
                <a:latin typeface="Arial"/>
                <a:ea typeface="Arial"/>
                <a:cs typeface="Arial"/>
                <a:sym typeface="Arial"/>
              </a:rPr>
              <a:t>nga</a:t>
            </a:r>
            <a:r>
              <a:rPr lang="en-GB" sz="2400" b="1" dirty="0" smtClean="0">
                <a:latin typeface="Arial"/>
                <a:ea typeface="Arial"/>
                <a:cs typeface="Arial"/>
                <a:sym typeface="Arial"/>
              </a:rPr>
              <a:t> </a:t>
            </a:r>
            <a:r>
              <a:rPr lang="en-GB" sz="2400" b="1" dirty="0" err="1" smtClean="0">
                <a:latin typeface="Arial"/>
                <a:ea typeface="Arial"/>
                <a:cs typeface="Arial"/>
                <a:sym typeface="Arial"/>
              </a:rPr>
              <a:t>na</a:t>
            </a:r>
            <a:r>
              <a:rPr lang="en-GB" sz="2400" b="1" dirty="0" smtClean="0">
                <a:latin typeface="Arial"/>
                <a:ea typeface="Arial"/>
                <a:cs typeface="Arial"/>
                <a:sym typeface="Arial"/>
              </a:rPr>
              <a:t> </a:t>
            </a:r>
            <a:r>
              <a:rPr lang="en-GB" sz="2400" b="1" dirty="0" err="1" smtClean="0">
                <a:latin typeface="Arial"/>
                <a:ea typeface="Arial"/>
                <a:cs typeface="Arial"/>
                <a:sym typeface="Arial"/>
              </a:rPr>
              <a:t>ahkang</a:t>
            </a:r>
            <a:r>
              <a:rPr lang="en-GB" sz="2400" b="1" dirty="0" smtClean="0">
                <a:latin typeface="Arial"/>
                <a:ea typeface="Arial"/>
                <a:cs typeface="Arial"/>
                <a:sym typeface="Arial"/>
              </a:rPr>
              <a:t>  jaw u. </a:t>
            </a:r>
            <a:r>
              <a:rPr lang="en-GB" sz="2400" b="1" dirty="0" smtClean="0"/>
              <a:t>Shi </a:t>
            </a:r>
            <a:r>
              <a:rPr lang="en-GB" sz="2400" b="1" dirty="0" err="1" smtClean="0"/>
              <a:t>myit</a:t>
            </a:r>
            <a:r>
              <a:rPr lang="en-GB" sz="2400" b="1" dirty="0" smtClean="0"/>
              <a:t> </a:t>
            </a:r>
            <a:r>
              <a:rPr lang="en-GB" sz="2400" b="1" dirty="0" err="1" smtClean="0"/>
              <a:t>jin</a:t>
            </a:r>
            <a:r>
              <a:rPr lang="en-GB" sz="2400" b="1" dirty="0" smtClean="0"/>
              <a:t> yang she </a:t>
            </a:r>
            <a:r>
              <a:rPr lang="en-GB" sz="2400" b="1" dirty="0" err="1" smtClean="0"/>
              <a:t>tsun</a:t>
            </a:r>
            <a:r>
              <a:rPr lang="en-GB" sz="2400" b="1" dirty="0" smtClean="0"/>
              <a:t> </a:t>
            </a:r>
            <a:r>
              <a:rPr lang="en-GB" sz="2400" b="1" dirty="0" err="1" smtClean="0"/>
              <a:t>shaga</a:t>
            </a:r>
            <a:r>
              <a:rPr lang="en-GB" sz="2400" b="1" dirty="0" smtClean="0"/>
              <a:t> u </a:t>
            </a:r>
            <a:r>
              <a:rPr lang="en-GB" sz="2400" b="1" dirty="0" err="1" smtClean="0"/>
              <a:t>ga.</a:t>
            </a:r>
            <a:r>
              <a:rPr lang="en-GB" sz="2400" b="1" dirty="0" smtClean="0">
                <a:latin typeface="Arial"/>
                <a:ea typeface="Arial"/>
                <a:cs typeface="Arial"/>
                <a:sym typeface="Arial"/>
              </a:rPr>
              <a:t> </a:t>
            </a:r>
            <a:r>
              <a:rPr lang="en-GB" sz="2400" b="1" dirty="0" err="1" smtClean="0">
                <a:latin typeface="Arial"/>
                <a:ea typeface="Arial"/>
                <a:cs typeface="Arial"/>
                <a:sym typeface="Arial"/>
              </a:rPr>
              <a:t>Maga</a:t>
            </a:r>
            <a:r>
              <a:rPr lang="en-GB" sz="2400" b="1" dirty="0" smtClean="0">
                <a:latin typeface="Arial"/>
                <a:ea typeface="Arial"/>
                <a:cs typeface="Arial"/>
                <a:sym typeface="Arial"/>
              </a:rPr>
              <a:t> mi </a:t>
            </a:r>
            <a:r>
              <a:rPr lang="en-GB" sz="2400" b="1" dirty="0" err="1" smtClean="0">
                <a:latin typeface="Arial"/>
                <a:ea typeface="Arial"/>
                <a:cs typeface="Arial"/>
                <a:sym typeface="Arial"/>
              </a:rPr>
              <a:t>na</a:t>
            </a:r>
            <a:r>
              <a:rPr lang="en-GB" sz="2400" b="1" dirty="0" smtClean="0">
                <a:latin typeface="Arial"/>
                <a:ea typeface="Arial"/>
                <a:cs typeface="Arial"/>
                <a:sym typeface="Arial"/>
              </a:rPr>
              <a:t> </a:t>
            </a:r>
            <a:r>
              <a:rPr lang="en-GB" sz="2400" b="1" dirty="0" err="1" smtClean="0">
                <a:latin typeface="Arial"/>
                <a:ea typeface="Arial"/>
                <a:cs typeface="Arial"/>
                <a:sym typeface="Arial"/>
              </a:rPr>
              <a:t>masha</a:t>
            </a:r>
            <a:r>
              <a:rPr lang="en-GB" sz="2400" b="1" dirty="0" smtClean="0">
                <a:latin typeface="Arial"/>
                <a:ea typeface="Arial"/>
                <a:cs typeface="Arial"/>
                <a:sym typeface="Arial"/>
              </a:rPr>
              <a:t> </a:t>
            </a:r>
            <a:r>
              <a:rPr lang="en-GB" sz="2400" b="1" dirty="0" err="1" smtClean="0">
                <a:latin typeface="Arial"/>
                <a:ea typeface="Arial"/>
                <a:cs typeface="Arial"/>
                <a:sym typeface="Arial"/>
              </a:rPr>
              <a:t>nkam</a:t>
            </a:r>
            <a:r>
              <a:rPr lang="en-GB" sz="2400" b="1" dirty="0" smtClean="0">
                <a:latin typeface="Arial"/>
                <a:ea typeface="Arial"/>
                <a:cs typeface="Arial"/>
                <a:sym typeface="Arial"/>
              </a:rPr>
              <a:t> </a:t>
            </a:r>
            <a:r>
              <a:rPr lang="en-GB" sz="2400" b="1" dirty="0" err="1" smtClean="0">
                <a:latin typeface="Arial"/>
                <a:ea typeface="Arial"/>
                <a:cs typeface="Arial"/>
                <a:sym typeface="Arial"/>
              </a:rPr>
              <a:t>tsun</a:t>
            </a:r>
            <a:r>
              <a:rPr lang="en-GB" sz="2400" b="1" dirty="0" smtClean="0">
                <a:latin typeface="Arial"/>
                <a:ea typeface="Arial"/>
                <a:cs typeface="Arial"/>
                <a:sym typeface="Arial"/>
              </a:rPr>
              <a:t> </a:t>
            </a:r>
            <a:r>
              <a:rPr lang="en-GB" sz="2400" b="1" dirty="0" err="1" smtClean="0">
                <a:latin typeface="Arial"/>
                <a:ea typeface="Arial"/>
                <a:cs typeface="Arial"/>
                <a:sym typeface="Arial"/>
              </a:rPr>
              <a:t>shaga</a:t>
            </a:r>
            <a:r>
              <a:rPr lang="en-GB" sz="2400" b="1" dirty="0" smtClean="0">
                <a:latin typeface="Arial"/>
                <a:ea typeface="Arial"/>
                <a:cs typeface="Arial"/>
                <a:sym typeface="Arial"/>
              </a:rPr>
              <a:t> taw yang </a:t>
            </a:r>
            <a:r>
              <a:rPr lang="en-GB" sz="2400" b="1" dirty="0" err="1" smtClean="0">
                <a:latin typeface="Arial"/>
                <a:ea typeface="Arial"/>
                <a:cs typeface="Arial"/>
                <a:sym typeface="Arial"/>
              </a:rPr>
              <a:t>shagwi</a:t>
            </a:r>
            <a:r>
              <a:rPr lang="en-GB" sz="2400" b="1" dirty="0" smtClean="0">
                <a:latin typeface="Arial"/>
                <a:ea typeface="Arial"/>
                <a:cs typeface="Arial"/>
                <a:sym typeface="Arial"/>
              </a:rPr>
              <a:t> ai lam </a:t>
            </a:r>
            <a:r>
              <a:rPr lang="en-GB" sz="2400" b="1" dirty="0" err="1" smtClean="0">
                <a:latin typeface="Arial"/>
                <a:ea typeface="Arial"/>
                <a:cs typeface="Arial"/>
                <a:sym typeface="Arial"/>
              </a:rPr>
              <a:t>nmai</a:t>
            </a:r>
            <a:r>
              <a:rPr lang="en-GB" sz="2400" b="1" dirty="0" smtClean="0">
                <a:latin typeface="Arial"/>
                <a:ea typeface="Arial"/>
                <a:cs typeface="Arial"/>
                <a:sym typeface="Arial"/>
              </a:rPr>
              <a:t> </a:t>
            </a:r>
            <a:r>
              <a:rPr lang="en-GB" sz="2400" b="1" dirty="0" err="1" smtClean="0">
                <a:latin typeface="Arial"/>
                <a:ea typeface="Arial"/>
                <a:cs typeface="Arial"/>
                <a:sym typeface="Arial"/>
              </a:rPr>
              <a:t>galaw</a:t>
            </a:r>
            <a:r>
              <a:rPr lang="en-GB" sz="2400" b="1" dirty="0" smtClean="0">
                <a:latin typeface="Arial"/>
                <a:ea typeface="Arial"/>
                <a:cs typeface="Arial"/>
                <a:sym typeface="Arial"/>
              </a:rPr>
              <a:t> ai.</a:t>
            </a:r>
            <a:endParaRPr sz="2400" b="1" dirty="0">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42"/>
          <p:cNvSpPr txBox="1">
            <a:spLocks noGrp="1"/>
          </p:cNvSpPr>
          <p:nvPr>
            <p:ph type="title"/>
          </p:nvPr>
        </p:nvSpPr>
        <p:spPr>
          <a:xfrm>
            <a:off x="831850" y="425938"/>
            <a:ext cx="7309827" cy="1970421"/>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rgbClr val="002060"/>
              </a:buClr>
              <a:buSzPts val="6600"/>
              <a:buFont typeface="Calibri"/>
              <a:buNone/>
            </a:pPr>
            <a:r>
              <a:rPr lang="en-GB" sz="6600" b="1" dirty="0" smtClean="0">
                <a:solidFill>
                  <a:srgbClr val="002060"/>
                </a:solidFill>
                <a:latin typeface="Arial"/>
                <a:ea typeface="Arial"/>
                <a:cs typeface="Arial"/>
                <a:sym typeface="Arial"/>
              </a:rPr>
              <a:t>Module (2)</a:t>
            </a:r>
            <a:endParaRPr dirty="0">
              <a:latin typeface="Arial"/>
              <a:ea typeface="Arial"/>
              <a:cs typeface="Arial"/>
              <a:sym typeface="Arial"/>
            </a:endParaRPr>
          </a:p>
        </p:txBody>
      </p:sp>
      <p:sp>
        <p:nvSpPr>
          <p:cNvPr id="505" name="Google Shape;505;p42"/>
          <p:cNvSpPr txBox="1">
            <a:spLocks noGrp="1"/>
          </p:cNvSpPr>
          <p:nvPr>
            <p:ph type="body" idx="1"/>
          </p:nvPr>
        </p:nvSpPr>
        <p:spPr>
          <a:xfrm>
            <a:off x="315311" y="2936631"/>
            <a:ext cx="11540358" cy="3153019"/>
          </a:xfrm>
          <a:prstGeom prst="rect">
            <a:avLst/>
          </a:prstGeom>
          <a:noFill/>
          <a:ln>
            <a:noFill/>
          </a:ln>
        </p:spPr>
        <p:txBody>
          <a:bodyPr spcFirstLastPara="1" wrap="square" lIns="91425" tIns="45700" rIns="91425" bIns="45700" anchor="t" anchorCtr="0">
            <a:normAutofit/>
          </a:bodyPr>
          <a:lstStyle/>
          <a:p>
            <a:pPr marL="0" lvl="0" indent="0">
              <a:spcBef>
                <a:spcPts val="0"/>
              </a:spcBef>
              <a:buClr>
                <a:srgbClr val="595959"/>
              </a:buClr>
              <a:buSzPts val="2800"/>
            </a:pPr>
            <a:r>
              <a:rPr lang="en-GB" sz="2800" b="1" dirty="0" smtClean="0">
                <a:solidFill>
                  <a:srgbClr val="595959"/>
                </a:solidFill>
              </a:rPr>
              <a:t>2.3 </a:t>
            </a:r>
            <a:r>
              <a:rPr lang="en-US" sz="2800" b="1" dirty="0" err="1" smtClean="0">
                <a:solidFill>
                  <a:srgbClr val="595959"/>
                </a:solidFill>
              </a:rPr>
              <a:t>Shani</a:t>
            </a:r>
            <a:r>
              <a:rPr lang="en-US" sz="2800" b="1" dirty="0" smtClean="0">
                <a:solidFill>
                  <a:srgbClr val="595959"/>
                </a:solidFill>
              </a:rPr>
              <a:t> </a:t>
            </a:r>
            <a:r>
              <a:rPr lang="en-US" sz="2800" b="1" dirty="0" err="1">
                <a:solidFill>
                  <a:srgbClr val="595959"/>
                </a:solidFill>
              </a:rPr>
              <a:t>shagu</a:t>
            </a:r>
            <a:r>
              <a:rPr lang="en-US" sz="2800" b="1" dirty="0">
                <a:solidFill>
                  <a:srgbClr val="595959"/>
                </a:solidFill>
              </a:rPr>
              <a:t> </a:t>
            </a:r>
            <a:r>
              <a:rPr lang="en-US" sz="2800" b="1" dirty="0" err="1">
                <a:solidFill>
                  <a:srgbClr val="595959"/>
                </a:solidFill>
              </a:rPr>
              <a:t>ganawn</a:t>
            </a:r>
            <a:r>
              <a:rPr lang="en-US" sz="2800" b="1" dirty="0">
                <a:solidFill>
                  <a:srgbClr val="595959"/>
                </a:solidFill>
              </a:rPr>
              <a:t> </a:t>
            </a:r>
            <a:r>
              <a:rPr lang="en-US" sz="2800" b="1" dirty="0" err="1">
                <a:solidFill>
                  <a:srgbClr val="595959"/>
                </a:solidFill>
              </a:rPr>
              <a:t>mazum</a:t>
            </a:r>
            <a:r>
              <a:rPr lang="en-US" sz="2800" b="1" dirty="0">
                <a:solidFill>
                  <a:srgbClr val="595959"/>
                </a:solidFill>
              </a:rPr>
              <a:t> lam </a:t>
            </a:r>
            <a:r>
              <a:rPr lang="en-US" sz="2800" b="1" dirty="0" err="1">
                <a:solidFill>
                  <a:srgbClr val="595959"/>
                </a:solidFill>
              </a:rPr>
              <a:t>hpe</a:t>
            </a:r>
            <a:r>
              <a:rPr lang="en-US" sz="2800" b="1" dirty="0">
                <a:solidFill>
                  <a:srgbClr val="595959"/>
                </a:solidFill>
              </a:rPr>
              <a:t> n-gun jaw </a:t>
            </a:r>
            <a:r>
              <a:rPr lang="en-US" sz="2800" b="1" dirty="0" err="1">
                <a:solidFill>
                  <a:srgbClr val="595959"/>
                </a:solidFill>
              </a:rPr>
              <a:t>shingtau</a:t>
            </a:r>
            <a:r>
              <a:rPr lang="en-US" sz="2800" b="1" dirty="0">
                <a:solidFill>
                  <a:srgbClr val="595959"/>
                </a:solidFill>
              </a:rPr>
              <a:t> </a:t>
            </a:r>
            <a:r>
              <a:rPr lang="en-US" sz="2800" b="1" dirty="0" err="1">
                <a:solidFill>
                  <a:srgbClr val="595959"/>
                </a:solidFill>
              </a:rPr>
              <a:t>ya</a:t>
            </a:r>
            <a:r>
              <a:rPr lang="en-US" sz="2800" b="1" dirty="0">
                <a:solidFill>
                  <a:srgbClr val="595959"/>
                </a:solidFill>
              </a:rPr>
              <a:t> </a:t>
            </a:r>
            <a:r>
              <a:rPr lang="en-US" sz="2800" b="1" dirty="0" err="1">
                <a:solidFill>
                  <a:srgbClr val="595959"/>
                </a:solidFill>
              </a:rPr>
              <a:t>ai</a:t>
            </a:r>
            <a:r>
              <a:rPr lang="en-US" sz="2800" b="1" dirty="0">
                <a:solidFill>
                  <a:srgbClr val="595959"/>
                </a:solidFill>
              </a:rPr>
              <a:t> </a:t>
            </a:r>
            <a:r>
              <a:rPr lang="en-US" sz="2800" b="1" dirty="0" err="1">
                <a:solidFill>
                  <a:srgbClr val="595959"/>
                </a:solidFill>
              </a:rPr>
              <a:t>matut</a:t>
            </a:r>
            <a:r>
              <a:rPr lang="en-US" sz="2800" b="1" dirty="0">
                <a:solidFill>
                  <a:srgbClr val="595959"/>
                </a:solidFill>
              </a:rPr>
              <a:t> </a:t>
            </a:r>
            <a:r>
              <a:rPr lang="en-US" sz="2800" b="1" dirty="0" err="1">
                <a:solidFill>
                  <a:srgbClr val="595959"/>
                </a:solidFill>
              </a:rPr>
              <a:t>mahkai</a:t>
            </a:r>
            <a:r>
              <a:rPr lang="en-US" sz="2800" b="1" dirty="0">
                <a:solidFill>
                  <a:srgbClr val="595959"/>
                </a:solidFill>
              </a:rPr>
              <a:t> </a:t>
            </a:r>
            <a:r>
              <a:rPr lang="en-US" sz="2800" b="1" dirty="0" err="1">
                <a:solidFill>
                  <a:srgbClr val="595959"/>
                </a:solidFill>
              </a:rPr>
              <a:t>tsun</a:t>
            </a:r>
            <a:r>
              <a:rPr lang="en-US" sz="2800" b="1" dirty="0">
                <a:solidFill>
                  <a:srgbClr val="595959"/>
                </a:solidFill>
              </a:rPr>
              <a:t> </a:t>
            </a:r>
            <a:r>
              <a:rPr lang="en-US" sz="2800" b="1" dirty="0" err="1">
                <a:solidFill>
                  <a:srgbClr val="595959"/>
                </a:solidFill>
              </a:rPr>
              <a:t>shaga</a:t>
            </a:r>
            <a:r>
              <a:rPr lang="en-US" sz="2800" b="1" dirty="0">
                <a:solidFill>
                  <a:srgbClr val="595959"/>
                </a:solidFill>
              </a:rPr>
              <a:t> lam </a:t>
            </a:r>
            <a:r>
              <a:rPr lang="en-GB" sz="2800" b="1" dirty="0" smtClean="0">
                <a:solidFill>
                  <a:srgbClr val="595959"/>
                </a:solidFill>
                <a:latin typeface="Arial"/>
                <a:ea typeface="Arial"/>
                <a:cs typeface="Arial"/>
                <a:sym typeface="Arial"/>
              </a:rPr>
              <a:t>– sum </a:t>
            </a:r>
            <a:r>
              <a:rPr lang="en-GB" sz="2800" b="1" dirty="0" err="1" smtClean="0">
                <a:solidFill>
                  <a:srgbClr val="595959"/>
                </a:solidFill>
                <a:latin typeface="Arial"/>
                <a:ea typeface="Arial"/>
                <a:cs typeface="Arial"/>
                <a:sym typeface="Arial"/>
              </a:rPr>
              <a:t>tsan</a:t>
            </a:r>
            <a:r>
              <a:rPr lang="en-GB" sz="2800" b="1" dirty="0" smtClean="0">
                <a:solidFill>
                  <a:srgbClr val="595959"/>
                </a:solidFill>
                <a:latin typeface="Arial"/>
                <a:ea typeface="Arial"/>
                <a:cs typeface="Arial"/>
                <a:sym typeface="Arial"/>
              </a:rPr>
              <a:t> </a:t>
            </a:r>
            <a:r>
              <a:rPr lang="en-GB" sz="2800" b="1" dirty="0" err="1" smtClean="0">
                <a:solidFill>
                  <a:srgbClr val="595959"/>
                </a:solidFill>
                <a:latin typeface="Arial"/>
                <a:ea typeface="Arial"/>
                <a:cs typeface="Arial"/>
                <a:sym typeface="Arial"/>
              </a:rPr>
              <a:t>kaw</a:t>
            </a:r>
            <a:r>
              <a:rPr lang="en-GB" sz="2800" b="1" dirty="0" smtClean="0">
                <a:solidFill>
                  <a:srgbClr val="595959"/>
                </a:solidFill>
                <a:latin typeface="Arial"/>
                <a:ea typeface="Arial"/>
                <a:cs typeface="Arial"/>
                <a:sym typeface="Arial"/>
              </a:rPr>
              <a:t> </a:t>
            </a:r>
            <a:r>
              <a:rPr lang="en-GB" sz="2800" b="1" dirty="0" err="1" smtClean="0">
                <a:solidFill>
                  <a:srgbClr val="595959"/>
                </a:solidFill>
                <a:latin typeface="Arial"/>
                <a:ea typeface="Arial"/>
                <a:cs typeface="Arial"/>
                <a:sym typeface="Arial"/>
              </a:rPr>
              <a:t>na</a:t>
            </a:r>
            <a:r>
              <a:rPr lang="en-GB" sz="2800" b="1" dirty="0" smtClean="0">
                <a:solidFill>
                  <a:srgbClr val="595959"/>
                </a:solidFill>
                <a:latin typeface="Arial"/>
                <a:ea typeface="Arial"/>
                <a:cs typeface="Arial"/>
                <a:sym typeface="Arial"/>
              </a:rPr>
              <a:t> </a:t>
            </a:r>
            <a:r>
              <a:rPr lang="en-GB" sz="2800" b="1" dirty="0" err="1" smtClean="0">
                <a:solidFill>
                  <a:srgbClr val="595959"/>
                </a:solidFill>
                <a:latin typeface="Arial"/>
                <a:ea typeface="Arial"/>
                <a:cs typeface="Arial"/>
                <a:sym typeface="Arial"/>
              </a:rPr>
              <a:t>garum</a:t>
            </a:r>
            <a:r>
              <a:rPr lang="en-GB" sz="2800" b="1" dirty="0" smtClean="0">
                <a:solidFill>
                  <a:srgbClr val="595959"/>
                </a:solidFill>
                <a:latin typeface="Arial"/>
                <a:ea typeface="Arial"/>
                <a:cs typeface="Arial"/>
                <a:sym typeface="Arial"/>
              </a:rPr>
              <a:t> </a:t>
            </a:r>
            <a:r>
              <a:rPr lang="en-GB" sz="2800" b="1" dirty="0" err="1" smtClean="0">
                <a:solidFill>
                  <a:srgbClr val="595959"/>
                </a:solidFill>
                <a:latin typeface="Arial"/>
                <a:ea typeface="Arial"/>
                <a:cs typeface="Arial"/>
                <a:sym typeface="Arial"/>
              </a:rPr>
              <a:t>shingtau</a:t>
            </a:r>
            <a:r>
              <a:rPr lang="en-GB" sz="2800" b="1" dirty="0" smtClean="0">
                <a:solidFill>
                  <a:srgbClr val="595959"/>
                </a:solidFill>
                <a:latin typeface="Arial"/>
                <a:ea typeface="Arial"/>
                <a:cs typeface="Arial"/>
                <a:sym typeface="Arial"/>
              </a:rPr>
              <a:t> 						</a:t>
            </a:r>
            <a:r>
              <a:rPr lang="en-GB" sz="2800" b="1" dirty="0" err="1" smtClean="0">
                <a:solidFill>
                  <a:srgbClr val="595959"/>
                </a:solidFill>
                <a:latin typeface="Arial"/>
                <a:ea typeface="Arial"/>
                <a:cs typeface="Arial"/>
                <a:sym typeface="Arial"/>
              </a:rPr>
              <a:t>ya</a:t>
            </a:r>
            <a:r>
              <a:rPr lang="en-GB" sz="2800" b="1" dirty="0" smtClean="0">
                <a:solidFill>
                  <a:srgbClr val="595959"/>
                </a:solidFill>
                <a:latin typeface="Arial"/>
                <a:ea typeface="Arial"/>
                <a:cs typeface="Arial"/>
                <a:sym typeface="Arial"/>
              </a:rPr>
              <a:t> </a:t>
            </a:r>
            <a:r>
              <a:rPr lang="en-GB" sz="2800" b="1" dirty="0" err="1" smtClean="0">
                <a:solidFill>
                  <a:srgbClr val="595959"/>
                </a:solidFill>
                <a:latin typeface="Arial"/>
                <a:ea typeface="Arial"/>
                <a:cs typeface="Arial"/>
                <a:sym typeface="Arial"/>
              </a:rPr>
              <a:t>ai</a:t>
            </a:r>
            <a:r>
              <a:rPr lang="en-GB" sz="2800" b="1" dirty="0" smtClean="0">
                <a:solidFill>
                  <a:srgbClr val="595959"/>
                </a:solidFill>
                <a:latin typeface="Arial"/>
                <a:ea typeface="Arial"/>
                <a:cs typeface="Arial"/>
                <a:sym typeface="Arial"/>
              </a:rPr>
              <a:t> lam</a:t>
            </a:r>
            <a:endParaRPr dirty="0">
              <a:latin typeface="Arial"/>
              <a:ea typeface="Arial"/>
              <a:cs typeface="Arial"/>
              <a:sym typeface="Arial"/>
            </a:endParaRPr>
          </a:p>
          <a:p>
            <a:pPr marL="2679700" lvl="0" indent="-2679700" algn="l" rtl="0">
              <a:lnSpc>
                <a:spcPct val="110000"/>
              </a:lnSpc>
              <a:spcBef>
                <a:spcPts val="0"/>
              </a:spcBef>
              <a:spcAft>
                <a:spcPts val="0"/>
              </a:spcAft>
              <a:buClr>
                <a:srgbClr val="595959"/>
              </a:buClr>
              <a:buSzPts val="2800"/>
              <a:buNone/>
            </a:pPr>
            <a:endParaRPr sz="2800" b="1" dirty="0">
              <a:solidFill>
                <a:srgbClr val="595959"/>
              </a:solidFill>
              <a:latin typeface="Arial"/>
              <a:ea typeface="Arial"/>
              <a:cs typeface="Arial"/>
              <a:sym typeface="Arial"/>
            </a:endParaRPr>
          </a:p>
        </p:txBody>
      </p:sp>
      <p:pic>
        <p:nvPicPr>
          <p:cNvPr id="506" name="Google Shape;506;p42" descr="A picture containing logo&#10;&#10;Description automatically generated"/>
          <p:cNvPicPr preferRelativeResize="0"/>
          <p:nvPr/>
        </p:nvPicPr>
        <p:blipFill rotWithShape="1">
          <a:blip r:embed="rId3">
            <a:alphaModFix/>
          </a:blip>
          <a:srcRect/>
          <a:stretch/>
        </p:blipFill>
        <p:spPr>
          <a:xfrm>
            <a:off x="9541574" y="5091235"/>
            <a:ext cx="1805876" cy="99841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43"/>
          <p:cNvSpPr txBox="1">
            <a:spLocks noGrp="1"/>
          </p:cNvSpPr>
          <p:nvPr>
            <p:ph type="ctrTitle"/>
          </p:nvPr>
        </p:nvSpPr>
        <p:spPr>
          <a:xfrm>
            <a:off x="640075" y="640075"/>
            <a:ext cx="7629000" cy="35661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50000"/>
              </a:lnSpc>
              <a:spcBef>
                <a:spcPts val="0"/>
              </a:spcBef>
              <a:spcAft>
                <a:spcPts val="0"/>
              </a:spcAft>
              <a:buSzPts val="4400"/>
              <a:buNone/>
            </a:pPr>
            <a:r>
              <a:rPr lang="en-GB" sz="4400" dirty="0" smtClean="0">
                <a:latin typeface="Arial"/>
                <a:ea typeface="Arial"/>
                <a:cs typeface="Arial"/>
                <a:sym typeface="Arial"/>
              </a:rPr>
              <a:t>Sum </a:t>
            </a:r>
            <a:r>
              <a:rPr lang="en-GB" sz="4400" dirty="0" err="1" smtClean="0">
                <a:latin typeface="Arial"/>
                <a:ea typeface="Arial"/>
                <a:cs typeface="Arial"/>
                <a:sym typeface="Arial"/>
              </a:rPr>
              <a:t>tsan</a:t>
            </a:r>
            <a:r>
              <a:rPr lang="en-GB" sz="4400" dirty="0" smtClean="0">
                <a:latin typeface="Arial"/>
                <a:ea typeface="Arial"/>
                <a:cs typeface="Arial"/>
                <a:sym typeface="Arial"/>
              </a:rPr>
              <a:t> </a:t>
            </a:r>
            <a:r>
              <a:rPr lang="en-GB" sz="4400" dirty="0" err="1" smtClean="0">
                <a:latin typeface="Arial"/>
                <a:ea typeface="Arial"/>
                <a:cs typeface="Arial"/>
                <a:sym typeface="Arial"/>
              </a:rPr>
              <a:t>kaw</a:t>
            </a:r>
            <a:r>
              <a:rPr lang="en-GB" sz="4400" dirty="0" smtClean="0">
                <a:latin typeface="Arial"/>
                <a:ea typeface="Arial"/>
                <a:cs typeface="Arial"/>
                <a:sym typeface="Arial"/>
              </a:rPr>
              <a:t> </a:t>
            </a:r>
            <a:r>
              <a:rPr lang="en-GB" sz="4400" dirty="0" err="1" smtClean="0">
                <a:latin typeface="Arial"/>
                <a:ea typeface="Arial"/>
                <a:cs typeface="Arial"/>
                <a:sym typeface="Arial"/>
              </a:rPr>
              <a:t>na</a:t>
            </a:r>
            <a:r>
              <a:rPr lang="en-GB" sz="4400" dirty="0" smtClean="0">
                <a:latin typeface="Arial"/>
                <a:ea typeface="Arial"/>
                <a:cs typeface="Arial"/>
                <a:sym typeface="Arial"/>
              </a:rPr>
              <a:t>(</a:t>
            </a:r>
            <a:r>
              <a:rPr lang="en-GB" sz="4400" dirty="0" err="1" smtClean="0">
                <a:latin typeface="Arial"/>
                <a:ea typeface="Arial"/>
                <a:cs typeface="Arial"/>
                <a:sym typeface="Arial"/>
              </a:rPr>
              <a:t>Ga</a:t>
            </a:r>
            <a:r>
              <a:rPr lang="en-GB" sz="4400" dirty="0" smtClean="0"/>
              <a:t> </a:t>
            </a:r>
            <a:r>
              <a:rPr lang="en-GB" sz="4400" dirty="0" err="1" smtClean="0"/>
              <a:t>shadawn</a:t>
            </a:r>
            <a:r>
              <a:rPr lang="en-GB" sz="4400" dirty="0" smtClean="0"/>
              <a:t>- Phone </a:t>
            </a:r>
            <a:r>
              <a:rPr lang="en-GB" sz="4400" dirty="0" err="1" smtClean="0"/>
              <a:t>hte</a:t>
            </a:r>
            <a:r>
              <a:rPr lang="en-GB" sz="4400" dirty="0" smtClean="0">
                <a:latin typeface="Arial"/>
                <a:ea typeface="Arial"/>
                <a:cs typeface="Arial"/>
                <a:sym typeface="Arial"/>
              </a:rPr>
              <a:t>) </a:t>
            </a:r>
            <a:r>
              <a:rPr lang="en-GB" sz="4400" dirty="0" err="1" smtClean="0">
                <a:latin typeface="Arial"/>
                <a:ea typeface="Arial"/>
                <a:cs typeface="Arial"/>
                <a:sym typeface="Arial"/>
              </a:rPr>
              <a:t>matut</a:t>
            </a:r>
            <a:r>
              <a:rPr lang="en-GB" sz="4400" dirty="0" smtClean="0">
                <a:latin typeface="Arial"/>
                <a:ea typeface="Arial"/>
                <a:cs typeface="Arial"/>
                <a:sym typeface="Arial"/>
              </a:rPr>
              <a:t> </a:t>
            </a:r>
            <a:r>
              <a:rPr lang="en-GB" sz="4400" dirty="0" err="1" smtClean="0">
                <a:latin typeface="Arial"/>
                <a:ea typeface="Arial"/>
                <a:cs typeface="Arial"/>
                <a:sym typeface="Arial"/>
              </a:rPr>
              <a:t>mahkai</a:t>
            </a:r>
            <a:r>
              <a:rPr lang="en-GB" sz="4400" dirty="0" smtClean="0">
                <a:latin typeface="Arial"/>
                <a:ea typeface="Arial"/>
                <a:cs typeface="Arial"/>
                <a:sym typeface="Arial"/>
              </a:rPr>
              <a:t> </a:t>
            </a:r>
            <a:r>
              <a:rPr lang="en-GB" sz="4400" dirty="0" err="1" smtClean="0">
                <a:latin typeface="Arial"/>
                <a:ea typeface="Arial"/>
                <a:cs typeface="Arial"/>
                <a:sym typeface="Arial"/>
              </a:rPr>
              <a:t>tsun</a:t>
            </a:r>
            <a:r>
              <a:rPr lang="en-GB" sz="4400" dirty="0" smtClean="0">
                <a:latin typeface="Arial"/>
                <a:ea typeface="Arial"/>
                <a:cs typeface="Arial"/>
                <a:sym typeface="Arial"/>
              </a:rPr>
              <a:t> </a:t>
            </a:r>
            <a:r>
              <a:rPr lang="en-GB" sz="4400" dirty="0" err="1" smtClean="0">
                <a:latin typeface="Arial"/>
                <a:ea typeface="Arial"/>
                <a:cs typeface="Arial"/>
                <a:sym typeface="Arial"/>
              </a:rPr>
              <a:t>shaga</a:t>
            </a:r>
            <a:r>
              <a:rPr lang="en-GB" sz="4400" dirty="0" smtClean="0">
                <a:latin typeface="Arial"/>
                <a:ea typeface="Arial"/>
                <a:cs typeface="Arial"/>
                <a:sym typeface="Arial"/>
              </a:rPr>
              <a:t> ai </a:t>
            </a:r>
            <a:r>
              <a:rPr lang="en-GB" sz="4400" dirty="0" err="1" smtClean="0">
                <a:latin typeface="Arial"/>
                <a:ea typeface="Arial"/>
                <a:cs typeface="Arial"/>
                <a:sym typeface="Arial"/>
              </a:rPr>
              <a:t>aten</a:t>
            </a:r>
            <a:r>
              <a:rPr lang="en-GB" sz="4400" dirty="0" smtClean="0">
                <a:latin typeface="Arial"/>
                <a:ea typeface="Arial"/>
                <a:cs typeface="Arial"/>
                <a:sym typeface="Arial"/>
              </a:rPr>
              <a:t> </a:t>
            </a:r>
            <a:r>
              <a:rPr lang="en-GB" sz="4400" dirty="0" err="1" smtClean="0">
                <a:latin typeface="Arial"/>
                <a:ea typeface="Arial"/>
                <a:cs typeface="Arial"/>
                <a:sym typeface="Arial"/>
              </a:rPr>
              <a:t>hta</a:t>
            </a:r>
            <a:endParaRPr sz="4400" dirty="0">
              <a:latin typeface="Arial"/>
              <a:ea typeface="Arial"/>
              <a:cs typeface="Arial"/>
              <a:sym typeface="Arial"/>
            </a:endParaRPr>
          </a:p>
        </p:txBody>
      </p:sp>
      <p:pic>
        <p:nvPicPr>
          <p:cNvPr id="513" name="Google Shape;513;p43" descr="A picture containing toy&#10;&#10;Description automatically generated"/>
          <p:cNvPicPr preferRelativeResize="0"/>
          <p:nvPr/>
        </p:nvPicPr>
        <p:blipFill rotWithShape="1">
          <a:blip r:embed="rId3">
            <a:alphaModFix/>
          </a:blip>
          <a:srcRect l="18048" r="22864"/>
          <a:stretch/>
        </p:blipFill>
        <p:spPr>
          <a:xfrm>
            <a:off x="8139803" y="10"/>
            <a:ext cx="4052199" cy="6857990"/>
          </a:xfrm>
          <a:custGeom>
            <a:avLst/>
            <a:gdLst/>
            <a:ahLst/>
            <a:cxnLst/>
            <a:rect l="l" t="t" r="r" b="b"/>
            <a:pathLst>
              <a:path w="4052199" h="6858000" extrusionOk="0">
                <a:moveTo>
                  <a:pt x="25603" y="0"/>
                </a:moveTo>
                <a:lnTo>
                  <a:pt x="4052199" y="0"/>
                </a:lnTo>
                <a:lnTo>
                  <a:pt x="4052199" y="6858000"/>
                </a:lnTo>
                <a:lnTo>
                  <a:pt x="28079" y="6858000"/>
                </a:lnTo>
                <a:lnTo>
                  <a:pt x="37459" y="6497135"/>
                </a:lnTo>
                <a:cubicBezTo>
                  <a:pt x="37586" y="6492050"/>
                  <a:pt x="38603" y="6487092"/>
                  <a:pt x="38603" y="6482007"/>
                </a:cubicBezTo>
                <a:cubicBezTo>
                  <a:pt x="47502" y="6367973"/>
                  <a:pt x="52587" y="6253939"/>
                  <a:pt x="18135" y="6142702"/>
                </a:cubicBezTo>
                <a:cubicBezTo>
                  <a:pt x="15084" y="6132214"/>
                  <a:pt x="13495" y="6121344"/>
                  <a:pt x="13432" y="6110411"/>
                </a:cubicBezTo>
                <a:cubicBezTo>
                  <a:pt x="11690" y="6013324"/>
                  <a:pt x="15936" y="5916236"/>
                  <a:pt x="26145" y="5819669"/>
                </a:cubicBezTo>
                <a:cubicBezTo>
                  <a:pt x="31229" y="5760555"/>
                  <a:pt x="26017" y="5700423"/>
                  <a:pt x="42926" y="5641690"/>
                </a:cubicBezTo>
                <a:cubicBezTo>
                  <a:pt x="50337" y="5612565"/>
                  <a:pt x="54595" y="5582728"/>
                  <a:pt x="55638" y="5552700"/>
                </a:cubicBezTo>
                <a:cubicBezTo>
                  <a:pt x="60087" y="5479983"/>
                  <a:pt x="38603" y="5411588"/>
                  <a:pt x="18263" y="5343066"/>
                </a:cubicBezTo>
                <a:cubicBezTo>
                  <a:pt x="7456" y="5306707"/>
                  <a:pt x="-5384" y="5269459"/>
                  <a:pt x="2372" y="5231320"/>
                </a:cubicBezTo>
                <a:cubicBezTo>
                  <a:pt x="16076" y="5173655"/>
                  <a:pt x="23920" y="5114744"/>
                  <a:pt x="25763" y="5055502"/>
                </a:cubicBezTo>
                <a:cubicBezTo>
                  <a:pt x="25635" y="5012660"/>
                  <a:pt x="15338" y="4970962"/>
                  <a:pt x="18898" y="4928374"/>
                </a:cubicBezTo>
                <a:cubicBezTo>
                  <a:pt x="27073" y="4845715"/>
                  <a:pt x="29157" y="4762561"/>
                  <a:pt x="25127" y="4679584"/>
                </a:cubicBezTo>
                <a:cubicBezTo>
                  <a:pt x="25077" y="4646429"/>
                  <a:pt x="28776" y="4613376"/>
                  <a:pt x="36187" y="4581060"/>
                </a:cubicBezTo>
                <a:cubicBezTo>
                  <a:pt x="45493" y="4524043"/>
                  <a:pt x="47464" y="4466060"/>
                  <a:pt x="42036" y="4408547"/>
                </a:cubicBezTo>
                <a:cubicBezTo>
                  <a:pt x="36060" y="4341932"/>
                  <a:pt x="18263" y="4276334"/>
                  <a:pt x="13685" y="4209719"/>
                </a:cubicBezTo>
                <a:cubicBezTo>
                  <a:pt x="6694" y="4099371"/>
                  <a:pt x="16610" y="3989024"/>
                  <a:pt x="26398" y="3879186"/>
                </a:cubicBezTo>
                <a:cubicBezTo>
                  <a:pt x="34026" y="3808731"/>
                  <a:pt x="36060" y="3737781"/>
                  <a:pt x="32501" y="3667009"/>
                </a:cubicBezTo>
                <a:cubicBezTo>
                  <a:pt x="28051" y="3610818"/>
                  <a:pt x="21059" y="3554755"/>
                  <a:pt x="19788" y="3498437"/>
                </a:cubicBezTo>
                <a:cubicBezTo>
                  <a:pt x="17627" y="3398006"/>
                  <a:pt x="18390" y="3297701"/>
                  <a:pt x="24237" y="3197143"/>
                </a:cubicBezTo>
                <a:cubicBezTo>
                  <a:pt x="27162" y="3146928"/>
                  <a:pt x="32119" y="3096966"/>
                  <a:pt x="34026" y="3046242"/>
                </a:cubicBezTo>
                <a:cubicBezTo>
                  <a:pt x="35933" y="2995518"/>
                  <a:pt x="40001" y="2944413"/>
                  <a:pt x="28433" y="2894578"/>
                </a:cubicBezTo>
                <a:cubicBezTo>
                  <a:pt x="8855" y="2810038"/>
                  <a:pt x="23220" y="2725879"/>
                  <a:pt x="27415" y="2641593"/>
                </a:cubicBezTo>
                <a:cubicBezTo>
                  <a:pt x="29958" y="2589217"/>
                  <a:pt x="45214" y="2535568"/>
                  <a:pt x="31738" y="2484717"/>
                </a:cubicBezTo>
                <a:cubicBezTo>
                  <a:pt x="10507" y="2405008"/>
                  <a:pt x="24492" y="2326951"/>
                  <a:pt x="31738" y="2248513"/>
                </a:cubicBezTo>
                <a:cubicBezTo>
                  <a:pt x="40218" y="2174283"/>
                  <a:pt x="38768" y="2099252"/>
                  <a:pt x="27415" y="2025403"/>
                </a:cubicBezTo>
                <a:cubicBezTo>
                  <a:pt x="12986" y="1952165"/>
                  <a:pt x="12986" y="1876803"/>
                  <a:pt x="27415" y="1803565"/>
                </a:cubicBezTo>
                <a:cubicBezTo>
                  <a:pt x="39276" y="1743102"/>
                  <a:pt x="40598" y="1681038"/>
                  <a:pt x="31356" y="1620119"/>
                </a:cubicBezTo>
                <a:cubicBezTo>
                  <a:pt x="25127" y="1576514"/>
                  <a:pt x="13940" y="1533163"/>
                  <a:pt x="12414" y="1489558"/>
                </a:cubicBezTo>
                <a:cubicBezTo>
                  <a:pt x="9262" y="1398420"/>
                  <a:pt x="11118" y="1307167"/>
                  <a:pt x="18008" y="1216233"/>
                </a:cubicBezTo>
                <a:cubicBezTo>
                  <a:pt x="26017" y="1112496"/>
                  <a:pt x="41400" y="1009268"/>
                  <a:pt x="30721" y="904896"/>
                </a:cubicBezTo>
                <a:cubicBezTo>
                  <a:pt x="27162" y="869046"/>
                  <a:pt x="19661" y="833323"/>
                  <a:pt x="18771" y="797346"/>
                </a:cubicBezTo>
                <a:cubicBezTo>
                  <a:pt x="17118" y="730095"/>
                  <a:pt x="16737" y="663607"/>
                  <a:pt x="20169" y="593941"/>
                </a:cubicBezTo>
                <a:cubicBezTo>
                  <a:pt x="23602" y="524274"/>
                  <a:pt x="38348" y="451938"/>
                  <a:pt x="28433" y="383798"/>
                </a:cubicBezTo>
                <a:cubicBezTo>
                  <a:pt x="18516" y="315657"/>
                  <a:pt x="24873" y="248406"/>
                  <a:pt x="31229" y="181410"/>
                </a:cubicBezTo>
                <a:cubicBezTo>
                  <a:pt x="34344" y="149565"/>
                  <a:pt x="36410" y="118069"/>
                  <a:pt x="35854" y="86700"/>
                </a:cubicBezTo>
                <a:close/>
              </a:path>
            </a:pathLst>
          </a:custGeom>
          <a:noFill/>
          <a:ln>
            <a:noFill/>
          </a:ln>
        </p:spPr>
      </p:pic>
      <p:pic>
        <p:nvPicPr>
          <p:cNvPr id="514" name="Google Shape;514;p43"/>
          <p:cNvPicPr preferRelativeResize="0"/>
          <p:nvPr/>
        </p:nvPicPr>
        <p:blipFill rotWithShape="1">
          <a:blip r:embed="rId4">
            <a:alphaModFix/>
          </a:blip>
          <a:srcRect/>
          <a:stretch/>
        </p:blipFill>
        <p:spPr>
          <a:xfrm>
            <a:off x="11226800" y="5892800"/>
            <a:ext cx="812800" cy="812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4"/>
                                        </p:tgtEl>
                                        <p:attrNameLst>
                                          <p:attrName>style.visibility</p:attrName>
                                        </p:attrNameLst>
                                      </p:cBhvr>
                                      <p:to>
                                        <p:strVal val="visible"/>
                                      </p:to>
                                    </p:set>
                                    <p:animEffect transition="in" filter="fade">
                                      <p:cBhvr>
                                        <p:cTn id="7" dur="1"/>
                                        <p:tgtEl>
                                          <p:spTgt spid="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44"/>
          <p:cNvSpPr txBox="1">
            <a:spLocks noGrp="1"/>
          </p:cNvSpPr>
          <p:nvPr>
            <p:ph type="subTitle" idx="1"/>
          </p:nvPr>
        </p:nvSpPr>
        <p:spPr>
          <a:xfrm>
            <a:off x="318235" y="1996631"/>
            <a:ext cx="11555529" cy="4544232"/>
          </a:xfrm>
          <a:prstGeom prst="rect">
            <a:avLst/>
          </a:prstGeom>
          <a:noFill/>
          <a:ln>
            <a:noFill/>
          </a:ln>
        </p:spPr>
        <p:txBody>
          <a:bodyPr spcFirstLastPara="1" wrap="square" lIns="91425" tIns="45700" rIns="91425" bIns="45700" anchor="t" anchorCtr="0">
            <a:noAutofit/>
          </a:bodyPr>
          <a:lstStyle/>
          <a:p>
            <a:pPr marL="0" lvl="0" indent="0" algn="ctr" rtl="0">
              <a:lnSpc>
                <a:spcPct val="150000"/>
              </a:lnSpc>
              <a:spcBef>
                <a:spcPts val="0"/>
              </a:spcBef>
              <a:spcAft>
                <a:spcPts val="0"/>
              </a:spcAft>
              <a:buSzPts val="2400"/>
              <a:buNone/>
            </a:pPr>
            <a:r>
              <a:rPr lang="en-GB" sz="2400" i="1" dirty="0" smtClean="0"/>
              <a:t>Phone </a:t>
            </a:r>
            <a:r>
              <a:rPr lang="en-GB" sz="2400" i="1" dirty="0" err="1" smtClean="0"/>
              <a:t>shaga</a:t>
            </a:r>
            <a:r>
              <a:rPr lang="en-GB" sz="2400" i="1" dirty="0" smtClean="0"/>
              <a:t> </a:t>
            </a:r>
            <a:r>
              <a:rPr lang="en-GB" sz="2400" i="1" dirty="0" err="1" smtClean="0"/>
              <a:t>hpang</a:t>
            </a:r>
            <a:r>
              <a:rPr lang="en-GB" sz="2400" i="1" dirty="0" smtClean="0"/>
              <a:t> </a:t>
            </a:r>
            <a:r>
              <a:rPr lang="en-GB" sz="2400" i="1" dirty="0" err="1" smtClean="0"/>
              <a:t>ai</a:t>
            </a:r>
            <a:r>
              <a:rPr lang="en-GB" sz="2400" i="1" dirty="0" smtClean="0"/>
              <a:t> </a:t>
            </a:r>
            <a:r>
              <a:rPr lang="en-GB" sz="2400" i="1" dirty="0" err="1" smtClean="0"/>
              <a:t>hte</a:t>
            </a:r>
            <a:r>
              <a:rPr lang="en-GB" sz="2400" i="1" dirty="0" smtClean="0"/>
              <a:t> </a:t>
            </a:r>
            <a:r>
              <a:rPr lang="en-GB" sz="2400" i="1" dirty="0" err="1" smtClean="0"/>
              <a:t>maga</a:t>
            </a:r>
            <a:r>
              <a:rPr lang="en-GB" sz="2400" i="1" dirty="0" smtClean="0"/>
              <a:t> mi </a:t>
            </a:r>
            <a:r>
              <a:rPr lang="en-GB" sz="2400" i="1" dirty="0" err="1" smtClean="0"/>
              <a:t>na</a:t>
            </a:r>
            <a:r>
              <a:rPr lang="en-GB" sz="2400" i="1" dirty="0" smtClean="0"/>
              <a:t> </a:t>
            </a:r>
            <a:r>
              <a:rPr lang="en-GB" sz="2400" i="1" dirty="0" err="1" smtClean="0"/>
              <a:t>masha</a:t>
            </a:r>
            <a:r>
              <a:rPr lang="en-GB" sz="2400" i="1" dirty="0" smtClean="0"/>
              <a:t> </a:t>
            </a:r>
            <a:r>
              <a:rPr lang="en-GB" sz="2400" i="1" dirty="0" err="1" smtClean="0"/>
              <a:t>tsun</a:t>
            </a:r>
            <a:r>
              <a:rPr lang="en-GB" sz="2400" i="1" dirty="0" smtClean="0"/>
              <a:t> </a:t>
            </a:r>
            <a:r>
              <a:rPr lang="en-GB" sz="2400" i="1" dirty="0" err="1" smtClean="0"/>
              <a:t>shaga</a:t>
            </a:r>
            <a:r>
              <a:rPr lang="en-GB" sz="2400" i="1" dirty="0" smtClean="0"/>
              <a:t> </a:t>
            </a:r>
            <a:r>
              <a:rPr lang="en-GB" sz="2400" i="1" dirty="0" err="1" smtClean="0"/>
              <a:t>mayu</a:t>
            </a:r>
            <a:r>
              <a:rPr lang="en-GB" sz="2400" i="1" dirty="0" smtClean="0"/>
              <a:t> </a:t>
            </a:r>
            <a:r>
              <a:rPr lang="en-GB" sz="2400" i="1" dirty="0" err="1" smtClean="0"/>
              <a:t>ai</a:t>
            </a:r>
            <a:r>
              <a:rPr lang="en-GB" sz="2400" i="1" dirty="0" smtClean="0"/>
              <a:t> </a:t>
            </a:r>
            <a:r>
              <a:rPr lang="en-GB" sz="2400" i="1" dirty="0" err="1" smtClean="0"/>
              <a:t>amyu</a:t>
            </a:r>
            <a:r>
              <a:rPr lang="en-GB" sz="2400" i="1" dirty="0" smtClean="0"/>
              <a:t> </a:t>
            </a:r>
            <a:r>
              <a:rPr lang="en-GB" sz="2400" i="1" dirty="0" err="1" smtClean="0"/>
              <a:t>ga</a:t>
            </a:r>
            <a:r>
              <a:rPr lang="en-GB" sz="2400" i="1" dirty="0" smtClean="0"/>
              <a:t> </a:t>
            </a:r>
            <a:r>
              <a:rPr lang="en-GB" sz="2400" i="1" dirty="0" err="1" smtClean="0"/>
              <a:t>hpe</a:t>
            </a:r>
            <a:r>
              <a:rPr lang="en-GB" sz="2400" i="1" dirty="0" smtClean="0"/>
              <a:t> san </a:t>
            </a:r>
            <a:r>
              <a:rPr lang="en-GB" sz="2400" i="1" dirty="0" err="1" smtClean="0"/>
              <a:t>yu</a:t>
            </a:r>
            <a:r>
              <a:rPr lang="en-GB" sz="2400" i="1" dirty="0" smtClean="0"/>
              <a:t> u. Ra yang , </a:t>
            </a:r>
            <a:r>
              <a:rPr lang="en-GB" sz="2400" i="1" dirty="0" err="1" smtClean="0"/>
              <a:t>ga</a:t>
            </a:r>
            <a:r>
              <a:rPr lang="en-GB" sz="2400" i="1" dirty="0" smtClean="0"/>
              <a:t> gale </a:t>
            </a:r>
            <a:r>
              <a:rPr lang="en-GB" sz="2400" i="1" dirty="0" err="1" smtClean="0"/>
              <a:t>tsun</a:t>
            </a:r>
            <a:r>
              <a:rPr lang="en-GB" sz="2400" i="1" dirty="0" smtClean="0"/>
              <a:t> </a:t>
            </a:r>
            <a:r>
              <a:rPr lang="en-GB" sz="2400" i="1" dirty="0" err="1" smtClean="0"/>
              <a:t>ya</a:t>
            </a:r>
            <a:r>
              <a:rPr lang="en-GB" sz="2400" i="1" dirty="0" smtClean="0"/>
              <a:t> </a:t>
            </a:r>
            <a:r>
              <a:rPr lang="en-GB" sz="2400" i="1" dirty="0" err="1" smtClean="0"/>
              <a:t>na</a:t>
            </a:r>
            <a:r>
              <a:rPr lang="en-GB" sz="2400" i="1" dirty="0" smtClean="0"/>
              <a:t> </a:t>
            </a:r>
            <a:r>
              <a:rPr lang="en-GB" sz="2400" i="1" dirty="0" err="1" smtClean="0"/>
              <a:t>wa</a:t>
            </a:r>
            <a:r>
              <a:rPr lang="en-GB" sz="2400" i="1" dirty="0" smtClean="0"/>
              <a:t> </a:t>
            </a:r>
            <a:r>
              <a:rPr lang="en-GB" sz="2400" i="1" dirty="0" err="1" smtClean="0"/>
              <a:t>hpe</a:t>
            </a:r>
            <a:r>
              <a:rPr lang="en-GB" sz="2400" i="1" dirty="0" smtClean="0"/>
              <a:t> phone </a:t>
            </a:r>
            <a:r>
              <a:rPr lang="en-GB" sz="2400" i="1" dirty="0" err="1" smtClean="0"/>
              <a:t>hte</a:t>
            </a:r>
            <a:r>
              <a:rPr lang="en-GB" sz="2400" i="1" dirty="0" smtClean="0"/>
              <a:t> </a:t>
            </a:r>
            <a:r>
              <a:rPr lang="en-GB" sz="2400" i="1" dirty="0" err="1" smtClean="0"/>
              <a:t>matut</a:t>
            </a:r>
            <a:r>
              <a:rPr lang="en-GB" sz="2400" i="1" dirty="0" smtClean="0"/>
              <a:t> </a:t>
            </a:r>
            <a:r>
              <a:rPr lang="en-GB" sz="2400" i="1" dirty="0" err="1" smtClean="0"/>
              <a:t>mahkai</a:t>
            </a:r>
            <a:r>
              <a:rPr lang="en-GB" sz="2400" i="1" dirty="0" smtClean="0"/>
              <a:t> </a:t>
            </a:r>
            <a:r>
              <a:rPr lang="en-GB" sz="2400" i="1" dirty="0"/>
              <a:t> </a:t>
            </a:r>
            <a:r>
              <a:rPr lang="en-GB" sz="2400" i="1" dirty="0" smtClean="0"/>
              <a:t>n-</a:t>
            </a:r>
            <a:r>
              <a:rPr lang="en-GB" sz="2400" i="1" dirty="0" err="1" smtClean="0"/>
              <a:t>na</a:t>
            </a:r>
            <a:r>
              <a:rPr lang="en-GB" sz="2400" i="1" dirty="0" smtClean="0"/>
              <a:t> </a:t>
            </a:r>
            <a:r>
              <a:rPr lang="en-GB" sz="2400" i="1" dirty="0" err="1" smtClean="0"/>
              <a:t>shang</a:t>
            </a:r>
            <a:r>
              <a:rPr lang="en-GB" sz="2400" i="1" dirty="0" smtClean="0"/>
              <a:t> </a:t>
            </a:r>
            <a:r>
              <a:rPr lang="en-GB" sz="2400" i="1" dirty="0" err="1" smtClean="0"/>
              <a:t>lawm</a:t>
            </a:r>
            <a:r>
              <a:rPr lang="en-GB" sz="2400" i="1" dirty="0" smtClean="0"/>
              <a:t> </a:t>
            </a:r>
            <a:r>
              <a:rPr lang="en-GB" sz="2400" i="1" dirty="0" err="1" smtClean="0"/>
              <a:t>shangun</a:t>
            </a:r>
            <a:r>
              <a:rPr lang="en-GB" sz="2400" i="1" dirty="0" smtClean="0"/>
              <a:t> u. Phone </a:t>
            </a:r>
            <a:r>
              <a:rPr lang="en-GB" sz="2400" i="1" dirty="0" err="1" smtClean="0"/>
              <a:t>shaga</a:t>
            </a:r>
            <a:r>
              <a:rPr lang="en-GB" sz="2400" i="1" dirty="0" smtClean="0"/>
              <a:t> </a:t>
            </a:r>
            <a:r>
              <a:rPr lang="en-GB" sz="2400" i="1" dirty="0" err="1" smtClean="0"/>
              <a:t>nga</a:t>
            </a:r>
            <a:r>
              <a:rPr lang="en-GB" sz="2400" i="1" dirty="0" smtClean="0"/>
              <a:t> ai </a:t>
            </a:r>
            <a:r>
              <a:rPr lang="en-GB" sz="2400" i="1" dirty="0" err="1" smtClean="0"/>
              <a:t>aten</a:t>
            </a:r>
            <a:r>
              <a:rPr lang="en-GB" sz="2400" i="1" dirty="0" smtClean="0"/>
              <a:t> </a:t>
            </a:r>
            <a:r>
              <a:rPr lang="en-GB" sz="2400" i="1" dirty="0" err="1" smtClean="0"/>
              <a:t>hta</a:t>
            </a:r>
            <a:r>
              <a:rPr lang="en-GB" sz="2400" i="1" dirty="0" smtClean="0"/>
              <a:t> </a:t>
            </a:r>
            <a:r>
              <a:rPr lang="en-GB" sz="2400" i="1" dirty="0" err="1" smtClean="0"/>
              <a:t>maga</a:t>
            </a:r>
            <a:r>
              <a:rPr lang="en-GB" sz="2400" i="1" dirty="0" smtClean="0"/>
              <a:t> mi </a:t>
            </a:r>
            <a:r>
              <a:rPr lang="en-GB" sz="2400" i="1" dirty="0" err="1" smtClean="0"/>
              <a:t>na</a:t>
            </a:r>
            <a:r>
              <a:rPr lang="en-GB" sz="2400" i="1" dirty="0" smtClean="0"/>
              <a:t> </a:t>
            </a:r>
            <a:r>
              <a:rPr lang="en-GB" sz="2400" i="1" dirty="0" err="1" smtClean="0"/>
              <a:t>masha</a:t>
            </a:r>
            <a:r>
              <a:rPr lang="en-GB" sz="2400" i="1" dirty="0" smtClean="0"/>
              <a:t> </a:t>
            </a:r>
            <a:r>
              <a:rPr lang="en-GB" sz="2400" i="1" dirty="0" err="1" smtClean="0"/>
              <a:t>tsun</a:t>
            </a:r>
            <a:r>
              <a:rPr lang="en-GB" sz="2400" i="1" dirty="0" smtClean="0"/>
              <a:t> </a:t>
            </a:r>
            <a:r>
              <a:rPr lang="en-GB" sz="2400" i="1" dirty="0" err="1" smtClean="0"/>
              <a:t>shaga</a:t>
            </a:r>
            <a:r>
              <a:rPr lang="en-GB" sz="2400" i="1" dirty="0" smtClean="0"/>
              <a:t> </a:t>
            </a:r>
            <a:r>
              <a:rPr lang="en-GB" sz="2400" i="1" dirty="0" err="1" smtClean="0"/>
              <a:t>nga</a:t>
            </a:r>
            <a:r>
              <a:rPr lang="en-GB" sz="2400" i="1" dirty="0" smtClean="0"/>
              <a:t> ai </a:t>
            </a:r>
            <a:r>
              <a:rPr lang="en-GB" sz="2400" i="1" dirty="0" err="1" smtClean="0"/>
              <a:t>hpe</a:t>
            </a:r>
            <a:r>
              <a:rPr lang="en-GB" sz="2400" i="1" dirty="0" smtClean="0"/>
              <a:t> </a:t>
            </a:r>
            <a:r>
              <a:rPr lang="en-GB" sz="2400" i="1" dirty="0" err="1" smtClean="0"/>
              <a:t>atsawm</a:t>
            </a:r>
            <a:r>
              <a:rPr lang="en-GB" sz="2400" i="1" dirty="0" smtClean="0"/>
              <a:t> n-</a:t>
            </a:r>
            <a:r>
              <a:rPr lang="en-GB" sz="2400" i="1" dirty="0" err="1" smtClean="0"/>
              <a:t>na</a:t>
            </a:r>
            <a:r>
              <a:rPr lang="en-GB" sz="2400" i="1" dirty="0" smtClean="0"/>
              <a:t> </a:t>
            </a:r>
            <a:r>
              <a:rPr lang="en-GB" sz="2400" i="1" dirty="0" err="1" smtClean="0"/>
              <a:t>lu</a:t>
            </a:r>
            <a:r>
              <a:rPr lang="en-GB" sz="2400" i="1" dirty="0" smtClean="0"/>
              <a:t> </a:t>
            </a:r>
            <a:r>
              <a:rPr lang="en-GB" sz="2400" i="1" dirty="0" err="1" smtClean="0"/>
              <a:t>dat</a:t>
            </a:r>
            <a:r>
              <a:rPr lang="en-GB" sz="2400" i="1" dirty="0" smtClean="0"/>
              <a:t> yang (</a:t>
            </a:r>
            <a:r>
              <a:rPr lang="en-GB" sz="2400" i="1" dirty="0" err="1" smtClean="0"/>
              <a:t>shr</a:t>
            </a:r>
            <a:r>
              <a:rPr lang="en-GB" sz="2400" i="1" dirty="0" smtClean="0"/>
              <a:t>) </a:t>
            </a:r>
            <a:r>
              <a:rPr lang="en-GB" sz="2400" i="1" dirty="0" err="1" smtClean="0"/>
              <a:t>chye</a:t>
            </a:r>
            <a:r>
              <a:rPr lang="en-GB" sz="2400" i="1" dirty="0" smtClean="0"/>
              <a:t> </a:t>
            </a:r>
            <a:r>
              <a:rPr lang="en-GB" sz="2400" i="1" dirty="0" err="1" smtClean="0"/>
              <a:t>na</a:t>
            </a:r>
            <a:r>
              <a:rPr lang="en-GB" sz="2400" i="1" dirty="0" smtClean="0"/>
              <a:t> shut mat ai lam </a:t>
            </a:r>
            <a:r>
              <a:rPr lang="en-GB" sz="2400" i="1" dirty="0" err="1" smtClean="0"/>
              <a:t>ni</a:t>
            </a:r>
            <a:r>
              <a:rPr lang="en-GB" sz="2400" i="1" dirty="0" smtClean="0"/>
              <a:t> </a:t>
            </a:r>
            <a:r>
              <a:rPr lang="en-GB" sz="2400" i="1" dirty="0" err="1" smtClean="0"/>
              <a:t>hpe</a:t>
            </a:r>
            <a:r>
              <a:rPr lang="en-GB" sz="2400" i="1" dirty="0" smtClean="0"/>
              <a:t> </a:t>
            </a:r>
            <a:r>
              <a:rPr lang="en-GB" sz="2400" i="1" dirty="0" err="1" smtClean="0"/>
              <a:t>dan</a:t>
            </a:r>
            <a:r>
              <a:rPr lang="en-GB" sz="2400" i="1" dirty="0" err="1"/>
              <a:t>l</a:t>
            </a:r>
            <a:r>
              <a:rPr lang="en-GB" sz="2400" i="1" dirty="0" err="1" smtClean="0"/>
              <a:t>eng</a:t>
            </a:r>
            <a:r>
              <a:rPr lang="en-GB" sz="2400" i="1" dirty="0" smtClean="0"/>
              <a:t> </a:t>
            </a:r>
            <a:r>
              <a:rPr lang="en-GB" sz="2400" i="1" dirty="0" err="1" smtClean="0"/>
              <a:t>hkra</a:t>
            </a:r>
            <a:r>
              <a:rPr lang="en-GB" sz="2400" i="1" dirty="0" smtClean="0"/>
              <a:t> </a:t>
            </a:r>
            <a:r>
              <a:rPr lang="en-GB" sz="2400" i="1" dirty="0" err="1" smtClean="0"/>
              <a:t>bai</a:t>
            </a:r>
            <a:r>
              <a:rPr lang="en-GB" sz="2400" i="1" dirty="0" smtClean="0"/>
              <a:t> san la u.</a:t>
            </a:r>
          </a:p>
          <a:p>
            <a:pPr marL="0" lvl="0" indent="0" algn="ctr" rtl="0">
              <a:lnSpc>
                <a:spcPct val="150000"/>
              </a:lnSpc>
              <a:spcBef>
                <a:spcPts val="0"/>
              </a:spcBef>
              <a:spcAft>
                <a:spcPts val="0"/>
              </a:spcAft>
              <a:buSzPts val="2400"/>
              <a:buNone/>
            </a:pPr>
            <a:r>
              <a:rPr lang="en-GB" sz="2400" i="1" dirty="0" err="1" smtClean="0">
                <a:latin typeface="Arial"/>
                <a:ea typeface="Arial"/>
                <a:cs typeface="Arial"/>
                <a:sym typeface="Arial"/>
              </a:rPr>
              <a:t>Ga</a:t>
            </a:r>
            <a:r>
              <a:rPr lang="en-GB" sz="2400" i="1" dirty="0" smtClean="0">
                <a:latin typeface="Arial"/>
                <a:ea typeface="Arial"/>
                <a:cs typeface="Arial"/>
                <a:sym typeface="Arial"/>
              </a:rPr>
              <a:t> </a:t>
            </a:r>
            <a:r>
              <a:rPr lang="en-GB" sz="2400" i="1" dirty="0" err="1" smtClean="0">
                <a:latin typeface="Arial"/>
                <a:ea typeface="Arial"/>
                <a:cs typeface="Arial"/>
                <a:sym typeface="Arial"/>
              </a:rPr>
              <a:t>shadawn</a:t>
            </a:r>
            <a:r>
              <a:rPr lang="en-GB" sz="2400" i="1" dirty="0" smtClean="0"/>
              <a:t> “</a:t>
            </a:r>
            <a:r>
              <a:rPr lang="en-GB" sz="2400" i="1" dirty="0" err="1" smtClean="0"/>
              <a:t>nang</a:t>
            </a:r>
            <a:r>
              <a:rPr lang="en-GB" sz="2400" i="1" dirty="0" smtClean="0"/>
              <a:t> </a:t>
            </a:r>
            <a:r>
              <a:rPr lang="en-GB" sz="2400" i="1" dirty="0" err="1" smtClean="0"/>
              <a:t>dai</a:t>
            </a:r>
            <a:r>
              <a:rPr lang="en-GB" sz="2400" i="1" dirty="0" smtClean="0"/>
              <a:t> </a:t>
            </a:r>
            <a:r>
              <a:rPr lang="en-GB" sz="2400" i="1" dirty="0" err="1" smtClean="0"/>
              <a:t>zawn</a:t>
            </a:r>
            <a:r>
              <a:rPr lang="en-GB" sz="2400" i="1" dirty="0" smtClean="0"/>
              <a:t> </a:t>
            </a:r>
            <a:r>
              <a:rPr lang="en-GB" sz="2400" i="1" dirty="0" err="1" smtClean="0"/>
              <a:t>tsun</a:t>
            </a:r>
            <a:r>
              <a:rPr lang="en-GB" sz="2400" i="1" dirty="0" smtClean="0"/>
              <a:t> ai </a:t>
            </a:r>
            <a:r>
              <a:rPr lang="en-GB" sz="2400" i="1" dirty="0"/>
              <a:t> </a:t>
            </a:r>
            <a:r>
              <a:rPr lang="en-GB" sz="2400" i="1" dirty="0" err="1" smtClean="0"/>
              <a:t>shaloi</a:t>
            </a:r>
            <a:r>
              <a:rPr lang="en-GB" sz="2400" i="1" dirty="0" smtClean="0"/>
              <a:t> </a:t>
            </a:r>
            <a:r>
              <a:rPr lang="en-GB" sz="2400" i="1" dirty="0" err="1" smtClean="0"/>
              <a:t>hpa</a:t>
            </a:r>
            <a:r>
              <a:rPr lang="en-GB" sz="2400" i="1" dirty="0" smtClean="0"/>
              <a:t> </a:t>
            </a:r>
            <a:r>
              <a:rPr lang="en-GB" sz="2400" i="1" dirty="0" err="1" smtClean="0"/>
              <a:t>hpe</a:t>
            </a:r>
            <a:r>
              <a:rPr lang="en-GB" sz="2400" i="1" dirty="0" smtClean="0"/>
              <a:t> </a:t>
            </a:r>
            <a:r>
              <a:rPr lang="en-GB" sz="2400" i="1" dirty="0" err="1" smtClean="0"/>
              <a:t>tsun</a:t>
            </a:r>
            <a:r>
              <a:rPr lang="en-GB" sz="2400" i="1" dirty="0" smtClean="0"/>
              <a:t> </a:t>
            </a:r>
            <a:r>
              <a:rPr lang="en-GB" sz="2400" i="1" dirty="0" err="1" smtClean="0"/>
              <a:t>mayu</a:t>
            </a:r>
            <a:r>
              <a:rPr lang="en-GB" sz="2400" i="1" dirty="0" smtClean="0"/>
              <a:t> ai </a:t>
            </a:r>
            <a:r>
              <a:rPr lang="en-GB" sz="2400" i="1" dirty="0" err="1" smtClean="0"/>
              <a:t>ngu</a:t>
            </a:r>
            <a:r>
              <a:rPr lang="en-GB" sz="2400" i="1" dirty="0" smtClean="0"/>
              <a:t> </a:t>
            </a:r>
            <a:r>
              <a:rPr lang="en-GB" sz="2400" i="1" dirty="0" err="1" smtClean="0"/>
              <a:t>hpe</a:t>
            </a:r>
            <a:r>
              <a:rPr lang="en-GB" sz="2400" i="1" dirty="0" smtClean="0"/>
              <a:t> </a:t>
            </a:r>
            <a:r>
              <a:rPr lang="en-GB" sz="2400" i="1" dirty="0" err="1" smtClean="0"/>
              <a:t>nau</a:t>
            </a:r>
            <a:r>
              <a:rPr lang="en-GB" sz="2400" i="1" dirty="0" smtClean="0"/>
              <a:t> </a:t>
            </a:r>
            <a:r>
              <a:rPr lang="en-GB" sz="2400" i="1" dirty="0" err="1" smtClean="0"/>
              <a:t>nchye</a:t>
            </a:r>
            <a:r>
              <a:rPr lang="en-GB" sz="2400" i="1" dirty="0" smtClean="0"/>
              <a:t> </a:t>
            </a:r>
            <a:r>
              <a:rPr lang="en-GB" sz="2400" i="1" dirty="0" err="1" smtClean="0"/>
              <a:t>na</a:t>
            </a:r>
            <a:r>
              <a:rPr lang="en-GB" sz="2400" i="1" dirty="0" smtClean="0"/>
              <a:t> </a:t>
            </a:r>
            <a:r>
              <a:rPr lang="en-GB" sz="2400" i="1" dirty="0" err="1" smtClean="0"/>
              <a:t>dat</a:t>
            </a:r>
            <a:r>
              <a:rPr lang="en-GB" sz="2400" i="1" dirty="0" smtClean="0"/>
              <a:t> ai. Dai </a:t>
            </a:r>
            <a:r>
              <a:rPr lang="en-GB" sz="2400" i="1" dirty="0" err="1" smtClean="0"/>
              <a:t>hpe</a:t>
            </a:r>
            <a:r>
              <a:rPr lang="en-GB" sz="2400" i="1" dirty="0" smtClean="0"/>
              <a:t> </a:t>
            </a:r>
            <a:r>
              <a:rPr lang="en-GB" sz="2400" i="1" dirty="0" err="1" smtClean="0"/>
              <a:t>kalang</a:t>
            </a:r>
            <a:r>
              <a:rPr lang="en-GB" sz="2400" i="1" dirty="0" smtClean="0"/>
              <a:t> </a:t>
            </a:r>
            <a:r>
              <a:rPr lang="en-GB" sz="2400" i="1" dirty="0" err="1" smtClean="0"/>
              <a:t>bai</a:t>
            </a:r>
            <a:r>
              <a:rPr lang="en-GB" sz="2400" i="1" dirty="0" smtClean="0"/>
              <a:t> </a:t>
            </a:r>
            <a:r>
              <a:rPr lang="en-GB" sz="2400" i="1" dirty="0" err="1" smtClean="0"/>
              <a:t>tsun</a:t>
            </a:r>
            <a:r>
              <a:rPr lang="en-GB" sz="2400" i="1" dirty="0" smtClean="0"/>
              <a:t> </a:t>
            </a:r>
            <a:r>
              <a:rPr lang="en-GB" sz="2400" i="1" dirty="0" err="1" smtClean="0"/>
              <a:t>dan</a:t>
            </a:r>
            <a:r>
              <a:rPr lang="en-GB" sz="2400" i="1" dirty="0" smtClean="0"/>
              <a:t> </a:t>
            </a:r>
            <a:r>
              <a:rPr lang="en-GB" sz="2400" i="1" dirty="0" err="1" smtClean="0"/>
              <a:t>ya</a:t>
            </a:r>
            <a:r>
              <a:rPr lang="en-GB" sz="2400" i="1" dirty="0" smtClean="0"/>
              <a:t> </a:t>
            </a:r>
            <a:r>
              <a:rPr lang="en-GB" sz="2400" i="1" dirty="0" err="1" smtClean="0"/>
              <a:t>mai</a:t>
            </a:r>
            <a:r>
              <a:rPr lang="en-GB" sz="2400" i="1" dirty="0" smtClean="0"/>
              <a:t> </a:t>
            </a:r>
            <a:r>
              <a:rPr lang="en-GB" sz="2400" i="1" dirty="0" err="1" smtClean="0"/>
              <a:t>na</a:t>
            </a:r>
            <a:r>
              <a:rPr lang="en-GB" sz="2400" i="1" dirty="0" smtClean="0"/>
              <a:t> kun?”</a:t>
            </a:r>
            <a:endParaRPr sz="2400" dirty="0">
              <a:latin typeface="Arial"/>
              <a:ea typeface="Arial"/>
              <a:cs typeface="Arial"/>
              <a:sym typeface="Arial"/>
            </a:endParaRPr>
          </a:p>
        </p:txBody>
      </p:sp>
      <p:pic>
        <p:nvPicPr>
          <p:cNvPr id="521" name="Google Shape;521;p44" descr="A picture containing drawing&#10;&#10;Description automatically generated"/>
          <p:cNvPicPr preferRelativeResize="0"/>
          <p:nvPr/>
        </p:nvPicPr>
        <p:blipFill rotWithShape="1">
          <a:blip r:embed="rId3">
            <a:alphaModFix/>
          </a:blip>
          <a:srcRect l="4441" t="17606" r="8175" b="11141"/>
          <a:stretch/>
        </p:blipFill>
        <p:spPr>
          <a:xfrm>
            <a:off x="4317101" y="245481"/>
            <a:ext cx="3291939" cy="1915887"/>
          </a:xfrm>
          <a:prstGeom prst="rect">
            <a:avLst/>
          </a:prstGeom>
          <a:noFill/>
          <a:ln>
            <a:noFill/>
          </a:ln>
        </p:spPr>
      </p:pic>
      <p:pic>
        <p:nvPicPr>
          <p:cNvPr id="522" name="Google Shape;522;p44"/>
          <p:cNvPicPr preferRelativeResize="0"/>
          <p:nvPr/>
        </p:nvPicPr>
        <p:blipFill rotWithShape="1">
          <a:blip r:embed="rId4">
            <a:alphaModFix/>
          </a:blip>
          <a:srcRect/>
          <a:stretch/>
        </p:blipFill>
        <p:spPr>
          <a:xfrm>
            <a:off x="11226800" y="5892800"/>
            <a:ext cx="812800" cy="812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2"/>
                                        </p:tgtEl>
                                        <p:attrNameLst>
                                          <p:attrName>style.visibility</p:attrName>
                                        </p:attrNameLst>
                                      </p:cBhvr>
                                      <p:to>
                                        <p:strVal val="visible"/>
                                      </p:to>
                                    </p:set>
                                    <p:animEffect transition="in" filter="fade">
                                      <p:cBhvr>
                                        <p:cTn id="7" dur="1"/>
                                        <p:tgtEl>
                                          <p:spTgt spid="5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45"/>
          <p:cNvSpPr txBox="1">
            <a:spLocks noGrp="1"/>
          </p:cNvSpPr>
          <p:nvPr>
            <p:ph type="subTitle" idx="1"/>
          </p:nvPr>
        </p:nvSpPr>
        <p:spPr>
          <a:xfrm>
            <a:off x="4379956" y="1314565"/>
            <a:ext cx="7406981" cy="2324330"/>
          </a:xfrm>
          <a:prstGeom prst="rect">
            <a:avLst/>
          </a:prstGeom>
          <a:noFill/>
          <a:ln>
            <a:noFill/>
          </a:ln>
        </p:spPr>
        <p:txBody>
          <a:bodyPr spcFirstLastPara="1" wrap="square" lIns="91425" tIns="45700" rIns="91425" bIns="45700" anchor="t" anchorCtr="0">
            <a:noAutofit/>
          </a:bodyPr>
          <a:lstStyle/>
          <a:p>
            <a:pPr marL="342900" lvl="0" indent="-342900" algn="l" rtl="0">
              <a:lnSpc>
                <a:spcPct val="150000"/>
              </a:lnSpc>
              <a:spcBef>
                <a:spcPts val="0"/>
              </a:spcBef>
              <a:spcAft>
                <a:spcPts val="0"/>
              </a:spcAft>
              <a:buClr>
                <a:schemeClr val="dk1"/>
              </a:buClr>
              <a:buSzPts val="2400"/>
              <a:buFont typeface="Arial"/>
              <a:buChar char="•"/>
            </a:pPr>
            <a:r>
              <a:rPr lang="en-GB" sz="2000" dirty="0" err="1" smtClean="0">
                <a:latin typeface="Arial"/>
                <a:ea typeface="Arial"/>
                <a:cs typeface="Arial"/>
                <a:sym typeface="Arial"/>
              </a:rPr>
              <a:t>Shanhte</a:t>
            </a:r>
            <a:r>
              <a:rPr lang="en-GB" sz="2000" dirty="0" smtClean="0">
                <a:latin typeface="Arial"/>
                <a:ea typeface="Arial"/>
                <a:cs typeface="Arial"/>
                <a:sym typeface="Arial"/>
              </a:rPr>
              <a:t> </a:t>
            </a:r>
            <a:r>
              <a:rPr lang="en-GB" sz="2000" dirty="0" err="1" smtClean="0">
                <a:latin typeface="Arial"/>
                <a:ea typeface="Arial"/>
                <a:cs typeface="Arial"/>
                <a:sym typeface="Arial"/>
              </a:rPr>
              <a:t>kaw</a:t>
            </a:r>
            <a:r>
              <a:rPr lang="en-GB" sz="2000" dirty="0" smtClean="0">
                <a:latin typeface="Arial"/>
                <a:ea typeface="Arial"/>
                <a:cs typeface="Arial"/>
                <a:sym typeface="Arial"/>
              </a:rPr>
              <a:t>  </a:t>
            </a:r>
            <a:r>
              <a:rPr lang="en-GB" sz="2000" dirty="0" err="1" smtClean="0">
                <a:latin typeface="Arial"/>
                <a:ea typeface="Arial"/>
                <a:cs typeface="Arial"/>
                <a:sym typeface="Arial"/>
              </a:rPr>
              <a:t>tinang</a:t>
            </a:r>
            <a:r>
              <a:rPr lang="en-GB" sz="2000" dirty="0" smtClean="0">
                <a:latin typeface="Arial"/>
                <a:ea typeface="Arial"/>
                <a:cs typeface="Arial"/>
                <a:sym typeface="Arial"/>
              </a:rPr>
              <a:t> </a:t>
            </a:r>
            <a:r>
              <a:rPr lang="en-GB" sz="2000" dirty="0" err="1" smtClean="0">
                <a:latin typeface="Arial"/>
                <a:ea typeface="Arial"/>
                <a:cs typeface="Arial"/>
                <a:sym typeface="Arial"/>
              </a:rPr>
              <a:t>hte</a:t>
            </a:r>
            <a:r>
              <a:rPr lang="en-GB" sz="2000" dirty="0" smtClean="0"/>
              <a:t> </a:t>
            </a:r>
            <a:r>
              <a:rPr lang="en-GB" sz="2000" dirty="0" err="1" smtClean="0"/>
              <a:t>shaga</a:t>
            </a:r>
            <a:r>
              <a:rPr lang="en-GB" sz="2000" dirty="0" smtClean="0"/>
              <a:t> </a:t>
            </a:r>
            <a:r>
              <a:rPr lang="en-GB" sz="2000" dirty="0" err="1" smtClean="0"/>
              <a:t>na</a:t>
            </a:r>
            <a:r>
              <a:rPr lang="en-GB" sz="2000" dirty="0" smtClean="0"/>
              <a:t> </a:t>
            </a:r>
            <a:r>
              <a:rPr lang="en-GB" sz="2000" dirty="0" err="1" smtClean="0"/>
              <a:t>matu</a:t>
            </a:r>
            <a:r>
              <a:rPr lang="en-GB" sz="2000" dirty="0" smtClean="0"/>
              <a:t>  phone </a:t>
            </a:r>
            <a:r>
              <a:rPr lang="en-GB" sz="2000" dirty="0" err="1" smtClean="0"/>
              <a:t>shaga</a:t>
            </a:r>
            <a:r>
              <a:rPr lang="en-GB" sz="2000" dirty="0" smtClean="0"/>
              <a:t> ten law </a:t>
            </a:r>
            <a:r>
              <a:rPr lang="en-GB" sz="2000" dirty="0" err="1" smtClean="0"/>
              <a:t>na</a:t>
            </a:r>
            <a:r>
              <a:rPr lang="en-GB" sz="2000" dirty="0" smtClean="0"/>
              <a:t> </a:t>
            </a:r>
            <a:r>
              <a:rPr lang="en-GB" sz="2000" dirty="0" err="1" smtClean="0"/>
              <a:t>ahkyak</a:t>
            </a:r>
            <a:r>
              <a:rPr lang="en-GB" sz="2000" dirty="0" smtClean="0"/>
              <a:t> ai.( </a:t>
            </a:r>
            <a:r>
              <a:rPr lang="en-GB" sz="2000" dirty="0" err="1" smtClean="0"/>
              <a:t>Ga</a:t>
            </a:r>
            <a:r>
              <a:rPr lang="en-GB" sz="2000" dirty="0" smtClean="0"/>
              <a:t> </a:t>
            </a:r>
            <a:r>
              <a:rPr lang="en-GB" sz="2000" dirty="0" err="1" smtClean="0"/>
              <a:t>shadawn</a:t>
            </a:r>
            <a:r>
              <a:rPr lang="en-GB" sz="2000" dirty="0" smtClean="0"/>
              <a:t>- phone </a:t>
            </a:r>
            <a:r>
              <a:rPr lang="en-GB" sz="2000" dirty="0" err="1" smtClean="0"/>
              <a:t>gumhpraw</a:t>
            </a:r>
            <a:r>
              <a:rPr lang="en-GB" sz="2000" dirty="0" smtClean="0"/>
              <a:t>, phone n-gun)</a:t>
            </a:r>
            <a:endParaRPr lang="en-GB" sz="2000" dirty="0"/>
          </a:p>
          <a:p>
            <a:pPr marL="342900" lvl="0" indent="-342900" algn="l" rtl="0">
              <a:lnSpc>
                <a:spcPct val="150000"/>
              </a:lnSpc>
              <a:spcBef>
                <a:spcPts val="0"/>
              </a:spcBef>
              <a:spcAft>
                <a:spcPts val="0"/>
              </a:spcAft>
              <a:buClr>
                <a:schemeClr val="dk1"/>
              </a:buClr>
              <a:buSzPts val="2400"/>
              <a:buFont typeface="Arial"/>
              <a:buChar char="•"/>
            </a:pPr>
            <a:r>
              <a:rPr lang="en-GB" sz="2000" dirty="0" smtClean="0">
                <a:latin typeface="Arial"/>
                <a:ea typeface="Arial"/>
                <a:cs typeface="Arial"/>
                <a:sym typeface="Arial"/>
              </a:rPr>
              <a:t>Sum </a:t>
            </a:r>
            <a:r>
              <a:rPr lang="en-GB" sz="2000" dirty="0" err="1" smtClean="0">
                <a:latin typeface="Arial"/>
                <a:ea typeface="Arial"/>
                <a:cs typeface="Arial"/>
                <a:sym typeface="Arial"/>
              </a:rPr>
              <a:t>tsan</a:t>
            </a:r>
            <a:r>
              <a:rPr lang="en-GB" sz="2000" dirty="0" smtClean="0">
                <a:latin typeface="Arial"/>
                <a:ea typeface="Arial"/>
                <a:cs typeface="Arial"/>
                <a:sym typeface="Arial"/>
              </a:rPr>
              <a:t> </a:t>
            </a:r>
            <a:r>
              <a:rPr lang="en-GB" sz="2000" dirty="0" err="1" smtClean="0">
                <a:latin typeface="Arial"/>
                <a:ea typeface="Arial"/>
                <a:cs typeface="Arial"/>
                <a:sym typeface="Arial"/>
              </a:rPr>
              <a:t>kaw</a:t>
            </a:r>
            <a:r>
              <a:rPr lang="en-GB" sz="2000" dirty="0" smtClean="0">
                <a:latin typeface="Arial"/>
                <a:ea typeface="Arial"/>
                <a:cs typeface="Arial"/>
                <a:sym typeface="Arial"/>
              </a:rPr>
              <a:t> </a:t>
            </a:r>
            <a:r>
              <a:rPr lang="en-GB" sz="2000" dirty="0" err="1" smtClean="0">
                <a:latin typeface="Arial"/>
                <a:ea typeface="Arial"/>
                <a:cs typeface="Arial"/>
                <a:sym typeface="Arial"/>
              </a:rPr>
              <a:t>na</a:t>
            </a:r>
            <a:r>
              <a:rPr lang="en-GB" sz="2000" dirty="0" smtClean="0">
                <a:latin typeface="Arial"/>
                <a:ea typeface="Arial"/>
                <a:cs typeface="Arial"/>
                <a:sym typeface="Arial"/>
              </a:rPr>
              <a:t> </a:t>
            </a:r>
            <a:r>
              <a:rPr lang="en-GB" sz="2000" dirty="0" err="1" smtClean="0">
                <a:latin typeface="Arial"/>
                <a:ea typeface="Arial"/>
                <a:cs typeface="Arial"/>
                <a:sym typeface="Arial"/>
              </a:rPr>
              <a:t>garum</a:t>
            </a:r>
            <a:r>
              <a:rPr lang="en-GB" sz="2000" dirty="0" smtClean="0">
                <a:latin typeface="Arial"/>
                <a:ea typeface="Arial"/>
                <a:cs typeface="Arial"/>
                <a:sym typeface="Arial"/>
              </a:rPr>
              <a:t> </a:t>
            </a:r>
            <a:r>
              <a:rPr lang="en-GB" sz="2000" dirty="0" err="1" smtClean="0">
                <a:latin typeface="Arial"/>
                <a:ea typeface="Arial"/>
                <a:cs typeface="Arial"/>
                <a:sym typeface="Arial"/>
              </a:rPr>
              <a:t>shingtau</a:t>
            </a:r>
            <a:r>
              <a:rPr lang="en-GB" sz="2000" dirty="0" smtClean="0">
                <a:latin typeface="Arial"/>
                <a:ea typeface="Arial"/>
                <a:cs typeface="Arial"/>
                <a:sym typeface="Arial"/>
              </a:rPr>
              <a:t> lam jaw </a:t>
            </a:r>
            <a:r>
              <a:rPr lang="en-GB" sz="2000" dirty="0" err="1" smtClean="0">
                <a:latin typeface="Arial"/>
                <a:ea typeface="Arial"/>
                <a:cs typeface="Arial"/>
                <a:sym typeface="Arial"/>
              </a:rPr>
              <a:t>ya</a:t>
            </a:r>
            <a:r>
              <a:rPr lang="en-GB" sz="2000" dirty="0" smtClean="0">
                <a:latin typeface="Arial"/>
                <a:ea typeface="Arial"/>
                <a:cs typeface="Arial"/>
                <a:sym typeface="Arial"/>
              </a:rPr>
              <a:t> </a:t>
            </a:r>
            <a:r>
              <a:rPr lang="en-GB" sz="2000" dirty="0" err="1" smtClean="0">
                <a:latin typeface="Arial"/>
                <a:ea typeface="Arial"/>
                <a:cs typeface="Arial"/>
                <a:sym typeface="Arial"/>
              </a:rPr>
              <a:t>lu</a:t>
            </a:r>
            <a:r>
              <a:rPr lang="en-GB" sz="2000" dirty="0" smtClean="0">
                <a:latin typeface="Arial"/>
                <a:ea typeface="Arial"/>
                <a:cs typeface="Arial"/>
                <a:sym typeface="Arial"/>
              </a:rPr>
              <a:t> </a:t>
            </a:r>
            <a:r>
              <a:rPr lang="en-GB" sz="2000" dirty="0" err="1" smtClean="0">
                <a:latin typeface="Arial"/>
                <a:ea typeface="Arial"/>
                <a:cs typeface="Arial"/>
                <a:sym typeface="Arial"/>
              </a:rPr>
              <a:t>na</a:t>
            </a:r>
            <a:r>
              <a:rPr lang="en-GB" sz="2000" dirty="0" smtClean="0">
                <a:latin typeface="Arial"/>
                <a:ea typeface="Arial"/>
                <a:cs typeface="Arial"/>
                <a:sym typeface="Arial"/>
              </a:rPr>
              <a:t> </a:t>
            </a:r>
            <a:r>
              <a:rPr lang="en-GB" sz="2000" dirty="0" err="1" smtClean="0">
                <a:latin typeface="Arial"/>
                <a:ea typeface="Arial"/>
                <a:cs typeface="Arial"/>
                <a:sym typeface="Arial"/>
              </a:rPr>
              <a:t>matu</a:t>
            </a:r>
            <a:r>
              <a:rPr lang="en-GB" sz="2000" dirty="0" smtClean="0">
                <a:latin typeface="Arial"/>
                <a:ea typeface="Arial"/>
                <a:cs typeface="Arial"/>
                <a:sym typeface="Arial"/>
              </a:rPr>
              <a:t> </a:t>
            </a:r>
            <a:r>
              <a:rPr lang="en-GB" sz="2000" dirty="0" err="1" smtClean="0">
                <a:latin typeface="Arial"/>
                <a:ea typeface="Arial"/>
                <a:cs typeface="Arial"/>
                <a:sym typeface="Arial"/>
              </a:rPr>
              <a:t>tinang</a:t>
            </a:r>
            <a:r>
              <a:rPr lang="en-GB" sz="2000" dirty="0" smtClean="0">
                <a:latin typeface="Arial"/>
                <a:ea typeface="Arial"/>
                <a:cs typeface="Arial"/>
                <a:sym typeface="Arial"/>
              </a:rPr>
              <a:t> </a:t>
            </a:r>
            <a:r>
              <a:rPr lang="en-GB" sz="2000" dirty="0" err="1" smtClean="0"/>
              <a:t>hte</a:t>
            </a:r>
            <a:r>
              <a:rPr lang="en-GB" sz="2000" dirty="0" smtClean="0"/>
              <a:t> phone </a:t>
            </a:r>
            <a:r>
              <a:rPr lang="en-GB" sz="2000" dirty="0" err="1" smtClean="0"/>
              <a:t>shaga</a:t>
            </a:r>
            <a:r>
              <a:rPr lang="en-GB" sz="2000" dirty="0" smtClean="0"/>
              <a:t> </a:t>
            </a:r>
            <a:r>
              <a:rPr lang="en-GB" sz="2000" dirty="0" err="1" smtClean="0"/>
              <a:t>na</a:t>
            </a:r>
            <a:r>
              <a:rPr lang="en-GB" sz="2000" dirty="0" smtClean="0"/>
              <a:t> </a:t>
            </a:r>
            <a:r>
              <a:rPr lang="en-GB" sz="2000" dirty="0" err="1" smtClean="0"/>
              <a:t>wa</a:t>
            </a:r>
            <a:r>
              <a:rPr lang="en-GB" sz="2000" dirty="0" smtClean="0"/>
              <a:t> </a:t>
            </a:r>
            <a:r>
              <a:rPr lang="en-GB" sz="2000" dirty="0" err="1" smtClean="0"/>
              <a:t>gaw</a:t>
            </a:r>
            <a:r>
              <a:rPr lang="en-GB" sz="2000" dirty="0" smtClean="0"/>
              <a:t> </a:t>
            </a:r>
            <a:r>
              <a:rPr lang="en-GB" sz="2000" dirty="0" err="1" smtClean="0"/>
              <a:t>jin</a:t>
            </a:r>
            <a:r>
              <a:rPr lang="en-GB" sz="2000" dirty="0" smtClean="0"/>
              <a:t> </a:t>
            </a:r>
            <a:r>
              <a:rPr lang="en-GB" sz="2000" dirty="0" err="1" smtClean="0"/>
              <a:t>hkra</a:t>
            </a:r>
            <a:r>
              <a:rPr lang="en-GB" sz="2000" dirty="0" smtClean="0"/>
              <a:t> </a:t>
            </a:r>
            <a:r>
              <a:rPr lang="en-GB" sz="2000" dirty="0" err="1" smtClean="0"/>
              <a:t>lajang</a:t>
            </a:r>
            <a:r>
              <a:rPr lang="en-GB" sz="2000" dirty="0" smtClean="0"/>
              <a:t> da </a:t>
            </a:r>
            <a:r>
              <a:rPr lang="en-GB" sz="2000" dirty="0" err="1" smtClean="0"/>
              <a:t>lu</a:t>
            </a:r>
            <a:r>
              <a:rPr lang="en-GB" sz="2000" dirty="0" smtClean="0"/>
              <a:t> yang </a:t>
            </a:r>
            <a:r>
              <a:rPr lang="en-GB" sz="2000" dirty="0" err="1" smtClean="0"/>
              <a:t>grau</a:t>
            </a:r>
            <a:r>
              <a:rPr lang="en-GB" sz="2000" dirty="0" smtClean="0"/>
              <a:t> </a:t>
            </a:r>
            <a:r>
              <a:rPr lang="en-GB" sz="2000" dirty="0" err="1" smtClean="0"/>
              <a:t>kaja</a:t>
            </a:r>
            <a:r>
              <a:rPr lang="en-GB" sz="2000" dirty="0" smtClean="0"/>
              <a:t> </a:t>
            </a:r>
            <a:r>
              <a:rPr lang="en-GB" sz="2000" dirty="0" err="1" smtClean="0"/>
              <a:t>ai</a:t>
            </a:r>
            <a:r>
              <a:rPr lang="en-GB" sz="2000" dirty="0" smtClean="0"/>
              <a:t>.</a:t>
            </a:r>
          </a:p>
          <a:p>
            <a:pPr marL="342900" lvl="0" indent="-342900" algn="l" rtl="0">
              <a:lnSpc>
                <a:spcPct val="150000"/>
              </a:lnSpc>
              <a:spcBef>
                <a:spcPts val="0"/>
              </a:spcBef>
              <a:spcAft>
                <a:spcPts val="0"/>
              </a:spcAft>
              <a:buClr>
                <a:schemeClr val="dk1"/>
              </a:buClr>
              <a:buSzPts val="2400"/>
              <a:buFont typeface="Arial"/>
              <a:buChar char="•"/>
            </a:pPr>
            <a:r>
              <a:rPr lang="en-GB" sz="2000" dirty="0" err="1" smtClean="0">
                <a:latin typeface="Arial"/>
                <a:ea typeface="Arial"/>
                <a:cs typeface="Arial"/>
                <a:sym typeface="Arial"/>
              </a:rPr>
              <a:t>Shahte</a:t>
            </a:r>
            <a:r>
              <a:rPr lang="en-GB" sz="2000" dirty="0" smtClean="0">
                <a:latin typeface="Arial"/>
                <a:ea typeface="Arial"/>
                <a:cs typeface="Arial"/>
                <a:sym typeface="Arial"/>
              </a:rPr>
              <a:t> </a:t>
            </a:r>
            <a:r>
              <a:rPr lang="en-GB" sz="2000" dirty="0" err="1" smtClean="0">
                <a:latin typeface="Arial"/>
                <a:ea typeface="Arial"/>
                <a:cs typeface="Arial"/>
                <a:sym typeface="Arial"/>
              </a:rPr>
              <a:t>hku</a:t>
            </a:r>
            <a:r>
              <a:rPr lang="en-GB" sz="2000" dirty="0" smtClean="0">
                <a:latin typeface="Arial"/>
                <a:ea typeface="Arial"/>
                <a:cs typeface="Arial"/>
                <a:sym typeface="Arial"/>
              </a:rPr>
              <a:t> </a:t>
            </a:r>
            <a:r>
              <a:rPr lang="en-GB" sz="2000" dirty="0" err="1" smtClean="0">
                <a:latin typeface="Arial"/>
                <a:ea typeface="Arial"/>
                <a:cs typeface="Arial"/>
                <a:sym typeface="Arial"/>
              </a:rPr>
              <a:t>na</a:t>
            </a:r>
            <a:r>
              <a:rPr lang="en-GB" sz="2000" dirty="0" smtClean="0">
                <a:latin typeface="Arial"/>
                <a:ea typeface="Arial"/>
                <a:cs typeface="Arial"/>
                <a:sym typeface="Arial"/>
              </a:rPr>
              <a:t> phone </a:t>
            </a:r>
            <a:r>
              <a:rPr lang="en-GB" sz="2000" dirty="0" err="1" smtClean="0">
                <a:latin typeface="Arial"/>
                <a:ea typeface="Arial"/>
                <a:cs typeface="Arial"/>
                <a:sym typeface="Arial"/>
              </a:rPr>
              <a:t>shaga</a:t>
            </a:r>
            <a:r>
              <a:rPr lang="en-GB" sz="2000" dirty="0" smtClean="0">
                <a:latin typeface="Arial"/>
                <a:ea typeface="Arial"/>
                <a:cs typeface="Arial"/>
                <a:sym typeface="Arial"/>
              </a:rPr>
              <a:t> </a:t>
            </a:r>
            <a:r>
              <a:rPr lang="en-GB" sz="2000" dirty="0" err="1" smtClean="0">
                <a:latin typeface="Arial"/>
                <a:ea typeface="Arial"/>
                <a:cs typeface="Arial"/>
                <a:sym typeface="Arial"/>
              </a:rPr>
              <a:t>ai</a:t>
            </a:r>
            <a:r>
              <a:rPr lang="en-GB" sz="2000" dirty="0" smtClean="0">
                <a:latin typeface="Arial"/>
                <a:ea typeface="Arial"/>
                <a:cs typeface="Arial"/>
                <a:sym typeface="Arial"/>
              </a:rPr>
              <a:t> </a:t>
            </a:r>
            <a:r>
              <a:rPr lang="en-GB" sz="2000" dirty="0" err="1" smtClean="0">
                <a:latin typeface="Arial"/>
                <a:ea typeface="Arial"/>
                <a:cs typeface="Arial"/>
                <a:sym typeface="Arial"/>
              </a:rPr>
              <a:t>rai</a:t>
            </a:r>
            <a:r>
              <a:rPr lang="en-GB" sz="2000" dirty="0" smtClean="0">
                <a:latin typeface="Arial"/>
                <a:ea typeface="Arial"/>
                <a:cs typeface="Arial"/>
                <a:sym typeface="Arial"/>
              </a:rPr>
              <a:t> yang </a:t>
            </a:r>
            <a:r>
              <a:rPr lang="en-GB" sz="2000" dirty="0" err="1" smtClean="0"/>
              <a:t>shanhte</a:t>
            </a:r>
            <a:r>
              <a:rPr lang="en-GB" sz="2000" dirty="0" smtClean="0"/>
              <a:t> </a:t>
            </a:r>
            <a:r>
              <a:rPr lang="en-GB" sz="2000" dirty="0" err="1" smtClean="0"/>
              <a:t>hpe</a:t>
            </a:r>
            <a:r>
              <a:rPr lang="en-GB" sz="2000" dirty="0" smtClean="0"/>
              <a:t> san </a:t>
            </a:r>
            <a:r>
              <a:rPr lang="en-GB" sz="2000" dirty="0" err="1" smtClean="0"/>
              <a:t>yu</a:t>
            </a:r>
            <a:r>
              <a:rPr lang="en-GB" sz="2000" dirty="0" smtClean="0"/>
              <a:t> n-</a:t>
            </a:r>
            <a:r>
              <a:rPr lang="en-GB" sz="2000" dirty="0" err="1" smtClean="0"/>
              <a:t>na</a:t>
            </a:r>
            <a:r>
              <a:rPr lang="en-GB" sz="2000" dirty="0" smtClean="0"/>
              <a:t> phone </a:t>
            </a:r>
            <a:r>
              <a:rPr lang="en-GB" sz="2000" dirty="0" err="1" smtClean="0"/>
              <a:t>nambat</a:t>
            </a:r>
            <a:r>
              <a:rPr lang="en-GB" sz="2000" dirty="0" smtClean="0"/>
              <a:t> </a:t>
            </a:r>
            <a:r>
              <a:rPr lang="en-GB" sz="2000" dirty="0" err="1" smtClean="0"/>
              <a:t>matsin</a:t>
            </a:r>
            <a:r>
              <a:rPr lang="en-GB" sz="2000" dirty="0" smtClean="0"/>
              <a:t> la da u. </a:t>
            </a:r>
            <a:r>
              <a:rPr lang="en-GB" sz="2000" dirty="0" err="1"/>
              <a:t>R</a:t>
            </a:r>
            <a:r>
              <a:rPr lang="en-GB" sz="2000" dirty="0" err="1" smtClean="0"/>
              <a:t>ai</a:t>
            </a:r>
            <a:r>
              <a:rPr lang="en-GB" sz="2000" dirty="0" smtClean="0"/>
              <a:t> yang she phone </a:t>
            </a:r>
            <a:r>
              <a:rPr lang="en-GB" sz="2000" dirty="0" err="1" smtClean="0"/>
              <a:t>hkrat</a:t>
            </a:r>
            <a:r>
              <a:rPr lang="en-GB" sz="2000" dirty="0" smtClean="0"/>
              <a:t> mat </a:t>
            </a:r>
            <a:r>
              <a:rPr lang="en-GB" sz="2000" dirty="0" err="1" smtClean="0"/>
              <a:t>na</a:t>
            </a:r>
            <a:r>
              <a:rPr lang="en-GB" sz="2000" dirty="0" smtClean="0"/>
              <a:t> </a:t>
            </a:r>
            <a:r>
              <a:rPr lang="en-GB" sz="2000" dirty="0" err="1" smtClean="0"/>
              <a:t>shanhte</a:t>
            </a:r>
            <a:r>
              <a:rPr lang="en-GB" sz="2000" dirty="0" smtClean="0"/>
              <a:t> phone </a:t>
            </a:r>
            <a:r>
              <a:rPr lang="en-GB" sz="2000" dirty="0" err="1" smtClean="0"/>
              <a:t>bai</a:t>
            </a:r>
            <a:r>
              <a:rPr lang="en-GB" sz="2000" dirty="0" smtClean="0"/>
              <a:t> </a:t>
            </a:r>
            <a:r>
              <a:rPr lang="en-GB" sz="2000" dirty="0" err="1" smtClean="0"/>
              <a:t>nshaga</a:t>
            </a:r>
            <a:r>
              <a:rPr lang="en-GB" sz="2000" dirty="0" smtClean="0"/>
              <a:t> </a:t>
            </a:r>
            <a:r>
              <a:rPr lang="en-GB" sz="2000" dirty="0" err="1" smtClean="0"/>
              <a:t>wa</a:t>
            </a:r>
            <a:r>
              <a:rPr lang="en-GB" sz="2000" dirty="0" smtClean="0"/>
              <a:t> </a:t>
            </a:r>
            <a:r>
              <a:rPr lang="en-GB" sz="2000" dirty="0" err="1" smtClean="0"/>
              <a:t>lu</a:t>
            </a:r>
            <a:r>
              <a:rPr lang="en-GB" sz="2000" dirty="0" smtClean="0"/>
              <a:t> yang </a:t>
            </a:r>
            <a:r>
              <a:rPr lang="en-GB" sz="2000" dirty="0" err="1" smtClean="0"/>
              <a:t>tinang</a:t>
            </a:r>
            <a:r>
              <a:rPr lang="en-GB" sz="2000" dirty="0" smtClean="0"/>
              <a:t> </a:t>
            </a:r>
            <a:r>
              <a:rPr lang="en-GB" sz="2000" dirty="0" err="1" smtClean="0"/>
              <a:t>hku</a:t>
            </a:r>
            <a:r>
              <a:rPr lang="en-GB" sz="2000" dirty="0" smtClean="0"/>
              <a:t> </a:t>
            </a:r>
            <a:r>
              <a:rPr lang="en-GB" sz="2000" dirty="0" err="1" smtClean="0"/>
              <a:t>na</a:t>
            </a:r>
            <a:r>
              <a:rPr lang="en-GB" sz="2000" dirty="0" smtClean="0"/>
              <a:t> phone </a:t>
            </a:r>
            <a:r>
              <a:rPr lang="en-GB" sz="2000" dirty="0" err="1" smtClean="0"/>
              <a:t>shaga</a:t>
            </a:r>
            <a:r>
              <a:rPr lang="en-GB" sz="2000" dirty="0" smtClean="0"/>
              <a:t> </a:t>
            </a:r>
            <a:r>
              <a:rPr lang="en-GB" sz="2000" dirty="0" err="1" smtClean="0"/>
              <a:t>ya</a:t>
            </a:r>
            <a:r>
              <a:rPr lang="en-GB" sz="2000" dirty="0" smtClean="0"/>
              <a:t> </a:t>
            </a:r>
            <a:r>
              <a:rPr lang="en-GB" sz="2000" dirty="0" err="1" smtClean="0"/>
              <a:t>lu</a:t>
            </a:r>
            <a:r>
              <a:rPr lang="en-GB" sz="2000" dirty="0" smtClean="0"/>
              <a:t> </a:t>
            </a:r>
            <a:r>
              <a:rPr lang="en-GB" sz="2000" dirty="0" err="1" smtClean="0"/>
              <a:t>na</a:t>
            </a:r>
            <a:r>
              <a:rPr lang="en-GB" sz="2000" dirty="0" smtClean="0"/>
              <a:t> </a:t>
            </a:r>
            <a:r>
              <a:rPr lang="en-GB" sz="2000" dirty="0" err="1" smtClean="0"/>
              <a:t>rai</a:t>
            </a:r>
            <a:r>
              <a:rPr lang="en-GB" sz="2000" dirty="0" smtClean="0"/>
              <a:t> </a:t>
            </a:r>
            <a:r>
              <a:rPr lang="en-GB" sz="2000" dirty="0" err="1" smtClean="0"/>
              <a:t>nga</a:t>
            </a:r>
            <a:r>
              <a:rPr lang="en-GB" sz="2000" dirty="0" smtClean="0"/>
              <a:t> </a:t>
            </a:r>
            <a:r>
              <a:rPr lang="en-GB" sz="2000" dirty="0" err="1" smtClean="0"/>
              <a:t>ai</a:t>
            </a:r>
            <a:r>
              <a:rPr lang="en-GB" sz="2000" dirty="0" smtClean="0"/>
              <a:t>.</a:t>
            </a:r>
            <a:endParaRPr sz="2000" dirty="0">
              <a:latin typeface="Arial"/>
              <a:ea typeface="Arial"/>
              <a:cs typeface="Arial"/>
              <a:sym typeface="Arial"/>
            </a:endParaRPr>
          </a:p>
        </p:txBody>
      </p:sp>
      <p:pic>
        <p:nvPicPr>
          <p:cNvPr id="529" name="Google Shape;529;p45" descr="A close up of a logo&#10;&#10;Description automatically generated"/>
          <p:cNvPicPr preferRelativeResize="0"/>
          <p:nvPr/>
        </p:nvPicPr>
        <p:blipFill rotWithShape="1">
          <a:blip r:embed="rId3">
            <a:alphaModFix/>
          </a:blip>
          <a:srcRect l="29210" r="29304" b="1"/>
          <a:stretch/>
        </p:blipFill>
        <p:spPr>
          <a:xfrm>
            <a:off x="20" y="10"/>
            <a:ext cx="4049786" cy="6857990"/>
          </a:xfrm>
          <a:custGeom>
            <a:avLst/>
            <a:gdLst/>
            <a:ahLst/>
            <a:cxnLst/>
            <a:rect l="l" t="t" r="r" b="b"/>
            <a:pathLst>
              <a:path w="4049806" h="6858000" extrusionOk="0">
                <a:moveTo>
                  <a:pt x="0" y="0"/>
                </a:moveTo>
                <a:lnTo>
                  <a:pt x="4018525" y="0"/>
                </a:lnTo>
                <a:lnTo>
                  <a:pt x="4019816" y="10931"/>
                </a:lnTo>
                <a:cubicBezTo>
                  <a:pt x="4034945" y="94836"/>
                  <a:pt x="4032275" y="179884"/>
                  <a:pt x="4036343" y="264297"/>
                </a:cubicBezTo>
                <a:cubicBezTo>
                  <a:pt x="4041301" y="367652"/>
                  <a:pt x="4035072" y="471135"/>
                  <a:pt x="4032911" y="574617"/>
                </a:cubicBezTo>
                <a:cubicBezTo>
                  <a:pt x="4031004" y="662717"/>
                  <a:pt x="4022232" y="750690"/>
                  <a:pt x="4025029" y="838916"/>
                </a:cubicBezTo>
                <a:cubicBezTo>
                  <a:pt x="4025029" y="841968"/>
                  <a:pt x="4025029" y="845019"/>
                  <a:pt x="4025029" y="848070"/>
                </a:cubicBezTo>
                <a:cubicBezTo>
                  <a:pt x="4017020" y="945068"/>
                  <a:pt x="4017020" y="1042576"/>
                  <a:pt x="4025029" y="1139574"/>
                </a:cubicBezTo>
                <a:cubicBezTo>
                  <a:pt x="4027609" y="1179950"/>
                  <a:pt x="4026885" y="1220466"/>
                  <a:pt x="4022868" y="1260728"/>
                </a:cubicBezTo>
                <a:cubicBezTo>
                  <a:pt x="4019054" y="1311960"/>
                  <a:pt x="4006849" y="1364083"/>
                  <a:pt x="4015621" y="1414934"/>
                </a:cubicBezTo>
                <a:cubicBezTo>
                  <a:pt x="4021367" y="1456784"/>
                  <a:pt x="4024558" y="1498940"/>
                  <a:pt x="4025156" y="1541172"/>
                </a:cubicBezTo>
                <a:cubicBezTo>
                  <a:pt x="4029478" y="1635755"/>
                  <a:pt x="4025283" y="1730847"/>
                  <a:pt x="4023757" y="1825685"/>
                </a:cubicBezTo>
                <a:cubicBezTo>
                  <a:pt x="4021850" y="1936286"/>
                  <a:pt x="4024647" y="2046634"/>
                  <a:pt x="4015748" y="2157235"/>
                </a:cubicBezTo>
                <a:cubicBezTo>
                  <a:pt x="4010790" y="2246581"/>
                  <a:pt x="4010790" y="2336130"/>
                  <a:pt x="4015748" y="2425476"/>
                </a:cubicBezTo>
                <a:cubicBezTo>
                  <a:pt x="4018164" y="2507473"/>
                  <a:pt x="4030495" y="2588454"/>
                  <a:pt x="4028461" y="2671214"/>
                </a:cubicBezTo>
                <a:cubicBezTo>
                  <a:pt x="4026046" y="2767832"/>
                  <a:pt x="4014604" y="2863940"/>
                  <a:pt x="4018164" y="2960685"/>
                </a:cubicBezTo>
                <a:cubicBezTo>
                  <a:pt x="4019816" y="3006832"/>
                  <a:pt x="4019944" y="3052980"/>
                  <a:pt x="4020961" y="3099127"/>
                </a:cubicBezTo>
                <a:cubicBezTo>
                  <a:pt x="4021978" y="3154682"/>
                  <a:pt x="4032021" y="3210110"/>
                  <a:pt x="4026427" y="3265665"/>
                </a:cubicBezTo>
                <a:cubicBezTo>
                  <a:pt x="4017147" y="3358087"/>
                  <a:pt x="3993120" y="3448857"/>
                  <a:pt x="4008121" y="3543567"/>
                </a:cubicBezTo>
                <a:cubicBezTo>
                  <a:pt x="4016384" y="3595690"/>
                  <a:pt x="4025791" y="3647940"/>
                  <a:pt x="4030495" y="3700571"/>
                </a:cubicBezTo>
                <a:cubicBezTo>
                  <a:pt x="4034690" y="3747608"/>
                  <a:pt x="4045369" y="3795408"/>
                  <a:pt x="4037233" y="3842191"/>
                </a:cubicBezTo>
                <a:cubicBezTo>
                  <a:pt x="4030368" y="3882237"/>
                  <a:pt x="4034055" y="3922282"/>
                  <a:pt x="4028715" y="3962327"/>
                </a:cubicBezTo>
                <a:cubicBezTo>
                  <a:pt x="4021723" y="4014831"/>
                  <a:pt x="4017910" y="4068352"/>
                  <a:pt x="4012697" y="4121111"/>
                </a:cubicBezTo>
                <a:cubicBezTo>
                  <a:pt x="4007866" y="4169038"/>
                  <a:pt x="4004307" y="4216838"/>
                  <a:pt x="4017020" y="4261841"/>
                </a:cubicBezTo>
                <a:cubicBezTo>
                  <a:pt x="4048039" y="4375112"/>
                  <a:pt x="4031004" y="4487748"/>
                  <a:pt x="4019308" y="4600257"/>
                </a:cubicBezTo>
                <a:cubicBezTo>
                  <a:pt x="4013587" y="4655049"/>
                  <a:pt x="4005197" y="4712765"/>
                  <a:pt x="4017910" y="4762853"/>
                </a:cubicBezTo>
                <a:cubicBezTo>
                  <a:pt x="4041428" y="4851716"/>
                  <a:pt x="4022995" y="4936764"/>
                  <a:pt x="4012824" y="5021432"/>
                </a:cubicBezTo>
                <a:cubicBezTo>
                  <a:pt x="4002654" y="5106099"/>
                  <a:pt x="4000239" y="5189495"/>
                  <a:pt x="4018037" y="5272637"/>
                </a:cubicBezTo>
                <a:cubicBezTo>
                  <a:pt x="4030495" y="5331116"/>
                  <a:pt x="4030495" y="5390612"/>
                  <a:pt x="4032021" y="5449600"/>
                </a:cubicBezTo>
                <a:cubicBezTo>
                  <a:pt x="4032911" y="5486339"/>
                  <a:pt x="4019308" y="5523842"/>
                  <a:pt x="4010282" y="5560582"/>
                </a:cubicBezTo>
                <a:cubicBezTo>
                  <a:pt x="3994009" y="5626943"/>
                  <a:pt x="3988162" y="5694321"/>
                  <a:pt x="4010282" y="5759029"/>
                </a:cubicBezTo>
                <a:cubicBezTo>
                  <a:pt x="4040793" y="5848655"/>
                  <a:pt x="4058336" y="5938407"/>
                  <a:pt x="4045623" y="6033117"/>
                </a:cubicBezTo>
                <a:cubicBezTo>
                  <a:pt x="4038377" y="6091724"/>
                  <a:pt x="4036597" y="6151347"/>
                  <a:pt x="4025664" y="6209190"/>
                </a:cubicBezTo>
                <a:cubicBezTo>
                  <a:pt x="4007358" y="6304790"/>
                  <a:pt x="4013841" y="6399882"/>
                  <a:pt x="4028461" y="6494211"/>
                </a:cubicBezTo>
                <a:cubicBezTo>
                  <a:pt x="4038542" y="6573081"/>
                  <a:pt x="4039610" y="6652829"/>
                  <a:pt x="4031639" y="6731941"/>
                </a:cubicBezTo>
                <a:lnTo>
                  <a:pt x="4022913" y="6858000"/>
                </a:lnTo>
                <a:lnTo>
                  <a:pt x="0" y="6858000"/>
                </a:lnTo>
                <a:close/>
              </a:path>
            </a:pathLst>
          </a:custGeom>
          <a:noFill/>
          <a:ln>
            <a:noFill/>
          </a:ln>
        </p:spPr>
      </p:pic>
      <p:pic>
        <p:nvPicPr>
          <p:cNvPr id="530" name="Google Shape;530;p45"/>
          <p:cNvPicPr preferRelativeResize="0"/>
          <p:nvPr/>
        </p:nvPicPr>
        <p:blipFill rotWithShape="1">
          <a:blip r:embed="rId4">
            <a:alphaModFix/>
          </a:blip>
          <a:srcRect/>
          <a:stretch/>
        </p:blipFill>
        <p:spPr>
          <a:xfrm>
            <a:off x="11226800" y="5892800"/>
            <a:ext cx="812800" cy="812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30"/>
                                        </p:tgtEl>
                                        <p:attrNameLst>
                                          <p:attrName>style.visibility</p:attrName>
                                        </p:attrNameLst>
                                      </p:cBhvr>
                                      <p:to>
                                        <p:strVal val="visible"/>
                                      </p:to>
                                    </p:set>
                                    <p:animEffect transition="in" filter="fade">
                                      <p:cBhvr>
                                        <p:cTn id="7" dur="1"/>
                                        <p:tgtEl>
                                          <p:spTgt spid="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46"/>
          <p:cNvSpPr txBox="1">
            <a:spLocks noGrp="1"/>
          </p:cNvSpPr>
          <p:nvPr>
            <p:ph type="subTitle" idx="1"/>
          </p:nvPr>
        </p:nvSpPr>
        <p:spPr>
          <a:xfrm>
            <a:off x="5382089" y="1034148"/>
            <a:ext cx="6251111" cy="4789714"/>
          </a:xfrm>
          <a:prstGeom prst="rect">
            <a:avLst/>
          </a:prstGeom>
          <a:noFill/>
          <a:ln>
            <a:noFill/>
          </a:ln>
        </p:spPr>
        <p:txBody>
          <a:bodyPr spcFirstLastPara="1" wrap="square" lIns="91425" tIns="45700" rIns="91425" bIns="45700" anchor="t" anchorCtr="0">
            <a:normAutofit/>
          </a:bodyPr>
          <a:lstStyle/>
          <a:p>
            <a:pPr marL="0" lvl="0" indent="0" algn="l" rtl="0">
              <a:lnSpc>
                <a:spcPct val="160000"/>
              </a:lnSpc>
              <a:spcBef>
                <a:spcPts val="0"/>
              </a:spcBef>
              <a:spcAft>
                <a:spcPts val="0"/>
              </a:spcAft>
              <a:buSzPts val="2400"/>
              <a:buNone/>
            </a:pPr>
            <a:r>
              <a:rPr lang="en-GB" sz="2400" i="1" dirty="0" err="1" smtClean="0">
                <a:latin typeface="Arial"/>
                <a:ea typeface="Arial"/>
                <a:cs typeface="Arial"/>
                <a:sym typeface="Arial"/>
              </a:rPr>
              <a:t>Myit</a:t>
            </a:r>
            <a:r>
              <a:rPr lang="en-GB" sz="2400" i="1" dirty="0" smtClean="0">
                <a:latin typeface="Arial"/>
                <a:ea typeface="Arial"/>
                <a:cs typeface="Arial"/>
                <a:sym typeface="Arial"/>
              </a:rPr>
              <a:t> </a:t>
            </a:r>
            <a:r>
              <a:rPr lang="en-GB" sz="2400" i="1" dirty="0" err="1" smtClean="0">
                <a:latin typeface="Arial"/>
                <a:ea typeface="Arial"/>
                <a:cs typeface="Arial"/>
                <a:sym typeface="Arial"/>
              </a:rPr>
              <a:t>hkam</a:t>
            </a:r>
            <a:r>
              <a:rPr lang="en-GB" sz="2400" i="1" dirty="0" smtClean="0">
                <a:latin typeface="Arial"/>
                <a:ea typeface="Arial"/>
                <a:cs typeface="Arial"/>
                <a:sym typeface="Arial"/>
              </a:rPr>
              <a:t> </a:t>
            </a:r>
            <a:r>
              <a:rPr lang="en-GB" sz="2400" i="1" dirty="0" err="1" smtClean="0">
                <a:latin typeface="Arial"/>
                <a:ea typeface="Arial"/>
                <a:cs typeface="Arial"/>
                <a:sym typeface="Arial"/>
              </a:rPr>
              <a:t>sha</a:t>
            </a:r>
            <a:r>
              <a:rPr lang="en-GB" sz="2400" i="1" dirty="0" smtClean="0">
                <a:latin typeface="Arial"/>
                <a:ea typeface="Arial"/>
                <a:cs typeface="Arial"/>
                <a:sym typeface="Arial"/>
              </a:rPr>
              <a:t> </a:t>
            </a:r>
            <a:r>
              <a:rPr lang="en-GB" sz="2400" i="1" dirty="0" err="1" smtClean="0">
                <a:latin typeface="Arial"/>
                <a:ea typeface="Arial"/>
                <a:cs typeface="Arial"/>
                <a:sym typeface="Arial"/>
              </a:rPr>
              <a:t>loi</a:t>
            </a:r>
            <a:r>
              <a:rPr lang="en-GB" sz="2400" i="1" dirty="0" smtClean="0">
                <a:latin typeface="Arial"/>
                <a:ea typeface="Arial"/>
                <a:cs typeface="Arial"/>
                <a:sym typeface="Arial"/>
              </a:rPr>
              <a:t> </a:t>
            </a:r>
            <a:r>
              <a:rPr lang="en-GB" sz="2400" i="1" dirty="0" err="1" smtClean="0">
                <a:latin typeface="Arial"/>
                <a:ea typeface="Arial"/>
                <a:cs typeface="Arial"/>
                <a:sym typeface="Arial"/>
              </a:rPr>
              <a:t>na</a:t>
            </a:r>
            <a:r>
              <a:rPr lang="en-GB" sz="2400" i="1" dirty="0" smtClean="0">
                <a:latin typeface="Arial"/>
                <a:ea typeface="Arial"/>
                <a:cs typeface="Arial"/>
                <a:sym typeface="Arial"/>
              </a:rPr>
              <a:t> lam lama ma </a:t>
            </a:r>
            <a:r>
              <a:rPr lang="en-GB" sz="2400" i="1" dirty="0" err="1" smtClean="0">
                <a:latin typeface="Arial"/>
                <a:ea typeface="Arial"/>
                <a:cs typeface="Arial"/>
                <a:sym typeface="Arial"/>
              </a:rPr>
              <a:t>hpe</a:t>
            </a:r>
            <a:r>
              <a:rPr lang="en-GB" sz="2400" i="1" dirty="0" smtClean="0">
                <a:latin typeface="Arial"/>
                <a:ea typeface="Arial"/>
                <a:cs typeface="Arial"/>
                <a:sym typeface="Arial"/>
              </a:rPr>
              <a:t>  </a:t>
            </a:r>
            <a:r>
              <a:rPr lang="en-GB" sz="2400" i="1" dirty="0" err="1" smtClean="0">
                <a:latin typeface="Arial"/>
                <a:ea typeface="Arial"/>
                <a:cs typeface="Arial"/>
                <a:sym typeface="Arial"/>
              </a:rPr>
              <a:t>tsun</a:t>
            </a:r>
            <a:r>
              <a:rPr lang="en-GB" sz="2400" i="1" dirty="0" smtClean="0">
                <a:latin typeface="Arial"/>
                <a:ea typeface="Arial"/>
                <a:cs typeface="Arial"/>
                <a:sym typeface="Arial"/>
              </a:rPr>
              <a:t> </a:t>
            </a:r>
            <a:r>
              <a:rPr lang="en-GB" sz="2400" i="1" dirty="0" err="1" smtClean="0">
                <a:latin typeface="Arial"/>
                <a:ea typeface="Arial"/>
                <a:cs typeface="Arial"/>
                <a:sym typeface="Arial"/>
              </a:rPr>
              <a:t>shaga</a:t>
            </a:r>
            <a:r>
              <a:rPr lang="en-GB" sz="2400" i="1" dirty="0" smtClean="0">
                <a:latin typeface="Arial"/>
                <a:ea typeface="Arial"/>
                <a:cs typeface="Arial"/>
                <a:sym typeface="Arial"/>
              </a:rPr>
              <a:t> </a:t>
            </a:r>
            <a:r>
              <a:rPr lang="en-GB" sz="2400" i="1" dirty="0" err="1" smtClean="0">
                <a:latin typeface="Arial"/>
                <a:ea typeface="Arial"/>
                <a:cs typeface="Arial"/>
                <a:sym typeface="Arial"/>
              </a:rPr>
              <a:t>na</a:t>
            </a:r>
            <a:r>
              <a:rPr lang="en-GB" sz="2400" i="1" dirty="0" smtClean="0">
                <a:latin typeface="Arial"/>
                <a:ea typeface="Arial"/>
                <a:cs typeface="Arial"/>
                <a:sym typeface="Arial"/>
              </a:rPr>
              <a:t> </a:t>
            </a:r>
            <a:r>
              <a:rPr lang="en-GB" sz="2400" i="1" dirty="0" err="1" smtClean="0">
                <a:latin typeface="Arial"/>
                <a:ea typeface="Arial"/>
                <a:cs typeface="Arial"/>
                <a:sym typeface="Arial"/>
              </a:rPr>
              <a:t>aten</a:t>
            </a:r>
            <a:r>
              <a:rPr lang="en-GB" sz="2400" i="1" dirty="0" smtClean="0">
                <a:latin typeface="Arial"/>
                <a:ea typeface="Arial"/>
                <a:cs typeface="Arial"/>
                <a:sym typeface="Arial"/>
              </a:rPr>
              <a:t> </a:t>
            </a:r>
            <a:r>
              <a:rPr lang="en-GB" sz="2400" i="1" dirty="0" err="1" smtClean="0">
                <a:latin typeface="Arial"/>
                <a:ea typeface="Arial"/>
                <a:cs typeface="Arial"/>
                <a:sym typeface="Arial"/>
              </a:rPr>
              <a:t>ht</a:t>
            </a:r>
            <a:r>
              <a:rPr lang="en-GB" sz="2400" i="1" dirty="0" err="1" smtClean="0"/>
              <a:t>a</a:t>
            </a:r>
            <a:r>
              <a:rPr lang="en-GB" sz="2400" i="1" dirty="0" smtClean="0"/>
              <a:t> </a:t>
            </a:r>
            <a:r>
              <a:rPr lang="en-GB" sz="2400" i="1" dirty="0" err="1" smtClean="0"/>
              <a:t>maga</a:t>
            </a:r>
            <a:r>
              <a:rPr lang="en-GB" sz="2400" i="1" dirty="0" smtClean="0"/>
              <a:t> mi </a:t>
            </a:r>
            <a:r>
              <a:rPr lang="en-GB" sz="2400" i="1" dirty="0" err="1" smtClean="0"/>
              <a:t>na</a:t>
            </a:r>
            <a:r>
              <a:rPr lang="en-GB" sz="2400" i="1" dirty="0" smtClean="0"/>
              <a:t> </a:t>
            </a:r>
            <a:r>
              <a:rPr lang="en-GB" sz="2400" i="1" dirty="0" err="1" smtClean="0"/>
              <a:t>masha</a:t>
            </a:r>
            <a:r>
              <a:rPr lang="en-GB" sz="2400" i="1" dirty="0" smtClean="0"/>
              <a:t> </a:t>
            </a:r>
            <a:r>
              <a:rPr lang="en-GB" sz="2400" i="1" dirty="0" err="1" smtClean="0"/>
              <a:t>hpe</a:t>
            </a:r>
            <a:r>
              <a:rPr lang="en-GB" sz="2400" i="1" dirty="0" smtClean="0"/>
              <a:t> </a:t>
            </a:r>
            <a:r>
              <a:rPr lang="en-GB" sz="2400" i="1" dirty="0" err="1" smtClean="0"/>
              <a:t>ga</a:t>
            </a:r>
            <a:r>
              <a:rPr lang="en-GB" sz="2400" i="1" dirty="0" smtClean="0"/>
              <a:t> </a:t>
            </a:r>
            <a:r>
              <a:rPr lang="en-GB" sz="2400" i="1" dirty="0" err="1" smtClean="0"/>
              <a:t>shaga</a:t>
            </a:r>
            <a:r>
              <a:rPr lang="en-GB" sz="2400" i="1" dirty="0" smtClean="0"/>
              <a:t> </a:t>
            </a:r>
            <a:r>
              <a:rPr lang="en-GB" sz="2400" i="1" dirty="0" err="1" smtClean="0"/>
              <a:t>mai</a:t>
            </a:r>
            <a:r>
              <a:rPr lang="en-GB" sz="2400" i="1" dirty="0" smtClean="0"/>
              <a:t> </a:t>
            </a:r>
            <a:r>
              <a:rPr lang="en-GB" sz="2400" i="1" dirty="0" err="1" smtClean="0"/>
              <a:t>na</a:t>
            </a:r>
            <a:r>
              <a:rPr lang="en-GB" sz="2400" i="1" dirty="0" smtClean="0"/>
              <a:t>/ </a:t>
            </a:r>
            <a:r>
              <a:rPr lang="en-GB" sz="2400" i="1" dirty="0" err="1" smtClean="0"/>
              <a:t>nmai</a:t>
            </a:r>
            <a:r>
              <a:rPr lang="en-GB" sz="2400" i="1" dirty="0" smtClean="0"/>
              <a:t>  </a:t>
            </a:r>
            <a:r>
              <a:rPr lang="en-GB" sz="2400" i="1" dirty="0" err="1" smtClean="0"/>
              <a:t>na</a:t>
            </a:r>
            <a:r>
              <a:rPr lang="en-GB" sz="2400" i="1" dirty="0" smtClean="0"/>
              <a:t>  </a:t>
            </a:r>
            <a:r>
              <a:rPr lang="en-GB" sz="2400" i="1" dirty="0" err="1" smtClean="0"/>
              <a:t>hpe</a:t>
            </a:r>
            <a:r>
              <a:rPr lang="en-GB" sz="2400" i="1" dirty="0" smtClean="0"/>
              <a:t>  </a:t>
            </a:r>
            <a:r>
              <a:rPr lang="en-GB" sz="2400" i="1" dirty="0" err="1" smtClean="0"/>
              <a:t>shawng</a:t>
            </a:r>
            <a:r>
              <a:rPr lang="en-GB" sz="2400" i="1" dirty="0" smtClean="0"/>
              <a:t> san </a:t>
            </a:r>
            <a:r>
              <a:rPr lang="en-GB" sz="2400" i="1" dirty="0" err="1" smtClean="0"/>
              <a:t>ra</a:t>
            </a:r>
            <a:r>
              <a:rPr lang="en-GB" sz="2400" i="1" dirty="0" smtClean="0"/>
              <a:t> </a:t>
            </a:r>
            <a:r>
              <a:rPr lang="en-GB" sz="2400" i="1" dirty="0" err="1" smtClean="0"/>
              <a:t>ai</a:t>
            </a:r>
            <a:r>
              <a:rPr lang="en-GB" sz="2400" i="1" dirty="0" smtClean="0"/>
              <a:t>. </a:t>
            </a:r>
            <a:r>
              <a:rPr lang="en-GB" sz="2400" i="1" dirty="0" err="1" smtClean="0"/>
              <a:t>Ga</a:t>
            </a:r>
            <a:r>
              <a:rPr lang="en-GB" sz="2400" i="1" dirty="0" smtClean="0"/>
              <a:t> </a:t>
            </a:r>
            <a:r>
              <a:rPr lang="en-GB" sz="2400" i="1" dirty="0" err="1" smtClean="0"/>
              <a:t>shadawn</a:t>
            </a:r>
            <a:r>
              <a:rPr lang="en-GB" sz="2400" i="1" dirty="0" smtClean="0"/>
              <a:t>- “ </a:t>
            </a:r>
            <a:r>
              <a:rPr lang="en-GB" sz="2400" i="1" dirty="0" err="1" smtClean="0"/>
              <a:t>na</a:t>
            </a:r>
            <a:r>
              <a:rPr lang="en-GB" sz="2400" i="1" dirty="0" smtClean="0"/>
              <a:t> a </a:t>
            </a:r>
            <a:r>
              <a:rPr lang="en-GB" sz="2400" i="1" dirty="0" err="1" smtClean="0"/>
              <a:t>hkam</a:t>
            </a:r>
            <a:r>
              <a:rPr lang="en-GB" sz="2400" i="1" dirty="0" smtClean="0"/>
              <a:t> </a:t>
            </a:r>
            <a:r>
              <a:rPr lang="en-GB" sz="2400" i="1" dirty="0" err="1" smtClean="0"/>
              <a:t>ja</a:t>
            </a:r>
            <a:r>
              <a:rPr lang="en-GB" sz="2400" i="1" dirty="0" smtClean="0"/>
              <a:t> lam </a:t>
            </a:r>
            <a:r>
              <a:rPr lang="en-GB" sz="2400" i="1" dirty="0" err="1" smtClean="0"/>
              <a:t>hte</a:t>
            </a:r>
            <a:r>
              <a:rPr lang="en-GB" sz="2400" i="1" dirty="0" smtClean="0"/>
              <a:t> </a:t>
            </a:r>
            <a:r>
              <a:rPr lang="en-GB" sz="2400" i="1" dirty="0" err="1" smtClean="0"/>
              <a:t>seng</a:t>
            </a:r>
            <a:r>
              <a:rPr lang="en-GB" sz="2400" i="1" dirty="0" smtClean="0"/>
              <a:t> n-</a:t>
            </a:r>
            <a:r>
              <a:rPr lang="en-GB" sz="2400" i="1" dirty="0" err="1" smtClean="0"/>
              <a:t>na</a:t>
            </a:r>
            <a:r>
              <a:rPr lang="en-GB" sz="2400" i="1" dirty="0" smtClean="0"/>
              <a:t> </a:t>
            </a:r>
            <a:r>
              <a:rPr lang="en-GB" sz="2400" i="1" dirty="0" err="1" smtClean="0"/>
              <a:t>tsun</a:t>
            </a:r>
            <a:r>
              <a:rPr lang="en-GB" sz="2400" i="1" dirty="0" smtClean="0"/>
              <a:t> </a:t>
            </a:r>
            <a:r>
              <a:rPr lang="en-GB" sz="2400" i="1" dirty="0" err="1" smtClean="0"/>
              <a:t>shaga</a:t>
            </a:r>
            <a:r>
              <a:rPr lang="en-GB" sz="2400" i="1" dirty="0" smtClean="0"/>
              <a:t> </a:t>
            </a:r>
            <a:r>
              <a:rPr lang="en-GB" sz="2400" i="1" dirty="0" err="1" smtClean="0"/>
              <a:t>mayu</a:t>
            </a:r>
            <a:r>
              <a:rPr lang="en-GB" sz="2400" i="1" dirty="0" smtClean="0"/>
              <a:t> ai </a:t>
            </a:r>
            <a:r>
              <a:rPr lang="en-GB" sz="2400" i="1" dirty="0" err="1" smtClean="0"/>
              <a:t>majaw</a:t>
            </a:r>
            <a:r>
              <a:rPr lang="en-GB" sz="2400" i="1" dirty="0" smtClean="0"/>
              <a:t> phone </a:t>
            </a:r>
            <a:r>
              <a:rPr lang="en-GB" sz="2400" i="1" dirty="0" err="1" smtClean="0"/>
              <a:t>shaga</a:t>
            </a:r>
            <a:r>
              <a:rPr lang="en-GB" sz="2400" i="1" dirty="0" smtClean="0"/>
              <a:t> </a:t>
            </a:r>
            <a:r>
              <a:rPr lang="en-GB" sz="2400" i="1" dirty="0" err="1" smtClean="0"/>
              <a:t>dat</a:t>
            </a:r>
            <a:r>
              <a:rPr lang="en-GB" sz="2400" i="1" dirty="0" smtClean="0"/>
              <a:t> ai re lo. Phone </a:t>
            </a:r>
            <a:r>
              <a:rPr lang="en-GB" sz="2400" i="1" dirty="0" err="1" smtClean="0"/>
              <a:t>shaga</a:t>
            </a:r>
            <a:r>
              <a:rPr lang="en-GB" sz="2400" i="1" dirty="0" smtClean="0"/>
              <a:t> </a:t>
            </a:r>
            <a:r>
              <a:rPr lang="en-GB" sz="2400" i="1" dirty="0" err="1" smtClean="0"/>
              <a:t>na</a:t>
            </a:r>
            <a:r>
              <a:rPr lang="en-GB" sz="2400" i="1" dirty="0" smtClean="0"/>
              <a:t> </a:t>
            </a:r>
            <a:r>
              <a:rPr lang="en-GB" sz="2400" i="1" dirty="0" err="1" smtClean="0"/>
              <a:t>matu</a:t>
            </a:r>
            <a:r>
              <a:rPr lang="en-GB" sz="2400" i="1" dirty="0" smtClean="0"/>
              <a:t> </a:t>
            </a:r>
            <a:r>
              <a:rPr lang="en-GB" sz="2400" i="1" dirty="0" err="1" smtClean="0"/>
              <a:t>aten</a:t>
            </a:r>
            <a:r>
              <a:rPr lang="en-GB" sz="2400" i="1" dirty="0" smtClean="0"/>
              <a:t> </a:t>
            </a:r>
            <a:r>
              <a:rPr lang="en-GB" sz="2400" i="1" dirty="0" err="1" smtClean="0"/>
              <a:t>lu</a:t>
            </a:r>
            <a:r>
              <a:rPr lang="en-GB" sz="2400" i="1" dirty="0" smtClean="0"/>
              <a:t> </a:t>
            </a:r>
            <a:r>
              <a:rPr lang="en-GB" sz="2400" i="1" dirty="0" err="1" smtClean="0"/>
              <a:t>na</a:t>
            </a:r>
            <a:r>
              <a:rPr lang="en-GB" sz="2400" i="1" dirty="0" smtClean="0"/>
              <a:t>  kun? </a:t>
            </a:r>
            <a:r>
              <a:rPr lang="en-GB" sz="2400" i="1" dirty="0" err="1" smtClean="0"/>
              <a:t>Ngai</a:t>
            </a:r>
            <a:r>
              <a:rPr lang="en-GB" sz="2400" i="1" dirty="0" smtClean="0"/>
              <a:t> san </a:t>
            </a:r>
            <a:r>
              <a:rPr lang="en-GB" sz="2400" i="1" dirty="0" err="1" smtClean="0"/>
              <a:t>ai</a:t>
            </a:r>
            <a:r>
              <a:rPr lang="en-GB" sz="2400" i="1" dirty="0" smtClean="0"/>
              <a:t> </a:t>
            </a:r>
            <a:r>
              <a:rPr lang="en-GB" sz="2400" i="1" dirty="0" err="1" smtClean="0"/>
              <a:t>ni</a:t>
            </a:r>
            <a:r>
              <a:rPr lang="en-GB" sz="2400" i="1" dirty="0" smtClean="0"/>
              <a:t> </a:t>
            </a:r>
            <a:r>
              <a:rPr lang="en-GB" sz="2400" i="1" dirty="0" err="1" smtClean="0"/>
              <a:t>hpe</a:t>
            </a:r>
            <a:r>
              <a:rPr lang="en-GB" sz="2400" i="1" dirty="0" smtClean="0"/>
              <a:t> re </a:t>
            </a:r>
            <a:r>
              <a:rPr lang="en-GB" sz="2400" i="1" dirty="0" err="1" smtClean="0"/>
              <a:t>ai</a:t>
            </a:r>
            <a:r>
              <a:rPr lang="en-GB" sz="2400" i="1" dirty="0" smtClean="0"/>
              <a:t>/ </a:t>
            </a:r>
            <a:r>
              <a:rPr lang="en-GB" sz="2400" i="1" dirty="0" err="1" smtClean="0"/>
              <a:t>nre</a:t>
            </a:r>
            <a:r>
              <a:rPr lang="en-GB" sz="2400" i="1" dirty="0" smtClean="0"/>
              <a:t> </a:t>
            </a:r>
            <a:r>
              <a:rPr lang="en-GB" sz="2400" i="1" dirty="0" err="1" smtClean="0"/>
              <a:t>ai</a:t>
            </a:r>
            <a:r>
              <a:rPr lang="en-GB" sz="2400" i="1" dirty="0" smtClean="0"/>
              <a:t> </a:t>
            </a:r>
            <a:r>
              <a:rPr lang="en-GB" sz="2400" i="1" dirty="0" err="1" smtClean="0"/>
              <a:t>sha</a:t>
            </a:r>
            <a:r>
              <a:rPr lang="en-GB" sz="2400" i="1" dirty="0" smtClean="0"/>
              <a:t> </a:t>
            </a:r>
            <a:r>
              <a:rPr lang="en-GB" sz="2400" i="1" dirty="0" err="1" smtClean="0"/>
              <a:t>mahtai</a:t>
            </a:r>
            <a:r>
              <a:rPr lang="en-GB" sz="2400" i="1" dirty="0" smtClean="0"/>
              <a:t> jaw </a:t>
            </a:r>
            <a:r>
              <a:rPr lang="en-GB" sz="2400" i="1" dirty="0" err="1" smtClean="0"/>
              <a:t>ya</a:t>
            </a:r>
            <a:r>
              <a:rPr lang="en-GB" sz="2400" i="1" dirty="0" smtClean="0"/>
              <a:t> rit.”</a:t>
            </a:r>
            <a:endParaRPr sz="2400" dirty="0">
              <a:latin typeface="Arial"/>
              <a:ea typeface="Arial"/>
              <a:cs typeface="Arial"/>
              <a:sym typeface="Arial"/>
            </a:endParaRPr>
          </a:p>
        </p:txBody>
      </p:sp>
      <p:pic>
        <p:nvPicPr>
          <p:cNvPr id="537" name="Google Shape;537;p46" descr="A picture containing person, sitting, water, dryer&#10;&#10;Description automatically generated"/>
          <p:cNvPicPr preferRelativeResize="0"/>
          <p:nvPr/>
        </p:nvPicPr>
        <p:blipFill rotWithShape="1">
          <a:blip r:embed="rId3">
            <a:alphaModFix/>
          </a:blip>
          <a:srcRect l="17260" r="14829"/>
          <a:stretch/>
        </p:blipFill>
        <p:spPr>
          <a:xfrm>
            <a:off x="1" y="10"/>
            <a:ext cx="4657344" cy="685799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pic>
        <p:nvPicPr>
          <p:cNvPr id="538" name="Google Shape;538;p46"/>
          <p:cNvPicPr preferRelativeResize="0"/>
          <p:nvPr/>
        </p:nvPicPr>
        <p:blipFill rotWithShape="1">
          <a:blip r:embed="rId4">
            <a:alphaModFix/>
          </a:blip>
          <a:srcRect/>
          <a:stretch/>
        </p:blipFill>
        <p:spPr>
          <a:xfrm>
            <a:off x="11226800" y="5892800"/>
            <a:ext cx="812800" cy="812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38"/>
                                        </p:tgtEl>
                                        <p:attrNameLst>
                                          <p:attrName>style.visibility</p:attrName>
                                        </p:attrNameLst>
                                      </p:cBhvr>
                                      <p:to>
                                        <p:strVal val="visible"/>
                                      </p:to>
                                    </p:set>
                                    <p:animEffect transition="in" filter="fade">
                                      <p:cBhvr>
                                        <p:cTn id="7" dur="1"/>
                                        <p:tgtEl>
                                          <p:spTgt spid="5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47"/>
          <p:cNvSpPr txBox="1">
            <a:spLocks noGrp="1"/>
          </p:cNvSpPr>
          <p:nvPr>
            <p:ph type="subTitle" idx="1"/>
          </p:nvPr>
        </p:nvSpPr>
        <p:spPr>
          <a:xfrm>
            <a:off x="5485642" y="1524917"/>
            <a:ext cx="6343499" cy="1572768"/>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SzPts val="2100"/>
              <a:buNone/>
            </a:pPr>
            <a:r>
              <a:rPr lang="en-GB" sz="2400" dirty="0" smtClean="0">
                <a:latin typeface="Arial"/>
                <a:ea typeface="Arial"/>
                <a:cs typeface="Arial"/>
                <a:sym typeface="Arial"/>
              </a:rPr>
              <a:t>Gin </a:t>
            </a:r>
            <a:r>
              <a:rPr lang="en-GB" sz="2400" dirty="0" err="1" smtClean="0"/>
              <a:t>jang</a:t>
            </a:r>
            <a:r>
              <a:rPr lang="en-GB" sz="2400" dirty="0" smtClean="0"/>
              <a:t> ai lam, </a:t>
            </a:r>
            <a:r>
              <a:rPr lang="en-GB" sz="2400" dirty="0" err="1" smtClean="0"/>
              <a:t>maju</a:t>
            </a:r>
            <a:r>
              <a:rPr lang="en-GB" sz="2400" dirty="0" smtClean="0"/>
              <a:t> </a:t>
            </a:r>
            <a:r>
              <a:rPr lang="en-GB" sz="2400" dirty="0" err="1" smtClean="0"/>
              <a:t>myit</a:t>
            </a:r>
            <a:r>
              <a:rPr lang="en-GB" sz="2400" dirty="0" smtClean="0"/>
              <a:t> </a:t>
            </a:r>
            <a:r>
              <a:rPr lang="en-GB" sz="2400" dirty="0" err="1" smtClean="0"/>
              <a:t>shabra</a:t>
            </a:r>
            <a:r>
              <a:rPr lang="en-GB" sz="2400" dirty="0" smtClean="0"/>
              <a:t> ai lam </a:t>
            </a:r>
            <a:r>
              <a:rPr lang="en-GB" sz="2400" dirty="0" err="1" smtClean="0"/>
              <a:t>hpe</a:t>
            </a:r>
            <a:r>
              <a:rPr lang="en-GB" sz="2400" dirty="0" smtClean="0"/>
              <a:t> </a:t>
            </a:r>
            <a:r>
              <a:rPr lang="en-GB" sz="2400" dirty="0" err="1" smtClean="0"/>
              <a:t>yawm</a:t>
            </a:r>
            <a:r>
              <a:rPr lang="en-GB" sz="2400" dirty="0" smtClean="0"/>
              <a:t> </a:t>
            </a:r>
            <a:r>
              <a:rPr lang="en-GB" sz="2400" dirty="0" err="1" smtClean="0"/>
              <a:t>lu</a:t>
            </a:r>
            <a:r>
              <a:rPr lang="en-GB" sz="2400" dirty="0" smtClean="0"/>
              <a:t> ai </a:t>
            </a:r>
            <a:r>
              <a:rPr lang="en-GB" sz="2400" dirty="0" err="1" smtClean="0"/>
              <a:t>daram</a:t>
            </a:r>
            <a:r>
              <a:rPr lang="en-GB" sz="2400" dirty="0" smtClean="0"/>
              <a:t> </a:t>
            </a:r>
            <a:r>
              <a:rPr lang="en-GB" sz="2400" dirty="0" err="1" smtClean="0"/>
              <a:t>yawm</a:t>
            </a:r>
            <a:r>
              <a:rPr lang="en-GB" sz="2400" dirty="0" smtClean="0"/>
              <a:t> </a:t>
            </a:r>
            <a:r>
              <a:rPr lang="en-GB" sz="2400" dirty="0" err="1" smtClean="0"/>
              <a:t>lu</a:t>
            </a:r>
            <a:r>
              <a:rPr lang="en-GB" sz="2400" dirty="0" smtClean="0"/>
              <a:t> </a:t>
            </a:r>
            <a:r>
              <a:rPr lang="en-GB" sz="2400" dirty="0" err="1" smtClean="0"/>
              <a:t>hkra</a:t>
            </a:r>
            <a:r>
              <a:rPr lang="en-GB" sz="2400" dirty="0" smtClean="0"/>
              <a:t> </a:t>
            </a:r>
            <a:r>
              <a:rPr lang="en-GB" sz="2400" dirty="0" err="1" smtClean="0"/>
              <a:t>shakuk</a:t>
            </a:r>
            <a:r>
              <a:rPr lang="en-GB" sz="2400" dirty="0" smtClean="0"/>
              <a:t> u.</a:t>
            </a:r>
            <a:r>
              <a:rPr lang="en-GB" sz="2400" dirty="0"/>
              <a:t> </a:t>
            </a:r>
            <a:r>
              <a:rPr lang="en-GB" sz="2400" dirty="0" err="1" smtClean="0"/>
              <a:t>Ga</a:t>
            </a:r>
            <a:r>
              <a:rPr lang="en-GB" sz="2400" dirty="0" smtClean="0"/>
              <a:t> </a:t>
            </a:r>
            <a:r>
              <a:rPr lang="en-GB" sz="2400" dirty="0" err="1" smtClean="0"/>
              <a:t>shadawn</a:t>
            </a:r>
            <a:r>
              <a:rPr lang="en-GB" sz="2400" dirty="0" smtClean="0"/>
              <a:t> “ </a:t>
            </a:r>
            <a:r>
              <a:rPr lang="en-GB" sz="2400" dirty="0" err="1" smtClean="0"/>
              <a:t>atsawm</a:t>
            </a:r>
            <a:r>
              <a:rPr lang="en-GB" sz="2400" dirty="0" smtClean="0"/>
              <a:t> n-</a:t>
            </a:r>
            <a:r>
              <a:rPr lang="en-GB" sz="2400" dirty="0" err="1" smtClean="0"/>
              <a:t>na</a:t>
            </a:r>
            <a:r>
              <a:rPr lang="en-GB" sz="2400" dirty="0" smtClean="0"/>
              <a:t> </a:t>
            </a:r>
            <a:r>
              <a:rPr lang="en-GB" sz="2400" dirty="0" err="1" smtClean="0"/>
              <a:t>lu</a:t>
            </a:r>
            <a:r>
              <a:rPr lang="en-GB" sz="2400" dirty="0" smtClean="0"/>
              <a:t> ai, </a:t>
            </a:r>
            <a:r>
              <a:rPr lang="en-GB" sz="2400" dirty="0" err="1" smtClean="0"/>
              <a:t>nau</a:t>
            </a:r>
            <a:r>
              <a:rPr lang="en-GB" sz="2400" dirty="0" smtClean="0"/>
              <a:t> n-</a:t>
            </a:r>
            <a:r>
              <a:rPr lang="en-GB" sz="2400" dirty="0" err="1" smtClean="0"/>
              <a:t>garu</a:t>
            </a:r>
            <a:r>
              <a:rPr lang="en-GB" sz="2400" dirty="0" smtClean="0"/>
              <a:t> ai </a:t>
            </a:r>
            <a:r>
              <a:rPr lang="en-GB" sz="2400" dirty="0" err="1" smtClean="0"/>
              <a:t>shara</a:t>
            </a:r>
            <a:r>
              <a:rPr lang="en-GB" sz="2400" dirty="0" smtClean="0"/>
              <a:t> de sit </a:t>
            </a:r>
            <a:r>
              <a:rPr lang="en-GB" sz="2400" dirty="0" err="1" smtClean="0"/>
              <a:t>shaga</a:t>
            </a:r>
            <a:r>
              <a:rPr lang="en-GB" sz="2400" dirty="0" smtClean="0"/>
              <a:t> </a:t>
            </a:r>
            <a:r>
              <a:rPr lang="en-GB" sz="2400" dirty="0" err="1" smtClean="0"/>
              <a:t>mai</a:t>
            </a:r>
            <a:r>
              <a:rPr lang="en-GB" sz="2400" dirty="0" smtClean="0"/>
              <a:t> </a:t>
            </a:r>
            <a:r>
              <a:rPr lang="en-GB" sz="2400" dirty="0" err="1" smtClean="0"/>
              <a:t>na</a:t>
            </a:r>
            <a:r>
              <a:rPr lang="en-GB" sz="2400" dirty="0" smtClean="0"/>
              <a:t> i?”</a:t>
            </a:r>
            <a:r>
              <a:rPr lang="en-GB" sz="2400" dirty="0" err="1" smtClean="0"/>
              <a:t>ngu</a:t>
            </a:r>
            <a:r>
              <a:rPr lang="en-GB" sz="2400" dirty="0" smtClean="0"/>
              <a:t> n-</a:t>
            </a:r>
            <a:r>
              <a:rPr lang="en-GB" sz="2400" dirty="0" err="1" smtClean="0"/>
              <a:t>na</a:t>
            </a:r>
            <a:r>
              <a:rPr lang="en-GB" sz="2400" dirty="0" smtClean="0"/>
              <a:t> </a:t>
            </a:r>
            <a:r>
              <a:rPr lang="en-GB" sz="2400" dirty="0" err="1" smtClean="0"/>
              <a:t>mai</a:t>
            </a:r>
            <a:r>
              <a:rPr lang="en-GB" sz="2400" dirty="0" smtClean="0"/>
              <a:t> </a:t>
            </a:r>
            <a:r>
              <a:rPr lang="en-GB" sz="2400" dirty="0" err="1" smtClean="0"/>
              <a:t>tsun</a:t>
            </a:r>
            <a:r>
              <a:rPr lang="en-GB" sz="2400" dirty="0" smtClean="0"/>
              <a:t> ai. </a:t>
            </a:r>
            <a:r>
              <a:rPr lang="en-GB" sz="2400" dirty="0" err="1" smtClean="0"/>
              <a:t>Tinang</a:t>
            </a:r>
            <a:r>
              <a:rPr lang="en-GB" sz="2400" dirty="0" smtClean="0"/>
              <a:t> </a:t>
            </a:r>
            <a:r>
              <a:rPr lang="en-GB" sz="2400" dirty="0" err="1" smtClean="0"/>
              <a:t>mung</a:t>
            </a:r>
            <a:r>
              <a:rPr lang="en-GB" sz="2400" dirty="0" smtClean="0"/>
              <a:t> phone </a:t>
            </a:r>
            <a:r>
              <a:rPr lang="en-GB" sz="2400" dirty="0" err="1" smtClean="0"/>
              <a:t>shaga</a:t>
            </a:r>
            <a:r>
              <a:rPr lang="en-GB" sz="2400" dirty="0" smtClean="0"/>
              <a:t> yang  </a:t>
            </a:r>
            <a:r>
              <a:rPr lang="en-GB" sz="2400" dirty="0" err="1" smtClean="0"/>
              <a:t>azim</a:t>
            </a:r>
            <a:r>
              <a:rPr lang="en-GB" sz="2400" dirty="0" smtClean="0"/>
              <a:t> </a:t>
            </a:r>
            <a:r>
              <a:rPr lang="en-GB" sz="2400" dirty="0" err="1" smtClean="0"/>
              <a:t>sha</a:t>
            </a:r>
            <a:r>
              <a:rPr lang="en-GB" sz="2400" dirty="0" smtClean="0"/>
              <a:t> </a:t>
            </a:r>
            <a:r>
              <a:rPr lang="en-GB" sz="2400" dirty="0" err="1" smtClean="0"/>
              <a:t>nga</a:t>
            </a:r>
            <a:r>
              <a:rPr lang="en-GB" sz="2400" dirty="0" smtClean="0"/>
              <a:t> ai </a:t>
            </a:r>
            <a:r>
              <a:rPr lang="en-GB" sz="2400" dirty="0" err="1" smtClean="0"/>
              <a:t>shara</a:t>
            </a:r>
            <a:r>
              <a:rPr lang="en-GB" sz="2400" dirty="0" smtClean="0"/>
              <a:t> </a:t>
            </a:r>
            <a:r>
              <a:rPr lang="en-GB" sz="2400" dirty="0" err="1" smtClean="0"/>
              <a:t>kaw</a:t>
            </a:r>
            <a:r>
              <a:rPr lang="en-GB" sz="2400" dirty="0" smtClean="0"/>
              <a:t> </a:t>
            </a:r>
            <a:r>
              <a:rPr lang="en-GB" sz="2400" dirty="0" err="1" smtClean="0"/>
              <a:t>shaga</a:t>
            </a:r>
            <a:r>
              <a:rPr lang="en-GB" sz="2400" dirty="0" smtClean="0"/>
              <a:t> u.</a:t>
            </a:r>
            <a:r>
              <a:rPr lang="en-GB" sz="2400" dirty="0" smtClean="0">
                <a:latin typeface="Arial"/>
                <a:ea typeface="Arial"/>
                <a:cs typeface="Arial"/>
                <a:sym typeface="Arial"/>
              </a:rPr>
              <a:t> </a:t>
            </a:r>
            <a:endParaRPr sz="2400" dirty="0">
              <a:latin typeface="Arial"/>
              <a:ea typeface="Arial"/>
              <a:cs typeface="Arial"/>
              <a:sym typeface="Arial"/>
            </a:endParaRPr>
          </a:p>
          <a:p>
            <a:pPr marL="0" lvl="0" indent="0" algn="l" rtl="0">
              <a:lnSpc>
                <a:spcPct val="150000"/>
              </a:lnSpc>
              <a:spcBef>
                <a:spcPts val="0"/>
              </a:spcBef>
              <a:spcAft>
                <a:spcPts val="0"/>
              </a:spcAft>
              <a:buClr>
                <a:schemeClr val="dk1"/>
              </a:buClr>
              <a:buSzPts val="2100"/>
              <a:buNone/>
            </a:pPr>
            <a:r>
              <a:rPr lang="en-GB" sz="2400" dirty="0">
                <a:latin typeface="Arial"/>
                <a:ea typeface="Arial"/>
                <a:cs typeface="Arial"/>
                <a:sym typeface="Arial"/>
              </a:rPr>
              <a:t/>
            </a:r>
            <a:br>
              <a:rPr lang="en-GB" sz="2400" dirty="0">
                <a:latin typeface="Arial"/>
                <a:ea typeface="Arial"/>
                <a:cs typeface="Arial"/>
                <a:sym typeface="Arial"/>
              </a:rPr>
            </a:br>
            <a:endParaRPr sz="2400" dirty="0">
              <a:latin typeface="Arial"/>
              <a:ea typeface="Arial"/>
              <a:cs typeface="Arial"/>
              <a:sym typeface="Arial"/>
            </a:endParaRPr>
          </a:p>
        </p:txBody>
      </p:sp>
      <p:pic>
        <p:nvPicPr>
          <p:cNvPr id="545" name="Google Shape;545;p47" descr="A silhouette of a person&#10;&#10;Description automatically generated"/>
          <p:cNvPicPr preferRelativeResize="0"/>
          <p:nvPr/>
        </p:nvPicPr>
        <p:blipFill rotWithShape="1">
          <a:blip r:embed="rId3">
            <a:alphaModFix/>
          </a:blip>
          <a:srcRect t="7180" r="3"/>
          <a:stretch/>
        </p:blipFill>
        <p:spPr>
          <a:xfrm>
            <a:off x="866692" y="1216969"/>
            <a:ext cx="4039138" cy="3761432"/>
          </a:xfrm>
          <a:custGeom>
            <a:avLst/>
            <a:gdLst/>
            <a:ahLst/>
            <a:cxnLst/>
            <a:rect l="l" t="t" r="r" b="b"/>
            <a:pathLst>
              <a:path w="5531320" h="4424065" extrusionOk="0">
                <a:moveTo>
                  <a:pt x="4292328" y="3931444"/>
                </a:moveTo>
                <a:cubicBezTo>
                  <a:pt x="3830135" y="4131325"/>
                  <a:pt x="3346708" y="4259111"/>
                  <a:pt x="2855653" y="4364392"/>
                </a:cubicBezTo>
                <a:lnTo>
                  <a:pt x="2855525" y="4364392"/>
                </a:lnTo>
                <a:cubicBezTo>
                  <a:pt x="3386634" y="4394018"/>
                  <a:pt x="3853531" y="4210158"/>
                  <a:pt x="4292328" y="3931444"/>
                </a:cubicBezTo>
                <a:close/>
                <a:moveTo>
                  <a:pt x="4302118" y="3923561"/>
                </a:moveTo>
                <a:lnTo>
                  <a:pt x="4301102" y="3924959"/>
                </a:lnTo>
                <a:lnTo>
                  <a:pt x="4302881" y="3924959"/>
                </a:lnTo>
                <a:close/>
                <a:moveTo>
                  <a:pt x="3885572" y="334733"/>
                </a:moveTo>
                <a:cubicBezTo>
                  <a:pt x="4046889" y="406840"/>
                  <a:pt x="4203653" y="488713"/>
                  <a:pt x="4355013" y="579880"/>
                </a:cubicBezTo>
                <a:cubicBezTo>
                  <a:pt x="4662082" y="768063"/>
                  <a:pt x="4933803" y="995790"/>
                  <a:pt x="5144619" y="1290779"/>
                </a:cubicBezTo>
                <a:cubicBezTo>
                  <a:pt x="5314365" y="1528042"/>
                  <a:pt x="5426258" y="1789591"/>
                  <a:pt x="5468598" y="2088522"/>
                </a:cubicBezTo>
                <a:cubicBezTo>
                  <a:pt x="5479330" y="2001424"/>
                  <a:pt x="5480182" y="1913385"/>
                  <a:pt x="5471141" y="1826083"/>
                </a:cubicBezTo>
                <a:cubicBezTo>
                  <a:pt x="5455337" y="1662962"/>
                  <a:pt x="5406307" y="1504799"/>
                  <a:pt x="5327080" y="1361348"/>
                </a:cubicBezTo>
                <a:cubicBezTo>
                  <a:pt x="5206160" y="1140233"/>
                  <a:pt x="5033362" y="965782"/>
                  <a:pt x="4833354" y="816507"/>
                </a:cubicBezTo>
                <a:cubicBezTo>
                  <a:pt x="4597235" y="640276"/>
                  <a:pt x="4336322" y="509438"/>
                  <a:pt x="4063457" y="400724"/>
                </a:cubicBezTo>
                <a:cubicBezTo>
                  <a:pt x="4033360" y="388607"/>
                  <a:pt x="4003060" y="376909"/>
                  <a:pt x="3972544" y="365631"/>
                </a:cubicBezTo>
                <a:cubicBezTo>
                  <a:pt x="3943680" y="354950"/>
                  <a:pt x="3914563" y="345033"/>
                  <a:pt x="3885572" y="334733"/>
                </a:cubicBezTo>
                <a:close/>
                <a:moveTo>
                  <a:pt x="3865737" y="329520"/>
                </a:moveTo>
                <a:cubicBezTo>
                  <a:pt x="3865737" y="329520"/>
                  <a:pt x="3865737" y="330410"/>
                  <a:pt x="3866500" y="330537"/>
                </a:cubicBezTo>
                <a:lnTo>
                  <a:pt x="3869806" y="330156"/>
                </a:lnTo>
                <a:close/>
                <a:moveTo>
                  <a:pt x="2219772" y="85645"/>
                </a:moveTo>
                <a:cubicBezTo>
                  <a:pt x="2206943" y="84005"/>
                  <a:pt x="2193910" y="85264"/>
                  <a:pt x="2181627" y="89333"/>
                </a:cubicBezTo>
                <a:cubicBezTo>
                  <a:pt x="1932920" y="125113"/>
                  <a:pt x="1690800" y="197118"/>
                  <a:pt x="1462972" y="303073"/>
                </a:cubicBezTo>
                <a:cubicBezTo>
                  <a:pt x="971789" y="529528"/>
                  <a:pt x="578130" y="865460"/>
                  <a:pt x="308698" y="1338461"/>
                </a:cubicBezTo>
                <a:cubicBezTo>
                  <a:pt x="180225" y="1561852"/>
                  <a:pt x="97653" y="1808638"/>
                  <a:pt x="65840" y="2064364"/>
                </a:cubicBezTo>
                <a:cubicBezTo>
                  <a:pt x="71943" y="2050505"/>
                  <a:pt x="77284" y="2036391"/>
                  <a:pt x="82115" y="2022150"/>
                </a:cubicBezTo>
                <a:cubicBezTo>
                  <a:pt x="170104" y="1763653"/>
                  <a:pt x="279580" y="1515073"/>
                  <a:pt x="423261" y="1282260"/>
                </a:cubicBezTo>
                <a:cubicBezTo>
                  <a:pt x="630770" y="945565"/>
                  <a:pt x="895371" y="664944"/>
                  <a:pt x="1231812" y="454001"/>
                </a:cubicBezTo>
                <a:cubicBezTo>
                  <a:pt x="1535193" y="263783"/>
                  <a:pt x="1866802" y="149729"/>
                  <a:pt x="2219772" y="85645"/>
                </a:cubicBezTo>
                <a:close/>
                <a:moveTo>
                  <a:pt x="2612541" y="836"/>
                </a:moveTo>
                <a:cubicBezTo>
                  <a:pt x="2715914" y="-4250"/>
                  <a:pt x="2831240" y="14695"/>
                  <a:pt x="2946311" y="35548"/>
                </a:cubicBezTo>
                <a:cubicBezTo>
                  <a:pt x="3291652" y="98106"/>
                  <a:pt x="3631144" y="182915"/>
                  <a:pt x="3961100" y="303581"/>
                </a:cubicBezTo>
                <a:cubicBezTo>
                  <a:pt x="4278341" y="419543"/>
                  <a:pt x="4581341" y="563350"/>
                  <a:pt x="4854588" y="764502"/>
                </a:cubicBezTo>
                <a:cubicBezTo>
                  <a:pt x="5067438" y="921152"/>
                  <a:pt x="5250408" y="1105521"/>
                  <a:pt x="5377813" y="1339732"/>
                </a:cubicBezTo>
                <a:cubicBezTo>
                  <a:pt x="5459812" y="1489986"/>
                  <a:pt x="5510304" y="1655396"/>
                  <a:pt x="5526198" y="1825829"/>
                </a:cubicBezTo>
                <a:cubicBezTo>
                  <a:pt x="5538277" y="1951327"/>
                  <a:pt x="5527342" y="2074917"/>
                  <a:pt x="5510558" y="2199398"/>
                </a:cubicBezTo>
                <a:cubicBezTo>
                  <a:pt x="5502967" y="2266991"/>
                  <a:pt x="5502713" y="2335195"/>
                  <a:pt x="5509796" y="2402839"/>
                </a:cubicBezTo>
                <a:cubicBezTo>
                  <a:pt x="5534208" y="2664197"/>
                  <a:pt x="5468472" y="2926051"/>
                  <a:pt x="5323520" y="3144890"/>
                </a:cubicBezTo>
                <a:cubicBezTo>
                  <a:pt x="5201340" y="3332234"/>
                  <a:pt x="5041042" y="3491719"/>
                  <a:pt x="4853062" y="3612932"/>
                </a:cubicBezTo>
                <a:cubicBezTo>
                  <a:pt x="4671110" y="3732072"/>
                  <a:pt x="4498566" y="3864563"/>
                  <a:pt x="4316359" y="3982940"/>
                </a:cubicBezTo>
                <a:cubicBezTo>
                  <a:pt x="4019717" y="4175573"/>
                  <a:pt x="3701077" y="4317347"/>
                  <a:pt x="3352557" y="4386771"/>
                </a:cubicBezTo>
                <a:cubicBezTo>
                  <a:pt x="3160954" y="4425590"/>
                  <a:pt x="2964456" y="4434173"/>
                  <a:pt x="2770207" y="4412201"/>
                </a:cubicBezTo>
                <a:cubicBezTo>
                  <a:pt x="2685525" y="4402537"/>
                  <a:pt x="2599953" y="4402410"/>
                  <a:pt x="2514889" y="4393637"/>
                </a:cubicBezTo>
                <a:cubicBezTo>
                  <a:pt x="2307137" y="4370851"/>
                  <a:pt x="2102209" y="4327277"/>
                  <a:pt x="1903167" y="4263562"/>
                </a:cubicBezTo>
                <a:cubicBezTo>
                  <a:pt x="1560623" y="4156119"/>
                  <a:pt x="1238932" y="4006972"/>
                  <a:pt x="948393" y="3794249"/>
                </a:cubicBezTo>
                <a:cubicBezTo>
                  <a:pt x="647554" y="3573897"/>
                  <a:pt x="396813" y="3308660"/>
                  <a:pt x="223634" y="2975526"/>
                </a:cubicBezTo>
                <a:cubicBezTo>
                  <a:pt x="129454" y="2796370"/>
                  <a:pt x="67150" y="2602198"/>
                  <a:pt x="39520" y="2401695"/>
                </a:cubicBezTo>
                <a:cubicBezTo>
                  <a:pt x="34510" y="2367555"/>
                  <a:pt x="26729" y="2333872"/>
                  <a:pt x="16252" y="2300991"/>
                </a:cubicBezTo>
                <a:cubicBezTo>
                  <a:pt x="-9179" y="2218598"/>
                  <a:pt x="-24" y="2135695"/>
                  <a:pt x="11801" y="2053556"/>
                </a:cubicBezTo>
                <a:cubicBezTo>
                  <a:pt x="93686" y="1480615"/>
                  <a:pt x="377868" y="1021983"/>
                  <a:pt x="812850" y="651084"/>
                </a:cubicBezTo>
                <a:cubicBezTo>
                  <a:pt x="1176755" y="340201"/>
                  <a:pt x="1598260" y="146042"/>
                  <a:pt x="2066810" y="52586"/>
                </a:cubicBezTo>
                <a:cubicBezTo>
                  <a:pt x="2154544" y="35039"/>
                  <a:pt x="2243041" y="23087"/>
                  <a:pt x="2332046" y="14441"/>
                </a:cubicBezTo>
                <a:cubicBezTo>
                  <a:pt x="2421052" y="5794"/>
                  <a:pt x="2508913" y="2107"/>
                  <a:pt x="2612541" y="836"/>
                </a:cubicBezTo>
                <a:close/>
              </a:path>
            </a:pathLst>
          </a:custGeom>
          <a:noFill/>
          <a:ln>
            <a:noFill/>
          </a:ln>
        </p:spPr>
      </p:pic>
      <p:pic>
        <p:nvPicPr>
          <p:cNvPr id="546" name="Google Shape;546;p47"/>
          <p:cNvPicPr preferRelativeResize="0"/>
          <p:nvPr/>
        </p:nvPicPr>
        <p:blipFill rotWithShape="1">
          <a:blip r:embed="rId4">
            <a:alphaModFix/>
          </a:blip>
          <a:srcRect/>
          <a:stretch/>
        </p:blipFill>
        <p:spPr>
          <a:xfrm>
            <a:off x="11226800" y="5892800"/>
            <a:ext cx="812800" cy="812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46"/>
                                        </p:tgtEl>
                                        <p:attrNameLst>
                                          <p:attrName>style.visibility</p:attrName>
                                        </p:attrNameLst>
                                      </p:cBhvr>
                                      <p:to>
                                        <p:strVal val="visible"/>
                                      </p:to>
                                    </p:set>
                                    <p:animEffect transition="in" filter="fade">
                                      <p:cBhvr>
                                        <p:cTn id="7" dur="1"/>
                                        <p:tgtEl>
                                          <p:spTgt spid="5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48"/>
          <p:cNvSpPr txBox="1">
            <a:spLocks noGrp="1"/>
          </p:cNvSpPr>
          <p:nvPr>
            <p:ph type="subTitle" idx="4294967295"/>
          </p:nvPr>
        </p:nvSpPr>
        <p:spPr>
          <a:xfrm>
            <a:off x="4669810" y="393527"/>
            <a:ext cx="7369790" cy="6048215"/>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chemeClr val="dk1"/>
              </a:buClr>
              <a:buSzPts val="2400"/>
              <a:buFont typeface="Arial"/>
              <a:buNone/>
            </a:pPr>
            <a:r>
              <a:rPr lang="en-GB" sz="2400" b="0" i="0" u="none" strike="noStrike" cap="none" dirty="0" smtClean="0">
                <a:solidFill>
                  <a:schemeClr val="dk1"/>
                </a:solidFill>
                <a:latin typeface="Arial"/>
                <a:ea typeface="Arial"/>
                <a:cs typeface="Arial"/>
                <a:sym typeface="Arial"/>
              </a:rPr>
              <a:t>Man </a:t>
            </a:r>
            <a:r>
              <a:rPr lang="en-GB" sz="2400" b="0" i="0" u="none" strike="noStrike" cap="none" dirty="0" err="1" smtClean="0">
                <a:solidFill>
                  <a:schemeClr val="dk1"/>
                </a:solidFill>
                <a:latin typeface="Arial"/>
                <a:ea typeface="Arial"/>
                <a:cs typeface="Arial"/>
                <a:sym typeface="Arial"/>
              </a:rPr>
              <a:t>hkrum</a:t>
            </a:r>
            <a:r>
              <a:rPr lang="en-GB" sz="2400" b="0" i="0" u="none" strike="noStrike" cap="none" dirty="0" smtClean="0">
                <a:solidFill>
                  <a:schemeClr val="dk1"/>
                </a:solidFill>
                <a:latin typeface="Arial"/>
                <a:ea typeface="Arial"/>
                <a:cs typeface="Arial"/>
                <a:sym typeface="Arial"/>
              </a:rPr>
              <a:t> </a:t>
            </a:r>
            <a:r>
              <a:rPr lang="en-GB" sz="2400" b="0" i="0" u="none" strike="noStrike" cap="none" dirty="0" err="1" smtClean="0">
                <a:solidFill>
                  <a:schemeClr val="dk1"/>
                </a:solidFill>
                <a:latin typeface="Arial"/>
                <a:ea typeface="Arial"/>
                <a:cs typeface="Arial"/>
                <a:sym typeface="Arial"/>
              </a:rPr>
              <a:t>ga</a:t>
            </a:r>
            <a:r>
              <a:rPr lang="en-GB" sz="2400" b="0" i="0" u="none" strike="noStrike" cap="none" dirty="0" smtClean="0">
                <a:solidFill>
                  <a:schemeClr val="dk1"/>
                </a:solidFill>
                <a:latin typeface="Arial"/>
                <a:ea typeface="Arial"/>
                <a:cs typeface="Arial"/>
                <a:sym typeface="Arial"/>
              </a:rPr>
              <a:t> </a:t>
            </a:r>
            <a:r>
              <a:rPr lang="en-GB" sz="2400" b="0" i="0" u="none" strike="noStrike" cap="none" dirty="0" err="1" smtClean="0">
                <a:solidFill>
                  <a:schemeClr val="dk1"/>
                </a:solidFill>
                <a:latin typeface="Arial"/>
                <a:ea typeface="Arial"/>
                <a:cs typeface="Arial"/>
                <a:sym typeface="Arial"/>
              </a:rPr>
              <a:t>shaga</a:t>
            </a:r>
            <a:r>
              <a:rPr lang="en-GB" sz="2400" b="0" i="0" u="none" strike="noStrike" cap="none" dirty="0" smtClean="0">
                <a:solidFill>
                  <a:schemeClr val="dk1"/>
                </a:solidFill>
                <a:latin typeface="Arial"/>
                <a:ea typeface="Arial"/>
                <a:cs typeface="Arial"/>
                <a:sym typeface="Arial"/>
              </a:rPr>
              <a:t> </a:t>
            </a:r>
            <a:r>
              <a:rPr lang="en-GB" sz="2400" b="0" i="0" u="none" strike="noStrike" cap="none" dirty="0" err="1" smtClean="0">
                <a:solidFill>
                  <a:schemeClr val="dk1"/>
                </a:solidFill>
                <a:latin typeface="Arial"/>
                <a:ea typeface="Arial"/>
                <a:cs typeface="Arial"/>
                <a:sym typeface="Arial"/>
              </a:rPr>
              <a:t>mai</a:t>
            </a:r>
            <a:r>
              <a:rPr lang="en-GB" sz="2400" b="0" i="0" u="none" strike="noStrike" cap="none" dirty="0" smtClean="0">
                <a:solidFill>
                  <a:schemeClr val="dk1"/>
                </a:solidFill>
                <a:latin typeface="Arial"/>
                <a:ea typeface="Arial"/>
                <a:cs typeface="Arial"/>
                <a:sym typeface="Arial"/>
              </a:rPr>
              <a:t> ai lam n-</a:t>
            </a:r>
            <a:r>
              <a:rPr lang="en-GB" sz="2400" b="0" i="0" u="none" strike="noStrike" cap="none" dirty="0" err="1" smtClean="0">
                <a:solidFill>
                  <a:schemeClr val="dk1"/>
                </a:solidFill>
                <a:latin typeface="Arial"/>
                <a:ea typeface="Arial"/>
                <a:cs typeface="Arial"/>
                <a:sym typeface="Arial"/>
              </a:rPr>
              <a:t>nga</a:t>
            </a:r>
            <a:r>
              <a:rPr lang="en-GB" sz="2400" b="0" i="0" u="none" strike="noStrike" cap="none" dirty="0" smtClean="0">
                <a:solidFill>
                  <a:schemeClr val="dk1"/>
                </a:solidFill>
                <a:latin typeface="Arial"/>
                <a:ea typeface="Arial"/>
                <a:cs typeface="Arial"/>
                <a:sym typeface="Arial"/>
              </a:rPr>
              <a:t> ai </a:t>
            </a:r>
            <a:r>
              <a:rPr lang="en-GB" sz="2400" b="0" i="0" u="none" strike="noStrike" cap="none" dirty="0" err="1" smtClean="0">
                <a:solidFill>
                  <a:schemeClr val="dk1"/>
                </a:solidFill>
                <a:latin typeface="Arial"/>
                <a:ea typeface="Arial"/>
                <a:cs typeface="Arial"/>
                <a:sym typeface="Arial"/>
              </a:rPr>
              <a:t>aten</a:t>
            </a:r>
            <a:r>
              <a:rPr lang="en-GB" sz="2400" b="0" i="0" u="none" strike="noStrike" cap="none" dirty="0" smtClean="0">
                <a:solidFill>
                  <a:schemeClr val="dk1"/>
                </a:solidFill>
                <a:latin typeface="Arial"/>
                <a:ea typeface="Arial"/>
                <a:cs typeface="Arial"/>
                <a:sym typeface="Arial"/>
              </a:rPr>
              <a:t> </a:t>
            </a:r>
            <a:r>
              <a:rPr lang="en-GB" sz="2400" b="0" i="0" u="none" strike="noStrike" cap="none" dirty="0" err="1" smtClean="0">
                <a:solidFill>
                  <a:schemeClr val="dk1"/>
                </a:solidFill>
                <a:latin typeface="Arial"/>
                <a:ea typeface="Arial"/>
                <a:cs typeface="Arial"/>
                <a:sym typeface="Arial"/>
              </a:rPr>
              <a:t>hta</a:t>
            </a:r>
            <a:r>
              <a:rPr lang="en-GB" sz="2400" b="0" i="0" u="none" strike="noStrike" cap="none" dirty="0" smtClean="0">
                <a:solidFill>
                  <a:schemeClr val="dk1"/>
                </a:solidFill>
                <a:latin typeface="Arial"/>
                <a:ea typeface="Arial"/>
                <a:cs typeface="Arial"/>
                <a:sym typeface="Arial"/>
              </a:rPr>
              <a:t> </a:t>
            </a:r>
            <a:r>
              <a:rPr lang="en-GB" sz="2400" b="0" i="0" u="none" strike="noStrike" cap="none" dirty="0" err="1" smtClean="0">
                <a:solidFill>
                  <a:schemeClr val="dk1"/>
                </a:solidFill>
                <a:latin typeface="Arial"/>
                <a:ea typeface="Arial"/>
                <a:cs typeface="Arial"/>
                <a:sym typeface="Arial"/>
              </a:rPr>
              <a:t>chye</a:t>
            </a:r>
            <a:r>
              <a:rPr lang="en-GB" sz="2400" b="0" i="0" u="none" strike="noStrike" cap="none" dirty="0" smtClean="0">
                <a:solidFill>
                  <a:schemeClr val="dk1"/>
                </a:solidFill>
                <a:latin typeface="Arial"/>
                <a:ea typeface="Arial"/>
                <a:cs typeface="Arial"/>
                <a:sym typeface="Arial"/>
              </a:rPr>
              <a:t> </a:t>
            </a:r>
            <a:r>
              <a:rPr lang="en-GB" sz="2400" b="0" i="0" u="none" strike="noStrike" cap="none" dirty="0" err="1" smtClean="0">
                <a:solidFill>
                  <a:schemeClr val="dk1"/>
                </a:solidFill>
                <a:latin typeface="Arial"/>
                <a:ea typeface="Arial"/>
                <a:cs typeface="Arial"/>
                <a:sym typeface="Arial"/>
              </a:rPr>
              <a:t>na</a:t>
            </a:r>
            <a:r>
              <a:rPr lang="en-GB" sz="2400" b="0" i="0" u="none" strike="noStrike" cap="none" dirty="0" smtClean="0">
                <a:solidFill>
                  <a:schemeClr val="dk1"/>
                </a:solidFill>
                <a:latin typeface="Arial"/>
                <a:ea typeface="Arial"/>
                <a:cs typeface="Arial"/>
                <a:sym typeface="Arial"/>
              </a:rPr>
              <a:t> </a:t>
            </a:r>
            <a:r>
              <a:rPr lang="en-GB" sz="2400" b="0" i="0" u="none" strike="noStrike" cap="none" dirty="0" err="1" smtClean="0">
                <a:solidFill>
                  <a:schemeClr val="dk1"/>
                </a:solidFill>
                <a:latin typeface="Arial"/>
                <a:ea typeface="Arial"/>
                <a:cs typeface="Arial"/>
                <a:sym typeface="Arial"/>
              </a:rPr>
              <a:t>ya</a:t>
            </a:r>
            <a:r>
              <a:rPr lang="en-GB" sz="2400" b="0" i="0" u="none" strike="noStrike" cap="none" dirty="0" smtClean="0">
                <a:solidFill>
                  <a:schemeClr val="dk1"/>
                </a:solidFill>
                <a:latin typeface="Arial"/>
                <a:ea typeface="Arial"/>
                <a:cs typeface="Arial"/>
                <a:sym typeface="Arial"/>
              </a:rPr>
              <a:t> ai lam (</a:t>
            </a:r>
            <a:r>
              <a:rPr lang="en-GB" sz="2400" b="0" i="0" u="none" strike="noStrike" cap="none" dirty="0" err="1" smtClean="0">
                <a:solidFill>
                  <a:schemeClr val="dk1"/>
                </a:solidFill>
                <a:latin typeface="Arial"/>
                <a:ea typeface="Arial"/>
                <a:cs typeface="Arial"/>
                <a:sym typeface="Arial"/>
              </a:rPr>
              <a:t>shr</a:t>
            </a:r>
            <a:r>
              <a:rPr lang="en-GB" sz="2400" b="0" i="0" u="none" strike="noStrike" cap="none" dirty="0" smtClean="0">
                <a:solidFill>
                  <a:schemeClr val="dk1"/>
                </a:solidFill>
                <a:latin typeface="Arial"/>
                <a:ea typeface="Arial"/>
                <a:cs typeface="Arial"/>
                <a:sym typeface="Arial"/>
              </a:rPr>
              <a:t>) </a:t>
            </a:r>
            <a:r>
              <a:rPr lang="en-GB" sz="2400" b="0" i="0" u="none" strike="noStrike" cap="none" dirty="0" err="1" smtClean="0">
                <a:solidFill>
                  <a:schemeClr val="dk1"/>
                </a:solidFill>
                <a:latin typeface="Arial"/>
                <a:ea typeface="Arial"/>
                <a:cs typeface="Arial"/>
                <a:sym typeface="Arial"/>
              </a:rPr>
              <a:t>myit</a:t>
            </a:r>
            <a:r>
              <a:rPr lang="en-GB" sz="2400" b="0" i="0" u="none" strike="noStrike" cap="none" dirty="0" smtClean="0">
                <a:solidFill>
                  <a:schemeClr val="dk1"/>
                </a:solidFill>
                <a:latin typeface="Arial"/>
                <a:ea typeface="Arial"/>
                <a:cs typeface="Arial"/>
                <a:sym typeface="Arial"/>
              </a:rPr>
              <a:t> tau ai lam </a:t>
            </a:r>
            <a:r>
              <a:rPr lang="en-GB" sz="2400" b="0" i="0" u="none" strike="noStrike" cap="none" dirty="0" err="1" smtClean="0">
                <a:solidFill>
                  <a:schemeClr val="dk1"/>
                </a:solidFill>
                <a:latin typeface="Arial"/>
                <a:ea typeface="Arial"/>
                <a:cs typeface="Arial"/>
                <a:sym typeface="Arial"/>
              </a:rPr>
              <a:t>hpe</a:t>
            </a:r>
            <a:r>
              <a:rPr lang="en-GB" sz="2400" b="0" i="0" u="none" strike="noStrike" cap="none" dirty="0" smtClean="0">
                <a:solidFill>
                  <a:schemeClr val="dk1"/>
                </a:solidFill>
                <a:latin typeface="Arial"/>
                <a:ea typeface="Arial"/>
                <a:cs typeface="Arial"/>
                <a:sym typeface="Arial"/>
              </a:rPr>
              <a:t> </a:t>
            </a:r>
            <a:r>
              <a:rPr lang="en-GB" sz="2400" b="0" i="0" u="none" strike="noStrike" cap="none" dirty="0" err="1" smtClean="0">
                <a:solidFill>
                  <a:schemeClr val="dk1"/>
                </a:solidFill>
                <a:latin typeface="Arial"/>
                <a:ea typeface="Arial"/>
                <a:cs typeface="Arial"/>
                <a:sym typeface="Arial"/>
              </a:rPr>
              <a:t>madun</a:t>
            </a:r>
            <a:r>
              <a:rPr lang="en-GB" sz="2400" b="0" i="0" u="none" strike="noStrike" cap="none" dirty="0" smtClean="0">
                <a:solidFill>
                  <a:schemeClr val="dk1"/>
                </a:solidFill>
                <a:latin typeface="Arial"/>
                <a:ea typeface="Arial"/>
                <a:cs typeface="Arial"/>
                <a:sym typeface="Arial"/>
              </a:rPr>
              <a:t> </a:t>
            </a:r>
            <a:r>
              <a:rPr lang="en-GB" sz="2400" b="0" i="0" u="none" strike="noStrike" cap="none" dirty="0" err="1" smtClean="0">
                <a:solidFill>
                  <a:schemeClr val="dk1"/>
                </a:solidFill>
                <a:latin typeface="Arial"/>
                <a:ea typeface="Arial"/>
                <a:cs typeface="Arial"/>
                <a:sym typeface="Arial"/>
              </a:rPr>
              <a:t>lu</a:t>
            </a:r>
            <a:r>
              <a:rPr lang="en-GB" sz="2400" b="0" i="0" u="none" strike="noStrike" cap="none" dirty="0" smtClean="0">
                <a:solidFill>
                  <a:schemeClr val="dk1"/>
                </a:solidFill>
                <a:latin typeface="Arial"/>
                <a:ea typeface="Arial"/>
                <a:cs typeface="Arial"/>
                <a:sym typeface="Arial"/>
              </a:rPr>
              <a:t> </a:t>
            </a:r>
            <a:r>
              <a:rPr lang="en-GB" sz="2400" b="0" i="0" u="none" strike="noStrike" cap="none" dirty="0" err="1" smtClean="0">
                <a:solidFill>
                  <a:schemeClr val="dk1"/>
                </a:solidFill>
                <a:latin typeface="Arial"/>
                <a:ea typeface="Arial"/>
                <a:cs typeface="Arial"/>
                <a:sym typeface="Arial"/>
              </a:rPr>
              <a:t>na</a:t>
            </a:r>
            <a:r>
              <a:rPr lang="en-GB" sz="2400" b="0" i="0" u="none" strike="noStrike" cap="none" dirty="0" smtClean="0">
                <a:solidFill>
                  <a:schemeClr val="dk1"/>
                </a:solidFill>
                <a:latin typeface="Arial"/>
                <a:ea typeface="Arial"/>
                <a:cs typeface="Arial"/>
                <a:sym typeface="Arial"/>
              </a:rPr>
              <a:t> </a:t>
            </a:r>
            <a:r>
              <a:rPr lang="en-GB" sz="2400" b="0" i="0" u="none" strike="noStrike" cap="none" dirty="0" err="1" smtClean="0">
                <a:solidFill>
                  <a:schemeClr val="dk1"/>
                </a:solidFill>
                <a:latin typeface="Arial"/>
                <a:ea typeface="Arial"/>
                <a:cs typeface="Arial"/>
                <a:sym typeface="Arial"/>
              </a:rPr>
              <a:t>matu</a:t>
            </a:r>
            <a:r>
              <a:rPr lang="en-GB" sz="2400" b="0" i="0" u="none" strike="noStrike" cap="none" dirty="0" smtClean="0">
                <a:solidFill>
                  <a:schemeClr val="dk1"/>
                </a:solidFill>
                <a:latin typeface="Arial"/>
                <a:ea typeface="Arial"/>
                <a:cs typeface="Arial"/>
                <a:sym typeface="Arial"/>
              </a:rPr>
              <a:t> </a:t>
            </a:r>
            <a:r>
              <a:rPr lang="en-GB" sz="2400" b="0" i="0" u="none" strike="noStrike" cap="none" dirty="0" err="1" smtClean="0">
                <a:solidFill>
                  <a:schemeClr val="dk1"/>
                </a:solidFill>
                <a:latin typeface="Arial"/>
                <a:ea typeface="Arial"/>
                <a:cs typeface="Arial"/>
                <a:sym typeface="Arial"/>
              </a:rPr>
              <a:t>ga</a:t>
            </a:r>
            <a:r>
              <a:rPr lang="en-GB" sz="2400" b="0" i="0" u="none" strike="noStrike" cap="none" dirty="0" smtClean="0">
                <a:solidFill>
                  <a:schemeClr val="dk1"/>
                </a:solidFill>
                <a:latin typeface="Arial"/>
                <a:ea typeface="Arial"/>
                <a:cs typeface="Arial"/>
                <a:sym typeface="Arial"/>
              </a:rPr>
              <a:t> </a:t>
            </a:r>
            <a:r>
              <a:rPr lang="en-GB" sz="2400" b="0" i="0" u="none" strike="noStrike" cap="none" dirty="0" err="1" smtClean="0">
                <a:solidFill>
                  <a:schemeClr val="dk1"/>
                </a:solidFill>
                <a:latin typeface="Arial"/>
                <a:ea typeface="Arial"/>
                <a:cs typeface="Arial"/>
                <a:sym typeface="Arial"/>
              </a:rPr>
              <a:t>si</a:t>
            </a:r>
            <a:r>
              <a:rPr lang="en-GB" sz="2400" b="0" i="0" u="none" strike="noStrike" cap="none" dirty="0" smtClean="0">
                <a:solidFill>
                  <a:schemeClr val="dk1"/>
                </a:solidFill>
                <a:latin typeface="Arial"/>
                <a:ea typeface="Arial"/>
                <a:cs typeface="Arial"/>
                <a:sym typeface="Arial"/>
              </a:rPr>
              <a:t> </a:t>
            </a:r>
            <a:r>
              <a:rPr lang="en-GB" sz="2400" b="0" i="0" u="none" strike="noStrike" cap="none" dirty="0" err="1" smtClean="0">
                <a:solidFill>
                  <a:schemeClr val="dk1"/>
                </a:solidFill>
                <a:latin typeface="Arial"/>
                <a:ea typeface="Arial"/>
                <a:cs typeface="Arial"/>
                <a:sym typeface="Arial"/>
              </a:rPr>
              <a:t>hte</a:t>
            </a:r>
            <a:r>
              <a:rPr lang="en-GB" sz="2400" b="0" i="0" u="none" strike="noStrike" cap="none" dirty="0" smtClean="0">
                <a:solidFill>
                  <a:schemeClr val="dk1"/>
                </a:solidFill>
                <a:latin typeface="Arial"/>
                <a:ea typeface="Arial"/>
                <a:cs typeface="Arial"/>
                <a:sym typeface="Arial"/>
              </a:rPr>
              <a:t> </a:t>
            </a:r>
            <a:r>
              <a:rPr lang="en-GB" sz="2400" b="0" i="0" u="none" strike="noStrike" cap="none" dirty="0" err="1" smtClean="0">
                <a:solidFill>
                  <a:schemeClr val="dk1"/>
                </a:solidFill>
                <a:latin typeface="Arial"/>
                <a:ea typeface="Arial"/>
                <a:cs typeface="Arial"/>
                <a:sym typeface="Arial"/>
              </a:rPr>
              <a:t>sha</a:t>
            </a:r>
            <a:r>
              <a:rPr lang="en-GB" sz="2400" b="0" i="0" u="none" strike="noStrike" cap="none" dirty="0" smtClean="0">
                <a:solidFill>
                  <a:schemeClr val="dk1"/>
                </a:solidFill>
                <a:latin typeface="Arial"/>
                <a:ea typeface="Arial"/>
                <a:cs typeface="Arial"/>
                <a:sym typeface="Arial"/>
              </a:rPr>
              <a:t> </a:t>
            </a:r>
            <a:r>
              <a:rPr lang="en-GB" sz="2400" b="0" i="0" u="none" strike="noStrike" cap="none" dirty="0" err="1" smtClean="0">
                <a:solidFill>
                  <a:schemeClr val="dk1"/>
                </a:solidFill>
                <a:latin typeface="Arial"/>
                <a:ea typeface="Arial"/>
                <a:cs typeface="Arial"/>
                <a:sym typeface="Arial"/>
              </a:rPr>
              <a:t>nre</a:t>
            </a:r>
            <a:r>
              <a:rPr lang="en-GB" sz="2400" b="0" i="0" u="none" strike="noStrike" cap="none" dirty="0" smtClean="0">
                <a:solidFill>
                  <a:schemeClr val="dk1"/>
                </a:solidFill>
                <a:latin typeface="Arial"/>
                <a:ea typeface="Arial"/>
                <a:cs typeface="Arial"/>
                <a:sym typeface="Arial"/>
              </a:rPr>
              <a:t> ai </a:t>
            </a:r>
            <a:r>
              <a:rPr lang="en-GB" sz="2400" b="0" i="0" u="none" strike="noStrike" cap="none" dirty="0" err="1" smtClean="0">
                <a:solidFill>
                  <a:schemeClr val="dk1"/>
                </a:solidFill>
                <a:latin typeface="Arial"/>
                <a:ea typeface="Arial"/>
                <a:cs typeface="Arial"/>
                <a:sym typeface="Arial"/>
              </a:rPr>
              <a:t>matut</a:t>
            </a:r>
            <a:r>
              <a:rPr lang="en-GB" sz="2400" b="0" i="0" u="none" strike="noStrike" cap="none" dirty="0" smtClean="0">
                <a:solidFill>
                  <a:schemeClr val="dk1"/>
                </a:solidFill>
                <a:latin typeface="Arial"/>
                <a:ea typeface="Arial"/>
                <a:cs typeface="Arial"/>
                <a:sym typeface="Arial"/>
              </a:rPr>
              <a:t> </a:t>
            </a:r>
            <a:r>
              <a:rPr lang="en-GB" sz="2400" b="0" i="0" u="none" strike="noStrike" cap="none" dirty="0" err="1" smtClean="0">
                <a:solidFill>
                  <a:schemeClr val="dk1"/>
                </a:solidFill>
                <a:latin typeface="Arial"/>
                <a:ea typeface="Arial"/>
                <a:cs typeface="Arial"/>
                <a:sym typeface="Arial"/>
              </a:rPr>
              <a:t>mahkai</a:t>
            </a:r>
            <a:r>
              <a:rPr lang="en-GB" sz="2400" b="0" i="0" u="none" strike="noStrike" cap="none" dirty="0" smtClean="0">
                <a:solidFill>
                  <a:schemeClr val="dk1"/>
                </a:solidFill>
                <a:latin typeface="Arial"/>
                <a:ea typeface="Arial"/>
                <a:cs typeface="Arial"/>
                <a:sym typeface="Arial"/>
              </a:rPr>
              <a:t> lam a </a:t>
            </a:r>
            <a:r>
              <a:rPr lang="en-GB" sz="2400" b="0" i="0" u="none" strike="noStrike" cap="none" dirty="0" err="1" smtClean="0">
                <a:solidFill>
                  <a:schemeClr val="dk1"/>
                </a:solidFill>
                <a:latin typeface="Arial"/>
                <a:ea typeface="Arial"/>
                <a:cs typeface="Arial"/>
                <a:sym typeface="Arial"/>
              </a:rPr>
              <a:t>kungkyang</a:t>
            </a:r>
            <a:r>
              <a:rPr lang="en-GB" sz="2400" b="0" i="0" u="none" strike="noStrike" cap="none" dirty="0" smtClean="0">
                <a:solidFill>
                  <a:schemeClr val="dk1"/>
                </a:solidFill>
                <a:latin typeface="Arial"/>
                <a:ea typeface="Arial"/>
                <a:cs typeface="Arial"/>
                <a:sym typeface="Arial"/>
              </a:rPr>
              <a:t> lam </a:t>
            </a:r>
            <a:r>
              <a:rPr lang="en-GB" sz="2400" b="0" i="0" u="none" strike="noStrike" cap="none" dirty="0" err="1" smtClean="0">
                <a:solidFill>
                  <a:schemeClr val="dk1"/>
                </a:solidFill>
                <a:latin typeface="Arial"/>
                <a:ea typeface="Arial"/>
                <a:cs typeface="Arial"/>
                <a:sym typeface="Arial"/>
              </a:rPr>
              <a:t>hpe</a:t>
            </a:r>
            <a:r>
              <a:rPr lang="en-GB" sz="2400" b="0" i="0" u="none" strike="noStrike" cap="none" dirty="0" smtClean="0">
                <a:solidFill>
                  <a:schemeClr val="dk1"/>
                </a:solidFill>
                <a:latin typeface="Arial"/>
                <a:ea typeface="Arial"/>
                <a:cs typeface="Arial"/>
                <a:sym typeface="Arial"/>
              </a:rPr>
              <a:t> </a:t>
            </a:r>
            <a:r>
              <a:rPr lang="en-GB" sz="2400" b="0" i="0" u="none" strike="noStrike" cap="none" dirty="0" err="1" smtClean="0">
                <a:solidFill>
                  <a:schemeClr val="dk1"/>
                </a:solidFill>
                <a:latin typeface="Arial"/>
                <a:ea typeface="Arial"/>
                <a:cs typeface="Arial"/>
                <a:sym typeface="Arial"/>
              </a:rPr>
              <a:t>asung</a:t>
            </a:r>
            <a:r>
              <a:rPr lang="en-GB" sz="2400" dirty="0"/>
              <a:t> </a:t>
            </a:r>
            <a:r>
              <a:rPr lang="en-GB" sz="2400" dirty="0" err="1" smtClean="0"/>
              <a:t>j</a:t>
            </a:r>
            <a:r>
              <a:rPr lang="en-GB" sz="2400" b="0" i="0" u="none" strike="noStrike" cap="none" dirty="0" err="1" smtClean="0">
                <a:solidFill>
                  <a:schemeClr val="dk1"/>
                </a:solidFill>
                <a:latin typeface="Arial"/>
                <a:ea typeface="Arial"/>
                <a:cs typeface="Arial"/>
                <a:sym typeface="Arial"/>
              </a:rPr>
              <a:t>ashawn</a:t>
            </a:r>
            <a:r>
              <a:rPr lang="en-GB" sz="2400" b="0" i="0" u="none" strike="noStrike" cap="none" dirty="0" smtClean="0">
                <a:solidFill>
                  <a:schemeClr val="dk1"/>
                </a:solidFill>
                <a:latin typeface="Arial"/>
                <a:ea typeface="Arial"/>
                <a:cs typeface="Arial"/>
                <a:sym typeface="Arial"/>
              </a:rPr>
              <a:t> </a:t>
            </a:r>
            <a:r>
              <a:rPr lang="en-GB" sz="2400" b="0" i="0" u="none" strike="noStrike" cap="none" dirty="0" err="1" smtClean="0">
                <a:solidFill>
                  <a:schemeClr val="dk1"/>
                </a:solidFill>
                <a:latin typeface="Arial"/>
                <a:ea typeface="Arial"/>
                <a:cs typeface="Arial"/>
                <a:sym typeface="Arial"/>
              </a:rPr>
              <a:t>mai</a:t>
            </a:r>
            <a:r>
              <a:rPr lang="en-GB" sz="2400" b="0" i="0" u="none" strike="noStrike" cap="none" dirty="0" smtClean="0">
                <a:solidFill>
                  <a:schemeClr val="dk1"/>
                </a:solidFill>
                <a:latin typeface="Arial"/>
                <a:ea typeface="Arial"/>
                <a:cs typeface="Arial"/>
                <a:sym typeface="Arial"/>
              </a:rPr>
              <a:t> ai. </a:t>
            </a:r>
            <a:r>
              <a:rPr lang="en-GB" sz="2400" b="0" i="0" u="none" strike="noStrike" cap="none" dirty="0" err="1" smtClean="0">
                <a:solidFill>
                  <a:schemeClr val="dk1"/>
                </a:solidFill>
                <a:latin typeface="Arial"/>
                <a:ea typeface="Arial"/>
                <a:cs typeface="Arial"/>
                <a:sym typeface="Arial"/>
              </a:rPr>
              <a:t>Sha</a:t>
            </a:r>
            <a:r>
              <a:rPr lang="en-GB" sz="2400" dirty="0" err="1" smtClean="0"/>
              <a:t>dan</a:t>
            </a:r>
            <a:r>
              <a:rPr lang="en-GB" sz="2400" dirty="0" smtClean="0"/>
              <a:t> </a:t>
            </a:r>
            <a:r>
              <a:rPr lang="en-GB" sz="2400" dirty="0" err="1" smtClean="0"/>
              <a:t>shaleng</a:t>
            </a:r>
            <a:r>
              <a:rPr lang="en-GB" sz="2400" dirty="0" smtClean="0"/>
              <a:t> </a:t>
            </a:r>
            <a:r>
              <a:rPr lang="en-GB" sz="2400" dirty="0" err="1" smtClean="0"/>
              <a:t>madun</a:t>
            </a:r>
            <a:r>
              <a:rPr lang="en-GB" sz="2400" dirty="0" smtClean="0"/>
              <a:t> </a:t>
            </a:r>
            <a:r>
              <a:rPr lang="en-GB" sz="2400" dirty="0" err="1" smtClean="0"/>
              <a:t>lu</a:t>
            </a:r>
            <a:r>
              <a:rPr lang="en-GB" sz="2400" dirty="0" smtClean="0"/>
              <a:t> </a:t>
            </a:r>
            <a:r>
              <a:rPr lang="en-GB" sz="2400" dirty="0" err="1" smtClean="0"/>
              <a:t>na</a:t>
            </a:r>
            <a:r>
              <a:rPr lang="en-GB" sz="2400" dirty="0" smtClean="0"/>
              <a:t> </a:t>
            </a:r>
            <a:r>
              <a:rPr lang="en-GB" sz="2400" dirty="0" err="1" smtClean="0"/>
              <a:t>matu</a:t>
            </a:r>
            <a:r>
              <a:rPr lang="en-GB" sz="2400" dirty="0" smtClean="0"/>
              <a:t> </a:t>
            </a:r>
            <a:r>
              <a:rPr lang="en-GB" sz="2400" dirty="0" err="1" smtClean="0"/>
              <a:t>nsen</a:t>
            </a:r>
            <a:r>
              <a:rPr lang="en-GB" sz="2400" dirty="0" smtClean="0"/>
              <a:t> </a:t>
            </a:r>
            <a:r>
              <a:rPr lang="en-GB" sz="2400" dirty="0" err="1" smtClean="0"/>
              <a:t>nyem</a:t>
            </a:r>
            <a:r>
              <a:rPr lang="en-GB" sz="2400" dirty="0" smtClean="0"/>
              <a:t> / </a:t>
            </a:r>
            <a:r>
              <a:rPr lang="en-GB" sz="2400" dirty="0" err="1" smtClean="0"/>
              <a:t>tsaw</a:t>
            </a:r>
            <a:r>
              <a:rPr lang="en-GB" sz="2400" dirty="0" smtClean="0"/>
              <a:t> </a:t>
            </a:r>
            <a:r>
              <a:rPr lang="en-GB" sz="2400" dirty="0" err="1" smtClean="0"/>
              <a:t>hpe</a:t>
            </a:r>
            <a:r>
              <a:rPr lang="en-GB" sz="2400" dirty="0" smtClean="0"/>
              <a:t> gale </a:t>
            </a:r>
            <a:r>
              <a:rPr lang="en-GB" sz="2400" dirty="0" err="1" smtClean="0"/>
              <a:t>tsun</a:t>
            </a:r>
            <a:r>
              <a:rPr lang="en-GB" sz="2400" dirty="0" smtClean="0"/>
              <a:t> </a:t>
            </a:r>
            <a:r>
              <a:rPr lang="en-GB" sz="2400" dirty="0" err="1" smtClean="0"/>
              <a:t>mai</a:t>
            </a:r>
            <a:r>
              <a:rPr lang="en-GB" sz="2400" dirty="0" smtClean="0"/>
              <a:t> ai. </a:t>
            </a:r>
            <a:r>
              <a:rPr lang="en-GB" sz="2400" dirty="0" err="1" smtClean="0"/>
              <a:t>Shing</a:t>
            </a:r>
            <a:r>
              <a:rPr lang="en-GB" sz="2400" dirty="0" smtClean="0"/>
              <a:t> </a:t>
            </a:r>
            <a:r>
              <a:rPr lang="en-GB" sz="2400" dirty="0" err="1" smtClean="0"/>
              <a:t>nrai</a:t>
            </a:r>
            <a:r>
              <a:rPr lang="en-GB" sz="2400" dirty="0" smtClean="0"/>
              <a:t>, </a:t>
            </a:r>
            <a:r>
              <a:rPr lang="en-GB" sz="2400" dirty="0" err="1" smtClean="0"/>
              <a:t>ga</a:t>
            </a:r>
            <a:r>
              <a:rPr lang="en-GB" sz="2400" dirty="0" smtClean="0"/>
              <a:t> san </a:t>
            </a:r>
            <a:r>
              <a:rPr lang="en-GB" sz="2400" dirty="0" err="1" smtClean="0"/>
              <a:t>san</a:t>
            </a:r>
            <a:r>
              <a:rPr lang="en-GB" sz="2400" dirty="0" smtClean="0"/>
              <a:t> </a:t>
            </a:r>
            <a:r>
              <a:rPr lang="en-GB" sz="2400" dirty="0" err="1" smtClean="0"/>
              <a:t>ai</a:t>
            </a:r>
            <a:r>
              <a:rPr lang="en-GB" sz="2400" dirty="0" smtClean="0"/>
              <a:t> </a:t>
            </a:r>
            <a:r>
              <a:rPr lang="en-GB" sz="2400" dirty="0" err="1" smtClean="0"/>
              <a:t>shaloi</a:t>
            </a:r>
            <a:r>
              <a:rPr lang="en-GB" sz="2400" dirty="0" smtClean="0"/>
              <a:t> </a:t>
            </a:r>
            <a:r>
              <a:rPr lang="en-GB" sz="2400" dirty="0" err="1" smtClean="0"/>
              <a:t>gasan</a:t>
            </a:r>
            <a:r>
              <a:rPr lang="en-GB" sz="2400" dirty="0" smtClean="0"/>
              <a:t> </a:t>
            </a:r>
            <a:r>
              <a:rPr lang="en-GB" sz="2400" dirty="0" err="1" smtClean="0"/>
              <a:t>jahtum</a:t>
            </a:r>
            <a:r>
              <a:rPr lang="en-GB" sz="2400" dirty="0" smtClean="0"/>
              <a:t> </a:t>
            </a:r>
            <a:r>
              <a:rPr lang="en-GB" sz="2400" dirty="0" err="1" smtClean="0"/>
              <a:t>hta</a:t>
            </a:r>
            <a:r>
              <a:rPr lang="en-GB" sz="2400" dirty="0" smtClean="0"/>
              <a:t> </a:t>
            </a:r>
            <a:r>
              <a:rPr lang="en-GB" sz="2400" dirty="0" err="1" smtClean="0"/>
              <a:t>nseng</a:t>
            </a:r>
            <a:r>
              <a:rPr lang="en-GB" sz="2400" dirty="0" smtClean="0"/>
              <a:t> </a:t>
            </a:r>
            <a:r>
              <a:rPr lang="en-GB" sz="2400" dirty="0" err="1" smtClean="0"/>
              <a:t>tsaw</a:t>
            </a:r>
            <a:r>
              <a:rPr lang="en-GB" sz="2400" dirty="0" smtClean="0"/>
              <a:t> </a:t>
            </a:r>
            <a:r>
              <a:rPr lang="en-GB" sz="2400" dirty="0" err="1" smtClean="0"/>
              <a:t>na</a:t>
            </a:r>
            <a:r>
              <a:rPr lang="en-GB" sz="2400" dirty="0" smtClean="0"/>
              <a:t> </a:t>
            </a:r>
            <a:r>
              <a:rPr lang="en-GB" sz="2400" dirty="0" err="1" smtClean="0"/>
              <a:t>tsun</a:t>
            </a:r>
            <a:r>
              <a:rPr lang="en-GB" sz="2400" dirty="0" smtClean="0"/>
              <a:t> </a:t>
            </a:r>
            <a:r>
              <a:rPr lang="en-GB" sz="2400" dirty="0" err="1" smtClean="0"/>
              <a:t>mai</a:t>
            </a:r>
            <a:r>
              <a:rPr lang="en-GB" sz="2400" dirty="0" smtClean="0"/>
              <a:t> </a:t>
            </a:r>
            <a:r>
              <a:rPr lang="en-GB" sz="2400" dirty="0" err="1" smtClean="0"/>
              <a:t>ai</a:t>
            </a:r>
            <a:r>
              <a:rPr lang="en-GB" sz="2400" dirty="0" smtClean="0"/>
              <a:t>.</a:t>
            </a:r>
            <a:endParaRPr lang="en-GB" sz="2400" dirty="0"/>
          </a:p>
          <a:p>
            <a:pPr marL="0" marR="0" lvl="0" indent="0" algn="l" rtl="0">
              <a:lnSpc>
                <a:spcPct val="110000"/>
              </a:lnSpc>
              <a:spcBef>
                <a:spcPts val="0"/>
              </a:spcBef>
              <a:spcAft>
                <a:spcPts val="0"/>
              </a:spcAft>
              <a:buClr>
                <a:schemeClr val="dk1"/>
              </a:buClr>
              <a:buSzPts val="2400"/>
              <a:buFont typeface="Arial"/>
              <a:buNone/>
            </a:pPr>
            <a:endParaRPr lang="en-GB" sz="2400" b="0" i="0" u="none" strike="noStrike" cap="none" dirty="0" smtClean="0">
              <a:solidFill>
                <a:schemeClr val="dk1"/>
              </a:solidFill>
              <a:latin typeface="Arial"/>
              <a:ea typeface="Arial"/>
              <a:cs typeface="Arial"/>
              <a:sym typeface="Arial"/>
            </a:endParaRPr>
          </a:p>
          <a:p>
            <a:pPr marL="0" marR="0" lvl="0" indent="0" algn="l" rtl="0">
              <a:lnSpc>
                <a:spcPct val="110000"/>
              </a:lnSpc>
              <a:spcBef>
                <a:spcPts val="0"/>
              </a:spcBef>
              <a:spcAft>
                <a:spcPts val="0"/>
              </a:spcAft>
              <a:buClr>
                <a:schemeClr val="dk1"/>
              </a:buClr>
              <a:buSzPts val="2400"/>
              <a:buFont typeface="Arial"/>
              <a:buNone/>
            </a:pPr>
            <a:r>
              <a:rPr lang="en-GB" sz="2400" b="0" i="0" u="none" strike="noStrike" cap="none" dirty="0" err="1" smtClean="0">
                <a:solidFill>
                  <a:schemeClr val="dk1"/>
                </a:solidFill>
                <a:latin typeface="Arial"/>
                <a:ea typeface="Arial"/>
                <a:cs typeface="Arial"/>
                <a:sym typeface="Arial"/>
              </a:rPr>
              <a:t>Shanhte</a:t>
            </a:r>
            <a:r>
              <a:rPr lang="en-GB" sz="2400" b="0" i="0" u="none" strike="noStrike" cap="none" dirty="0" smtClean="0">
                <a:solidFill>
                  <a:schemeClr val="dk1"/>
                </a:solidFill>
                <a:latin typeface="Arial"/>
                <a:ea typeface="Arial"/>
                <a:cs typeface="Arial"/>
                <a:sym typeface="Arial"/>
              </a:rPr>
              <a:t> a </a:t>
            </a:r>
            <a:r>
              <a:rPr lang="en-GB" sz="2400" b="0" i="0" u="none" strike="noStrike" cap="none" dirty="0" err="1" smtClean="0">
                <a:solidFill>
                  <a:schemeClr val="dk1"/>
                </a:solidFill>
                <a:latin typeface="Arial"/>
                <a:ea typeface="Arial"/>
                <a:cs typeface="Arial"/>
                <a:sym typeface="Arial"/>
              </a:rPr>
              <a:t>myit</a:t>
            </a:r>
            <a:r>
              <a:rPr lang="en-GB" sz="2400" b="0" i="0" u="none" strike="noStrike" cap="none" dirty="0" smtClean="0">
                <a:solidFill>
                  <a:schemeClr val="dk1"/>
                </a:solidFill>
                <a:latin typeface="Arial"/>
                <a:ea typeface="Arial"/>
                <a:cs typeface="Arial"/>
                <a:sym typeface="Arial"/>
              </a:rPr>
              <a:t> </a:t>
            </a:r>
            <a:r>
              <a:rPr lang="en-GB" sz="2400" b="0" i="0" u="none" strike="noStrike" cap="none" dirty="0" err="1" smtClean="0">
                <a:solidFill>
                  <a:schemeClr val="dk1"/>
                </a:solidFill>
                <a:latin typeface="Arial"/>
                <a:ea typeface="Arial"/>
                <a:cs typeface="Arial"/>
                <a:sym typeface="Arial"/>
              </a:rPr>
              <a:t>hkam</a:t>
            </a:r>
            <a:r>
              <a:rPr lang="en-GB" sz="2400" b="0" i="0" u="none" strike="noStrike" cap="none" dirty="0" smtClean="0">
                <a:solidFill>
                  <a:schemeClr val="dk1"/>
                </a:solidFill>
                <a:latin typeface="Arial"/>
                <a:ea typeface="Arial"/>
                <a:cs typeface="Arial"/>
                <a:sym typeface="Arial"/>
              </a:rPr>
              <a:t> </a:t>
            </a:r>
            <a:r>
              <a:rPr lang="en-GB" sz="2400" b="0" i="0" u="none" strike="noStrike" cap="none" dirty="0" err="1" smtClean="0">
                <a:solidFill>
                  <a:schemeClr val="dk1"/>
                </a:solidFill>
                <a:latin typeface="Arial"/>
                <a:ea typeface="Arial"/>
                <a:cs typeface="Arial"/>
                <a:sym typeface="Arial"/>
              </a:rPr>
              <a:t>sha</a:t>
            </a:r>
            <a:r>
              <a:rPr lang="en-GB" sz="2400" b="0" i="0" u="none" strike="noStrike" cap="none" dirty="0" smtClean="0">
                <a:solidFill>
                  <a:schemeClr val="dk1"/>
                </a:solidFill>
                <a:latin typeface="Arial"/>
                <a:ea typeface="Arial"/>
                <a:cs typeface="Arial"/>
                <a:sym typeface="Arial"/>
              </a:rPr>
              <a:t> lam </a:t>
            </a:r>
            <a:r>
              <a:rPr lang="en-GB" sz="2400" b="0" i="0" u="none" strike="noStrike" cap="none" dirty="0" err="1" smtClean="0">
                <a:solidFill>
                  <a:schemeClr val="dk1"/>
                </a:solidFill>
                <a:latin typeface="Arial"/>
                <a:ea typeface="Arial"/>
                <a:cs typeface="Arial"/>
                <a:sym typeface="Arial"/>
              </a:rPr>
              <a:t>ni</a:t>
            </a:r>
            <a:r>
              <a:rPr lang="en-GB" sz="2400" b="0" i="0" u="none" strike="noStrike" cap="none" dirty="0" smtClean="0">
                <a:solidFill>
                  <a:schemeClr val="dk1"/>
                </a:solidFill>
                <a:latin typeface="Arial"/>
                <a:ea typeface="Arial"/>
                <a:cs typeface="Arial"/>
                <a:sym typeface="Arial"/>
              </a:rPr>
              <a:t> </a:t>
            </a:r>
            <a:r>
              <a:rPr lang="en-GB" sz="2400" b="0" i="0" u="none" strike="noStrike" cap="none" dirty="0" err="1" smtClean="0">
                <a:solidFill>
                  <a:schemeClr val="dk1"/>
                </a:solidFill>
                <a:latin typeface="Arial"/>
                <a:ea typeface="Arial"/>
                <a:cs typeface="Arial"/>
                <a:sym typeface="Arial"/>
              </a:rPr>
              <a:t>hpe</a:t>
            </a:r>
            <a:r>
              <a:rPr lang="en-GB" sz="2400" b="0" i="0" u="none" strike="noStrike" cap="none" dirty="0" smtClean="0">
                <a:solidFill>
                  <a:schemeClr val="dk1"/>
                </a:solidFill>
                <a:latin typeface="Arial"/>
                <a:ea typeface="Arial"/>
                <a:cs typeface="Arial"/>
                <a:sym typeface="Arial"/>
              </a:rPr>
              <a:t> </a:t>
            </a:r>
            <a:r>
              <a:rPr lang="en-GB" sz="2400" b="0" i="0" u="none" strike="noStrike" cap="none" dirty="0" err="1" smtClean="0">
                <a:solidFill>
                  <a:schemeClr val="dk1"/>
                </a:solidFill>
                <a:latin typeface="Arial"/>
                <a:ea typeface="Arial"/>
                <a:cs typeface="Arial"/>
                <a:sym typeface="Arial"/>
              </a:rPr>
              <a:t>ga</a:t>
            </a:r>
            <a:r>
              <a:rPr lang="en-GB" sz="2400" b="0" i="0" u="none" strike="noStrike" cap="none" dirty="0" smtClean="0">
                <a:solidFill>
                  <a:schemeClr val="dk1"/>
                </a:solidFill>
                <a:latin typeface="Arial"/>
                <a:ea typeface="Arial"/>
                <a:cs typeface="Arial"/>
                <a:sym typeface="Arial"/>
              </a:rPr>
              <a:t> </a:t>
            </a:r>
            <a:r>
              <a:rPr lang="en-GB" sz="2400" b="0" i="0" u="none" strike="noStrike" cap="none" dirty="0" err="1" smtClean="0">
                <a:solidFill>
                  <a:schemeClr val="dk1"/>
                </a:solidFill>
                <a:latin typeface="Arial"/>
                <a:ea typeface="Arial"/>
                <a:cs typeface="Arial"/>
                <a:sym typeface="Arial"/>
              </a:rPr>
              <a:t>si</a:t>
            </a:r>
            <a:r>
              <a:rPr lang="en-GB" sz="2400" b="0" i="0" u="none" strike="noStrike" cap="none" dirty="0" smtClean="0">
                <a:solidFill>
                  <a:schemeClr val="dk1"/>
                </a:solidFill>
                <a:latin typeface="Arial"/>
                <a:ea typeface="Arial"/>
                <a:cs typeface="Arial"/>
                <a:sym typeface="Arial"/>
              </a:rPr>
              <a:t> </a:t>
            </a:r>
            <a:r>
              <a:rPr lang="en-GB" sz="2400" b="0" i="0" u="none" strike="noStrike" cap="none" dirty="0" err="1" smtClean="0">
                <a:solidFill>
                  <a:schemeClr val="dk1"/>
                </a:solidFill>
                <a:latin typeface="Arial"/>
                <a:ea typeface="Arial"/>
                <a:cs typeface="Arial"/>
                <a:sym typeface="Arial"/>
              </a:rPr>
              <a:t>hte</a:t>
            </a:r>
            <a:r>
              <a:rPr lang="en-GB" sz="2400" b="0" i="0" u="none" strike="noStrike" cap="none" dirty="0" smtClean="0">
                <a:solidFill>
                  <a:schemeClr val="dk1"/>
                </a:solidFill>
                <a:latin typeface="Arial"/>
                <a:ea typeface="Arial"/>
                <a:cs typeface="Arial"/>
                <a:sym typeface="Arial"/>
              </a:rPr>
              <a:t> </a:t>
            </a:r>
            <a:r>
              <a:rPr lang="en-GB" sz="2400" b="0" i="0" u="none" strike="noStrike" cap="none" dirty="0" err="1" smtClean="0">
                <a:solidFill>
                  <a:schemeClr val="dk1"/>
                </a:solidFill>
                <a:latin typeface="Arial"/>
                <a:ea typeface="Arial"/>
                <a:cs typeface="Arial"/>
                <a:sym typeface="Arial"/>
              </a:rPr>
              <a:t>nre</a:t>
            </a:r>
            <a:r>
              <a:rPr lang="en-GB" sz="2400" b="0" i="0" u="none" strike="noStrike" cap="none" dirty="0" smtClean="0">
                <a:solidFill>
                  <a:schemeClr val="dk1"/>
                </a:solidFill>
                <a:latin typeface="Arial"/>
                <a:ea typeface="Arial"/>
                <a:cs typeface="Arial"/>
                <a:sym typeface="Arial"/>
              </a:rPr>
              <a:t> </a:t>
            </a:r>
            <a:r>
              <a:rPr lang="en-GB" sz="2400" b="0" i="0" u="none" strike="noStrike" cap="none" dirty="0" err="1" smtClean="0">
                <a:solidFill>
                  <a:schemeClr val="dk1"/>
                </a:solidFill>
                <a:latin typeface="Arial"/>
                <a:ea typeface="Arial"/>
                <a:cs typeface="Arial"/>
                <a:sym typeface="Arial"/>
              </a:rPr>
              <a:t>ai</a:t>
            </a:r>
            <a:r>
              <a:rPr lang="en-GB" sz="2400" b="0" i="0" u="none" strike="noStrike" cap="none" dirty="0" smtClean="0">
                <a:solidFill>
                  <a:schemeClr val="dk1"/>
                </a:solidFill>
                <a:latin typeface="Arial"/>
                <a:ea typeface="Arial"/>
                <a:cs typeface="Arial"/>
                <a:sym typeface="Arial"/>
              </a:rPr>
              <a:t> </a:t>
            </a:r>
            <a:r>
              <a:rPr lang="en-GB" sz="2400" b="0" i="0" u="none" strike="noStrike" cap="none" dirty="0" err="1" smtClean="0">
                <a:solidFill>
                  <a:schemeClr val="dk1"/>
                </a:solidFill>
                <a:latin typeface="Arial"/>
                <a:ea typeface="Arial"/>
                <a:cs typeface="Arial"/>
                <a:sym typeface="Arial"/>
              </a:rPr>
              <a:t>sha</a:t>
            </a:r>
            <a:r>
              <a:rPr lang="en-GB" sz="2400" b="0" i="0" u="none" strike="noStrike" cap="none" dirty="0" smtClean="0">
                <a:solidFill>
                  <a:schemeClr val="dk1"/>
                </a:solidFill>
                <a:latin typeface="Arial"/>
                <a:ea typeface="Arial"/>
                <a:cs typeface="Arial"/>
                <a:sym typeface="Arial"/>
              </a:rPr>
              <a:t> </a:t>
            </a:r>
            <a:r>
              <a:rPr lang="en-GB" sz="2400" b="0" i="0" u="none" strike="noStrike" cap="none" dirty="0" err="1" smtClean="0">
                <a:solidFill>
                  <a:schemeClr val="dk1"/>
                </a:solidFill>
                <a:latin typeface="Arial"/>
                <a:ea typeface="Arial"/>
                <a:cs typeface="Arial"/>
                <a:sym typeface="Arial"/>
              </a:rPr>
              <a:t>madun</a:t>
            </a:r>
            <a:r>
              <a:rPr lang="en-GB" sz="2400" b="0" i="0" u="none" strike="noStrike" cap="none" dirty="0" smtClean="0">
                <a:solidFill>
                  <a:schemeClr val="dk1"/>
                </a:solidFill>
                <a:latin typeface="Arial"/>
                <a:ea typeface="Arial"/>
                <a:cs typeface="Arial"/>
                <a:sym typeface="Arial"/>
              </a:rPr>
              <a:t> </a:t>
            </a:r>
            <a:r>
              <a:rPr lang="en-GB" sz="2400" b="0" i="0" u="none" strike="noStrike" cap="none" dirty="0" err="1" smtClean="0">
                <a:solidFill>
                  <a:schemeClr val="dk1"/>
                </a:solidFill>
                <a:latin typeface="Arial"/>
                <a:ea typeface="Arial"/>
                <a:cs typeface="Arial"/>
                <a:sym typeface="Arial"/>
              </a:rPr>
              <a:t>nga</a:t>
            </a:r>
            <a:r>
              <a:rPr lang="en-GB" sz="2400" b="0" i="0" u="none" strike="noStrike" cap="none" dirty="0" smtClean="0">
                <a:solidFill>
                  <a:schemeClr val="dk1"/>
                </a:solidFill>
                <a:latin typeface="Arial"/>
                <a:ea typeface="Arial"/>
                <a:cs typeface="Arial"/>
                <a:sym typeface="Arial"/>
              </a:rPr>
              <a:t> </a:t>
            </a:r>
            <a:r>
              <a:rPr lang="en-GB" sz="2400" b="0" i="0" u="none" strike="noStrike" cap="none" dirty="0" err="1" smtClean="0">
                <a:solidFill>
                  <a:schemeClr val="dk1"/>
                </a:solidFill>
                <a:latin typeface="Arial"/>
                <a:ea typeface="Arial"/>
                <a:cs typeface="Arial"/>
                <a:sym typeface="Arial"/>
              </a:rPr>
              <a:t>ai</a:t>
            </a:r>
            <a:r>
              <a:rPr lang="en-GB" sz="2400" b="0" i="0" u="none" strike="noStrike" cap="none" dirty="0" smtClean="0">
                <a:solidFill>
                  <a:schemeClr val="dk1"/>
                </a:solidFill>
                <a:latin typeface="Arial"/>
                <a:ea typeface="Arial"/>
                <a:cs typeface="Arial"/>
                <a:sym typeface="Arial"/>
              </a:rPr>
              <a:t> lam </a:t>
            </a:r>
            <a:r>
              <a:rPr lang="en-GB" sz="2400" b="0" i="0" u="none" strike="noStrike" cap="none" dirty="0" err="1" smtClean="0">
                <a:solidFill>
                  <a:schemeClr val="dk1"/>
                </a:solidFill>
                <a:latin typeface="Arial"/>
                <a:ea typeface="Arial"/>
                <a:cs typeface="Arial"/>
                <a:sym typeface="Arial"/>
              </a:rPr>
              <a:t>hpe</a:t>
            </a:r>
            <a:r>
              <a:rPr lang="en-GB" sz="2400" b="0" i="0" u="none" strike="noStrike" cap="none" dirty="0" smtClean="0">
                <a:solidFill>
                  <a:schemeClr val="dk1"/>
                </a:solidFill>
                <a:latin typeface="Arial"/>
                <a:ea typeface="Arial"/>
                <a:cs typeface="Arial"/>
                <a:sym typeface="Arial"/>
              </a:rPr>
              <a:t> </a:t>
            </a:r>
            <a:r>
              <a:rPr lang="en-GB" sz="2400" b="0" i="0" u="none" strike="noStrike" cap="none" dirty="0" err="1" smtClean="0">
                <a:solidFill>
                  <a:schemeClr val="dk1"/>
                </a:solidFill>
                <a:latin typeface="Arial"/>
                <a:ea typeface="Arial"/>
                <a:cs typeface="Arial"/>
                <a:sym typeface="Arial"/>
              </a:rPr>
              <a:t>maju</a:t>
            </a:r>
            <a:r>
              <a:rPr lang="en-GB" sz="2400" b="0" i="0" u="none" strike="noStrike" cap="none" dirty="0" smtClean="0">
                <a:solidFill>
                  <a:schemeClr val="dk1"/>
                </a:solidFill>
                <a:latin typeface="Arial"/>
                <a:ea typeface="Arial"/>
                <a:cs typeface="Arial"/>
                <a:sym typeface="Arial"/>
              </a:rPr>
              <a:t> </a:t>
            </a:r>
            <a:r>
              <a:rPr lang="en-GB" sz="2400" b="0" i="0" u="none" strike="noStrike" cap="none" dirty="0" err="1" smtClean="0">
                <a:solidFill>
                  <a:schemeClr val="dk1"/>
                </a:solidFill>
                <a:latin typeface="Arial"/>
                <a:ea typeface="Arial"/>
                <a:cs typeface="Arial"/>
                <a:sym typeface="Arial"/>
              </a:rPr>
              <a:t>jung</a:t>
            </a:r>
            <a:r>
              <a:rPr lang="en-GB" sz="2400" b="0" i="0" u="none" strike="noStrike" cap="none" dirty="0" smtClean="0">
                <a:solidFill>
                  <a:schemeClr val="dk1"/>
                </a:solidFill>
                <a:latin typeface="Arial"/>
                <a:ea typeface="Arial"/>
                <a:cs typeface="Arial"/>
                <a:sym typeface="Arial"/>
              </a:rPr>
              <a:t> da u. </a:t>
            </a:r>
          </a:p>
          <a:p>
            <a:pPr marL="0" marR="0" lvl="0" indent="0" algn="l" rtl="0">
              <a:lnSpc>
                <a:spcPct val="110000"/>
              </a:lnSpc>
              <a:spcBef>
                <a:spcPts val="0"/>
              </a:spcBef>
              <a:spcAft>
                <a:spcPts val="0"/>
              </a:spcAft>
              <a:buClr>
                <a:schemeClr val="dk1"/>
              </a:buClr>
              <a:buSzPts val="2400"/>
              <a:buFont typeface="Arial"/>
              <a:buNone/>
            </a:pPr>
            <a:r>
              <a:rPr lang="en-GB" sz="2400" dirty="0" err="1" smtClean="0"/>
              <a:t>Ga</a:t>
            </a:r>
            <a:r>
              <a:rPr lang="en-GB" sz="2400" dirty="0" smtClean="0"/>
              <a:t> </a:t>
            </a:r>
            <a:r>
              <a:rPr lang="en-GB" sz="2400" dirty="0" err="1" smtClean="0"/>
              <a:t>shadawn</a:t>
            </a:r>
            <a:r>
              <a:rPr lang="en-GB" sz="2400" b="0" i="0" u="none" strike="noStrike" cap="none" dirty="0" smtClean="0">
                <a:solidFill>
                  <a:schemeClr val="dk1"/>
                </a:solidFill>
                <a:latin typeface="Arial"/>
                <a:ea typeface="Arial"/>
                <a:cs typeface="Arial"/>
                <a:sym typeface="Arial"/>
              </a:rPr>
              <a:t> </a:t>
            </a:r>
            <a:r>
              <a:rPr lang="en-GB" sz="2400" b="0" i="0" u="none" strike="noStrike" cap="none" dirty="0">
                <a:solidFill>
                  <a:schemeClr val="dk1"/>
                </a:solidFill>
                <a:latin typeface="Arial"/>
                <a:ea typeface="Arial"/>
                <a:cs typeface="Arial"/>
                <a:sym typeface="Arial"/>
              </a:rPr>
              <a:t>- </a:t>
            </a:r>
            <a:endParaRPr sz="3200" b="0" i="0" u="none" strike="noStrike" cap="none" dirty="0">
              <a:solidFill>
                <a:schemeClr val="dk1"/>
              </a:solidFill>
              <a:latin typeface="Arial"/>
              <a:ea typeface="Arial"/>
              <a:cs typeface="Arial"/>
              <a:sym typeface="Arial"/>
            </a:endParaRPr>
          </a:p>
          <a:p>
            <a:pPr marL="0" marR="0" lvl="0" indent="0" algn="l" rtl="0">
              <a:lnSpc>
                <a:spcPct val="110000"/>
              </a:lnSpc>
              <a:spcBef>
                <a:spcPts val="1000"/>
              </a:spcBef>
              <a:spcAft>
                <a:spcPts val="0"/>
              </a:spcAft>
              <a:buClr>
                <a:schemeClr val="dk1"/>
              </a:buClr>
              <a:buSzPts val="2400"/>
              <a:buFont typeface="Arial"/>
              <a:buNone/>
            </a:pPr>
            <a:r>
              <a:rPr lang="en-GB" sz="2400" b="0" i="0" u="none" strike="noStrike" cap="none" dirty="0">
                <a:solidFill>
                  <a:schemeClr val="dk1"/>
                </a:solidFill>
                <a:latin typeface="Arial"/>
                <a:ea typeface="Arial"/>
                <a:cs typeface="Arial"/>
                <a:sym typeface="Arial"/>
              </a:rPr>
              <a:t>	- </a:t>
            </a:r>
            <a:r>
              <a:rPr lang="en-US" sz="2400" b="0" i="0" u="none" strike="noStrike" cap="none" dirty="0" err="1" smtClean="0">
                <a:solidFill>
                  <a:schemeClr val="dk1"/>
                </a:solidFill>
                <a:latin typeface="Arial"/>
                <a:ea typeface="Arial"/>
                <a:cs typeface="Arial"/>
                <a:sym typeface="Arial"/>
              </a:rPr>
              <a:t>aten</a:t>
            </a:r>
            <a:r>
              <a:rPr lang="en-US" sz="2400" b="0" i="0" u="none" strike="noStrike" cap="none" dirty="0" smtClean="0">
                <a:solidFill>
                  <a:schemeClr val="dk1"/>
                </a:solidFill>
                <a:latin typeface="Arial"/>
                <a:ea typeface="Arial"/>
                <a:cs typeface="Arial"/>
                <a:sym typeface="Arial"/>
              </a:rPr>
              <a:t> </a:t>
            </a:r>
            <a:r>
              <a:rPr lang="en-US" sz="2400" b="0" i="0" u="none" strike="noStrike" cap="none" dirty="0" err="1" smtClean="0">
                <a:solidFill>
                  <a:schemeClr val="dk1"/>
                </a:solidFill>
                <a:latin typeface="Arial"/>
                <a:ea typeface="Arial"/>
                <a:cs typeface="Arial"/>
                <a:sym typeface="Arial"/>
              </a:rPr>
              <a:t>na</a:t>
            </a:r>
            <a:r>
              <a:rPr lang="en-US" sz="2400" b="0" i="0" u="none" strike="noStrike" cap="none" dirty="0" smtClean="0">
                <a:solidFill>
                  <a:schemeClr val="dk1"/>
                </a:solidFill>
                <a:latin typeface="Arial"/>
                <a:ea typeface="Arial"/>
                <a:cs typeface="Arial"/>
                <a:sym typeface="Arial"/>
              </a:rPr>
              <a:t> </a:t>
            </a:r>
            <a:r>
              <a:rPr lang="en-US" sz="2400" b="0" i="0" u="none" strike="noStrike" cap="none" dirty="0" err="1" smtClean="0">
                <a:solidFill>
                  <a:schemeClr val="dk1"/>
                </a:solidFill>
                <a:latin typeface="Arial"/>
                <a:ea typeface="Arial"/>
                <a:cs typeface="Arial"/>
                <a:sym typeface="Arial"/>
              </a:rPr>
              <a:t>na</a:t>
            </a:r>
            <a:r>
              <a:rPr lang="en-US" sz="2400" b="0" i="0" u="none" strike="noStrike" cap="none" dirty="0" smtClean="0">
                <a:solidFill>
                  <a:schemeClr val="dk1"/>
                </a:solidFill>
                <a:latin typeface="Arial"/>
                <a:ea typeface="Arial"/>
                <a:cs typeface="Arial"/>
                <a:sym typeface="Arial"/>
              </a:rPr>
              <a:t> </a:t>
            </a:r>
            <a:r>
              <a:rPr lang="en-US" sz="2400" b="0" i="0" u="none" strike="noStrike" cap="none" dirty="0" err="1" smtClean="0">
                <a:solidFill>
                  <a:schemeClr val="dk1"/>
                </a:solidFill>
                <a:latin typeface="Arial"/>
                <a:ea typeface="Arial"/>
                <a:cs typeface="Arial"/>
                <a:sym typeface="Arial"/>
              </a:rPr>
              <a:t>zim</a:t>
            </a:r>
            <a:r>
              <a:rPr lang="en-US" sz="2400" b="0" i="0" u="none" strike="noStrike" cap="none" dirty="0" smtClean="0">
                <a:solidFill>
                  <a:schemeClr val="dk1"/>
                </a:solidFill>
                <a:latin typeface="Arial"/>
                <a:ea typeface="Arial"/>
                <a:cs typeface="Arial"/>
                <a:sym typeface="Arial"/>
              </a:rPr>
              <a:t> mat </a:t>
            </a:r>
            <a:r>
              <a:rPr lang="en-US" sz="2400" b="0" i="0" u="none" strike="noStrike" cap="none" dirty="0" err="1" smtClean="0">
                <a:solidFill>
                  <a:schemeClr val="dk1"/>
                </a:solidFill>
                <a:latin typeface="Arial"/>
                <a:ea typeface="Arial"/>
                <a:cs typeface="Arial"/>
                <a:sym typeface="Arial"/>
              </a:rPr>
              <a:t>ai</a:t>
            </a:r>
            <a:r>
              <a:rPr lang="en-US" sz="2400" b="0" i="0" u="none" strike="noStrike" cap="none" dirty="0" smtClean="0">
                <a:solidFill>
                  <a:schemeClr val="dk1"/>
                </a:solidFill>
                <a:latin typeface="Arial"/>
                <a:ea typeface="Arial"/>
                <a:cs typeface="Arial"/>
                <a:sym typeface="Arial"/>
              </a:rPr>
              <a:t> lam</a:t>
            </a:r>
            <a:endParaRPr sz="2400" b="0" i="0" u="none" strike="noStrike" cap="none" dirty="0">
              <a:solidFill>
                <a:schemeClr val="dk1"/>
              </a:solidFill>
              <a:latin typeface="Arial"/>
              <a:ea typeface="Arial"/>
              <a:cs typeface="Arial"/>
              <a:sym typeface="Arial"/>
            </a:endParaRPr>
          </a:p>
          <a:p>
            <a:pPr marL="0" marR="0" lvl="0" indent="0" algn="l" rtl="0">
              <a:lnSpc>
                <a:spcPct val="110000"/>
              </a:lnSpc>
              <a:spcBef>
                <a:spcPts val="1000"/>
              </a:spcBef>
              <a:spcAft>
                <a:spcPts val="0"/>
              </a:spcAft>
              <a:buClr>
                <a:schemeClr val="dk1"/>
              </a:buClr>
              <a:buSzPts val="2400"/>
              <a:buFont typeface="Arial"/>
              <a:buNone/>
            </a:pPr>
            <a:r>
              <a:rPr lang="en-GB" sz="2400" b="0" i="0" u="none" strike="noStrike" cap="none" dirty="0">
                <a:solidFill>
                  <a:schemeClr val="dk1"/>
                </a:solidFill>
                <a:latin typeface="Arial"/>
                <a:ea typeface="Arial"/>
                <a:cs typeface="Arial"/>
                <a:sym typeface="Arial"/>
              </a:rPr>
              <a:t>	- </a:t>
            </a:r>
            <a:r>
              <a:rPr lang="en-GB" sz="2400" b="0" i="0" u="none" strike="noStrike" cap="none" dirty="0" err="1" smtClean="0">
                <a:solidFill>
                  <a:schemeClr val="dk1"/>
                </a:solidFill>
                <a:latin typeface="Arial"/>
                <a:ea typeface="Arial"/>
                <a:cs typeface="Arial"/>
                <a:sym typeface="Arial"/>
              </a:rPr>
              <a:t>ga</a:t>
            </a:r>
            <a:r>
              <a:rPr lang="en-GB" sz="2400" b="0" i="0" u="none" strike="noStrike" cap="none" dirty="0" smtClean="0">
                <a:solidFill>
                  <a:schemeClr val="dk1"/>
                </a:solidFill>
                <a:latin typeface="Arial"/>
                <a:ea typeface="Arial"/>
                <a:cs typeface="Arial"/>
                <a:sym typeface="Arial"/>
              </a:rPr>
              <a:t> </a:t>
            </a:r>
            <a:r>
              <a:rPr lang="en-GB" sz="2400" b="0" i="0" u="none" strike="noStrike" cap="none" dirty="0" err="1" smtClean="0">
                <a:solidFill>
                  <a:schemeClr val="dk1"/>
                </a:solidFill>
                <a:latin typeface="Arial"/>
                <a:ea typeface="Arial"/>
                <a:cs typeface="Arial"/>
                <a:sym typeface="Arial"/>
              </a:rPr>
              <a:t>hpe</a:t>
            </a:r>
            <a:r>
              <a:rPr lang="en-GB" sz="2400" b="0" i="0" u="none" strike="noStrike" cap="none" dirty="0" smtClean="0">
                <a:solidFill>
                  <a:schemeClr val="dk1"/>
                </a:solidFill>
                <a:latin typeface="Arial"/>
                <a:ea typeface="Arial"/>
                <a:cs typeface="Arial"/>
                <a:sym typeface="Arial"/>
              </a:rPr>
              <a:t> </a:t>
            </a:r>
            <a:r>
              <a:rPr lang="en-GB" sz="2400" b="0" i="0" u="none" strike="noStrike" cap="none" dirty="0" err="1" smtClean="0">
                <a:solidFill>
                  <a:schemeClr val="dk1"/>
                </a:solidFill>
                <a:latin typeface="Arial"/>
                <a:ea typeface="Arial"/>
                <a:cs typeface="Arial"/>
                <a:sym typeface="Arial"/>
              </a:rPr>
              <a:t>alawan</a:t>
            </a:r>
            <a:r>
              <a:rPr lang="en-GB" sz="2400" b="0" i="0" u="none" strike="noStrike" cap="none" dirty="0" smtClean="0">
                <a:solidFill>
                  <a:schemeClr val="dk1"/>
                </a:solidFill>
                <a:latin typeface="Arial"/>
                <a:ea typeface="Arial"/>
                <a:cs typeface="Arial"/>
                <a:sym typeface="Arial"/>
              </a:rPr>
              <a:t> </a:t>
            </a:r>
            <a:r>
              <a:rPr lang="en-GB" sz="2400" b="0" i="0" u="none" strike="noStrike" cap="none" dirty="0" err="1" smtClean="0">
                <a:solidFill>
                  <a:schemeClr val="dk1"/>
                </a:solidFill>
                <a:latin typeface="Arial"/>
                <a:ea typeface="Arial"/>
                <a:cs typeface="Arial"/>
                <a:sym typeface="Arial"/>
              </a:rPr>
              <a:t>sh</a:t>
            </a:r>
            <a:r>
              <a:rPr lang="en-GB" sz="2400" dirty="0" err="1" smtClean="0"/>
              <a:t>a</a:t>
            </a:r>
            <a:r>
              <a:rPr lang="en-GB" sz="2400" dirty="0" smtClean="0"/>
              <a:t> </a:t>
            </a:r>
            <a:r>
              <a:rPr lang="en-GB" sz="2400" dirty="0" err="1" smtClean="0"/>
              <a:t>shaga</a:t>
            </a:r>
            <a:r>
              <a:rPr lang="en-GB" sz="2400" dirty="0" smtClean="0"/>
              <a:t> </a:t>
            </a:r>
            <a:r>
              <a:rPr lang="en-GB" sz="2400" dirty="0" err="1" smtClean="0"/>
              <a:t>nga</a:t>
            </a:r>
            <a:r>
              <a:rPr lang="en-GB" sz="2400" dirty="0" smtClean="0"/>
              <a:t> </a:t>
            </a:r>
            <a:r>
              <a:rPr lang="en-GB" sz="2400" dirty="0" err="1" smtClean="0"/>
              <a:t>ai</a:t>
            </a:r>
            <a:r>
              <a:rPr lang="en-GB" sz="2400" dirty="0" smtClean="0"/>
              <a:t> lam(</a:t>
            </a:r>
            <a:r>
              <a:rPr lang="en-GB" sz="2400" dirty="0" err="1" smtClean="0"/>
              <a:t>shr</a:t>
            </a:r>
            <a:r>
              <a:rPr lang="en-GB" sz="2400" dirty="0" smtClean="0"/>
              <a:t>) 	   </a:t>
            </a:r>
            <a:r>
              <a:rPr lang="en-GB" sz="2400" dirty="0" err="1" smtClean="0"/>
              <a:t>grau</a:t>
            </a:r>
            <a:r>
              <a:rPr lang="en-GB" sz="2400" dirty="0" smtClean="0"/>
              <a:t> </a:t>
            </a:r>
            <a:r>
              <a:rPr lang="en-GB" sz="2400" dirty="0" err="1" smtClean="0"/>
              <a:t>na</a:t>
            </a:r>
            <a:r>
              <a:rPr lang="en-GB" sz="2400" dirty="0" smtClean="0"/>
              <a:t> </a:t>
            </a:r>
            <a:r>
              <a:rPr lang="en-GB" sz="2400" dirty="0" err="1" smtClean="0"/>
              <a:t>nsen</a:t>
            </a:r>
            <a:r>
              <a:rPr lang="en-GB" sz="2400" dirty="0" smtClean="0"/>
              <a:t> </a:t>
            </a:r>
            <a:r>
              <a:rPr lang="en-GB" sz="2400" dirty="0" err="1" smtClean="0"/>
              <a:t>ja</a:t>
            </a:r>
            <a:r>
              <a:rPr lang="en-GB" sz="2400" dirty="0" smtClean="0"/>
              <a:t> </a:t>
            </a:r>
            <a:r>
              <a:rPr lang="en-GB" sz="2400" dirty="0" err="1" smtClean="0"/>
              <a:t>ja</a:t>
            </a:r>
            <a:r>
              <a:rPr lang="en-GB" sz="2400" dirty="0" smtClean="0"/>
              <a:t> </a:t>
            </a:r>
            <a:r>
              <a:rPr lang="en-GB" sz="2400" dirty="0" err="1" smtClean="0"/>
              <a:t>shaga</a:t>
            </a:r>
            <a:r>
              <a:rPr lang="en-GB" sz="2400" dirty="0" smtClean="0"/>
              <a:t> </a:t>
            </a:r>
            <a:r>
              <a:rPr lang="en-GB" sz="2400" dirty="0" err="1" smtClean="0"/>
              <a:t>nga</a:t>
            </a:r>
            <a:r>
              <a:rPr lang="en-GB" sz="2400" dirty="0" smtClean="0"/>
              <a:t> </a:t>
            </a:r>
            <a:r>
              <a:rPr lang="en-GB" sz="2400" dirty="0" err="1" smtClean="0"/>
              <a:t>ai</a:t>
            </a:r>
            <a:r>
              <a:rPr lang="en-GB" sz="2400" dirty="0" smtClean="0"/>
              <a:t> lam.</a:t>
            </a:r>
            <a:endParaRPr sz="2400" b="0" i="0" u="none" strike="noStrike" cap="none" dirty="0">
              <a:solidFill>
                <a:schemeClr val="dk1"/>
              </a:solidFill>
              <a:latin typeface="Arial"/>
              <a:ea typeface="Arial"/>
              <a:cs typeface="Arial"/>
              <a:sym typeface="Arial"/>
            </a:endParaRPr>
          </a:p>
        </p:txBody>
      </p:sp>
      <p:pic>
        <p:nvPicPr>
          <p:cNvPr id="553" name="Google Shape;553;p48" descr="A close up of a logo&#10;&#10;Description automatically generated"/>
          <p:cNvPicPr preferRelativeResize="0"/>
          <p:nvPr/>
        </p:nvPicPr>
        <p:blipFill rotWithShape="1">
          <a:blip r:embed="rId3">
            <a:alphaModFix/>
          </a:blip>
          <a:srcRect/>
          <a:stretch/>
        </p:blipFill>
        <p:spPr>
          <a:xfrm>
            <a:off x="652787" y="938505"/>
            <a:ext cx="3588706" cy="4051258"/>
          </a:xfrm>
          <a:prstGeom prst="rect">
            <a:avLst/>
          </a:prstGeom>
          <a:noFill/>
          <a:ln>
            <a:noFill/>
          </a:ln>
        </p:spPr>
      </p:pic>
      <p:pic>
        <p:nvPicPr>
          <p:cNvPr id="554" name="Google Shape;554;p48"/>
          <p:cNvPicPr preferRelativeResize="0"/>
          <p:nvPr/>
        </p:nvPicPr>
        <p:blipFill rotWithShape="1">
          <a:blip r:embed="rId4">
            <a:alphaModFix/>
          </a:blip>
          <a:srcRect/>
          <a:stretch/>
        </p:blipFill>
        <p:spPr>
          <a:xfrm>
            <a:off x="11226800" y="5892800"/>
            <a:ext cx="812800" cy="812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54"/>
                                        </p:tgtEl>
                                        <p:attrNameLst>
                                          <p:attrName>style.visibility</p:attrName>
                                        </p:attrNameLst>
                                      </p:cBhvr>
                                      <p:to>
                                        <p:strVal val="visible"/>
                                      </p:to>
                                    </p:set>
                                    <p:animEffect transition="in" filter="fade">
                                      <p:cBhvr>
                                        <p:cTn id="7" dur="1"/>
                                        <p:tgtEl>
                                          <p:spTgt spid="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49"/>
          <p:cNvSpPr txBox="1">
            <a:spLocks noGrp="1"/>
          </p:cNvSpPr>
          <p:nvPr>
            <p:ph type="subTitle" idx="1"/>
          </p:nvPr>
        </p:nvSpPr>
        <p:spPr>
          <a:xfrm>
            <a:off x="362857" y="322645"/>
            <a:ext cx="5079999" cy="4682492"/>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1000"/>
              </a:spcBef>
              <a:spcAft>
                <a:spcPts val="0"/>
              </a:spcAft>
              <a:buSzPts val="2400"/>
              <a:buNone/>
            </a:pPr>
            <a:r>
              <a:rPr lang="en-GB" sz="2400" dirty="0" err="1" smtClean="0">
                <a:latin typeface="Arial"/>
                <a:ea typeface="Arial"/>
                <a:cs typeface="Arial"/>
                <a:sym typeface="Arial"/>
              </a:rPr>
              <a:t>Maga</a:t>
            </a:r>
            <a:r>
              <a:rPr lang="en-GB" sz="2400" dirty="0" smtClean="0">
                <a:latin typeface="Arial"/>
                <a:ea typeface="Arial"/>
                <a:cs typeface="Arial"/>
                <a:sym typeface="Arial"/>
              </a:rPr>
              <a:t> mi </a:t>
            </a:r>
            <a:r>
              <a:rPr lang="en-GB" sz="2400" dirty="0" err="1" smtClean="0">
                <a:latin typeface="Arial"/>
                <a:ea typeface="Arial"/>
                <a:cs typeface="Arial"/>
                <a:sym typeface="Arial"/>
              </a:rPr>
              <a:t>na</a:t>
            </a:r>
            <a:r>
              <a:rPr lang="en-GB" sz="2400" dirty="0" smtClean="0">
                <a:latin typeface="Arial"/>
                <a:ea typeface="Arial"/>
                <a:cs typeface="Arial"/>
                <a:sym typeface="Arial"/>
              </a:rPr>
              <a:t> </a:t>
            </a:r>
            <a:r>
              <a:rPr lang="en-GB" sz="2400" dirty="0" err="1" smtClean="0">
                <a:latin typeface="Arial"/>
                <a:ea typeface="Arial"/>
                <a:cs typeface="Arial"/>
                <a:sym typeface="Arial"/>
              </a:rPr>
              <a:t>masha</a:t>
            </a:r>
            <a:r>
              <a:rPr lang="en-GB" sz="2400" dirty="0" smtClean="0">
                <a:latin typeface="Arial"/>
                <a:ea typeface="Arial"/>
                <a:cs typeface="Arial"/>
                <a:sym typeface="Arial"/>
              </a:rPr>
              <a:t> </a:t>
            </a:r>
            <a:r>
              <a:rPr lang="en-GB" sz="2400" dirty="0" err="1" smtClean="0">
                <a:latin typeface="Arial"/>
                <a:ea typeface="Arial"/>
                <a:cs typeface="Arial"/>
                <a:sym typeface="Arial"/>
              </a:rPr>
              <a:t>zim</a:t>
            </a:r>
            <a:r>
              <a:rPr lang="en-GB" sz="2400" dirty="0" smtClean="0">
                <a:latin typeface="Arial"/>
                <a:ea typeface="Arial"/>
                <a:cs typeface="Arial"/>
                <a:sym typeface="Arial"/>
              </a:rPr>
              <a:t> mat yang </a:t>
            </a:r>
            <a:r>
              <a:rPr lang="en-GB" sz="2400" dirty="0" err="1" smtClean="0">
                <a:latin typeface="Arial"/>
                <a:ea typeface="Arial"/>
                <a:cs typeface="Arial"/>
                <a:sym typeface="Arial"/>
              </a:rPr>
              <a:t>jahkring</a:t>
            </a:r>
            <a:r>
              <a:rPr lang="en-GB" sz="2400" dirty="0" smtClean="0">
                <a:latin typeface="Arial"/>
                <a:ea typeface="Arial"/>
                <a:cs typeface="Arial"/>
                <a:sym typeface="Arial"/>
              </a:rPr>
              <a:t> la </a:t>
            </a:r>
            <a:r>
              <a:rPr lang="en-GB" sz="2400" dirty="0" err="1" smtClean="0">
                <a:latin typeface="Arial"/>
                <a:ea typeface="Arial"/>
                <a:cs typeface="Arial"/>
                <a:sym typeface="Arial"/>
              </a:rPr>
              <a:t>ya</a:t>
            </a:r>
            <a:r>
              <a:rPr lang="en-GB" sz="2400" dirty="0" smtClean="0">
                <a:latin typeface="Arial"/>
                <a:ea typeface="Arial"/>
                <a:cs typeface="Arial"/>
                <a:sym typeface="Arial"/>
              </a:rPr>
              <a:t> </a:t>
            </a:r>
            <a:r>
              <a:rPr lang="en-GB" sz="2400" dirty="0" smtClean="0"/>
              <a:t>u. </a:t>
            </a:r>
            <a:r>
              <a:rPr lang="en-GB" sz="2400" dirty="0"/>
              <a:t>D</a:t>
            </a:r>
            <a:r>
              <a:rPr lang="en-GB" sz="2400" dirty="0" smtClean="0"/>
              <a:t>ai </a:t>
            </a:r>
            <a:r>
              <a:rPr lang="en-GB" sz="2400" dirty="0" err="1" smtClean="0"/>
              <a:t>zawn</a:t>
            </a:r>
            <a:r>
              <a:rPr lang="en-GB" sz="2400" dirty="0" smtClean="0"/>
              <a:t> </a:t>
            </a:r>
            <a:r>
              <a:rPr lang="en-GB" sz="2400" dirty="0" err="1" smtClean="0"/>
              <a:t>zim</a:t>
            </a:r>
            <a:r>
              <a:rPr lang="en-GB" sz="2400" dirty="0" smtClean="0"/>
              <a:t> mat ai lam  </a:t>
            </a:r>
            <a:r>
              <a:rPr lang="en-GB" sz="2400" dirty="0" err="1" smtClean="0"/>
              <a:t>byin</a:t>
            </a:r>
            <a:r>
              <a:rPr lang="en-GB" sz="2400" dirty="0" smtClean="0"/>
              <a:t> </a:t>
            </a:r>
            <a:r>
              <a:rPr lang="en-GB" sz="2400" dirty="0" err="1" smtClean="0"/>
              <a:t>chye</a:t>
            </a:r>
            <a:r>
              <a:rPr lang="en-GB" sz="2400" dirty="0" smtClean="0"/>
              <a:t> ai </a:t>
            </a:r>
            <a:r>
              <a:rPr lang="en-GB" sz="2400" dirty="0" err="1" smtClean="0"/>
              <a:t>ngu</a:t>
            </a:r>
            <a:r>
              <a:rPr lang="en-GB" sz="2400" dirty="0" smtClean="0"/>
              <a:t> </a:t>
            </a:r>
            <a:r>
              <a:rPr lang="en-GB" sz="2400" dirty="0" err="1" smtClean="0"/>
              <a:t>hpe</a:t>
            </a:r>
            <a:r>
              <a:rPr lang="en-GB" sz="2400" dirty="0" smtClean="0"/>
              <a:t> </a:t>
            </a:r>
            <a:r>
              <a:rPr lang="en-GB" sz="2400" dirty="0" err="1" smtClean="0"/>
              <a:t>madun</a:t>
            </a:r>
            <a:r>
              <a:rPr lang="en-GB" sz="2400" dirty="0" smtClean="0"/>
              <a:t> </a:t>
            </a:r>
            <a:r>
              <a:rPr lang="en-GB" sz="2400" dirty="0" err="1" smtClean="0"/>
              <a:t>lu</a:t>
            </a:r>
            <a:r>
              <a:rPr lang="en-GB" sz="2400" dirty="0" smtClean="0"/>
              <a:t> </a:t>
            </a:r>
            <a:r>
              <a:rPr lang="en-GB" sz="2400" dirty="0" err="1" smtClean="0"/>
              <a:t>na</a:t>
            </a:r>
            <a:r>
              <a:rPr lang="en-GB" sz="2400" dirty="0" smtClean="0"/>
              <a:t> </a:t>
            </a:r>
            <a:r>
              <a:rPr lang="en-GB" sz="2400" dirty="0" err="1" smtClean="0"/>
              <a:t>matu</a:t>
            </a:r>
            <a:r>
              <a:rPr lang="en-GB" sz="2400" dirty="0" smtClean="0"/>
              <a:t> </a:t>
            </a:r>
            <a:r>
              <a:rPr lang="en-GB" sz="2400" dirty="0" err="1" smtClean="0"/>
              <a:t>shingtau</a:t>
            </a:r>
            <a:r>
              <a:rPr lang="en-GB" sz="2400" dirty="0" smtClean="0"/>
              <a:t> lam </a:t>
            </a:r>
            <a:r>
              <a:rPr lang="en-GB" sz="2400" dirty="0" err="1" smtClean="0"/>
              <a:t>byin</a:t>
            </a:r>
            <a:r>
              <a:rPr lang="en-GB" sz="2400" dirty="0" smtClean="0"/>
              <a:t> </a:t>
            </a:r>
            <a:r>
              <a:rPr lang="en-GB" sz="2400" dirty="0" err="1" smtClean="0"/>
              <a:t>na</a:t>
            </a:r>
            <a:r>
              <a:rPr lang="en-GB" sz="2400" dirty="0" smtClean="0"/>
              <a:t> </a:t>
            </a:r>
            <a:r>
              <a:rPr lang="en-GB" sz="2400" dirty="0" err="1" smtClean="0"/>
              <a:t>ga</a:t>
            </a:r>
            <a:r>
              <a:rPr lang="en-GB" sz="2400" dirty="0" smtClean="0"/>
              <a:t> </a:t>
            </a:r>
            <a:r>
              <a:rPr lang="en-GB" sz="2400" dirty="0" err="1" smtClean="0"/>
              <a:t>si</a:t>
            </a:r>
            <a:r>
              <a:rPr lang="en-GB" sz="2400" dirty="0" smtClean="0"/>
              <a:t> </a:t>
            </a:r>
            <a:r>
              <a:rPr lang="en-GB" sz="2400" dirty="0" err="1" smtClean="0"/>
              <a:t>ni</a:t>
            </a:r>
            <a:r>
              <a:rPr lang="en-GB" sz="2400" dirty="0" smtClean="0"/>
              <a:t> </a:t>
            </a:r>
            <a:r>
              <a:rPr lang="en-GB" sz="2400" dirty="0" err="1" smtClean="0"/>
              <a:t>tsun</a:t>
            </a:r>
            <a:r>
              <a:rPr lang="en-GB" sz="2400" dirty="0" smtClean="0"/>
              <a:t> </a:t>
            </a:r>
            <a:r>
              <a:rPr lang="en-GB" sz="2400" dirty="0" err="1" smtClean="0"/>
              <a:t>shaga</a:t>
            </a:r>
            <a:r>
              <a:rPr lang="en-GB" sz="2400" dirty="0" smtClean="0"/>
              <a:t> </a:t>
            </a:r>
            <a:r>
              <a:rPr lang="en-GB" sz="2400" dirty="0" err="1" smtClean="0"/>
              <a:t>ya</a:t>
            </a:r>
            <a:r>
              <a:rPr lang="en-GB" sz="2400" dirty="0" smtClean="0"/>
              <a:t> u. </a:t>
            </a:r>
          </a:p>
          <a:p>
            <a:pPr marL="0" lvl="0" indent="0" algn="l" rtl="0">
              <a:lnSpc>
                <a:spcPct val="150000"/>
              </a:lnSpc>
              <a:spcBef>
                <a:spcPts val="1000"/>
              </a:spcBef>
              <a:spcAft>
                <a:spcPts val="0"/>
              </a:spcAft>
              <a:buSzPts val="2400"/>
              <a:buNone/>
            </a:pPr>
            <a:r>
              <a:rPr lang="en-GB" sz="2400" dirty="0" err="1" smtClean="0"/>
              <a:t>Ga</a:t>
            </a:r>
            <a:r>
              <a:rPr lang="en-GB" sz="2400" dirty="0" smtClean="0"/>
              <a:t> </a:t>
            </a:r>
            <a:r>
              <a:rPr lang="en-GB" sz="2400" dirty="0" err="1" smtClean="0"/>
              <a:t>shadawn</a:t>
            </a:r>
            <a:r>
              <a:rPr lang="en-GB" sz="2400" dirty="0" smtClean="0">
                <a:latin typeface="Arial"/>
                <a:ea typeface="Arial"/>
                <a:cs typeface="Arial"/>
                <a:sym typeface="Arial"/>
              </a:rPr>
              <a:t> – </a:t>
            </a:r>
          </a:p>
          <a:p>
            <a:pPr marL="0" lvl="0" indent="0" algn="l" rtl="0">
              <a:lnSpc>
                <a:spcPct val="150000"/>
              </a:lnSpc>
              <a:spcBef>
                <a:spcPts val="1000"/>
              </a:spcBef>
              <a:spcAft>
                <a:spcPts val="0"/>
              </a:spcAft>
              <a:buSzPts val="2400"/>
              <a:buNone/>
            </a:pPr>
            <a:r>
              <a:rPr lang="en-GB" sz="2400" dirty="0" smtClean="0">
                <a:latin typeface="Arial"/>
                <a:ea typeface="Arial"/>
                <a:cs typeface="Arial"/>
                <a:sym typeface="Arial"/>
              </a:rPr>
              <a:t>“</a:t>
            </a:r>
            <a:r>
              <a:rPr lang="en-GB" sz="2400" dirty="0" err="1" smtClean="0">
                <a:latin typeface="Arial"/>
                <a:ea typeface="Arial"/>
                <a:cs typeface="Arial"/>
                <a:sym typeface="Arial"/>
              </a:rPr>
              <a:t>hpa</a:t>
            </a:r>
            <a:r>
              <a:rPr lang="en-GB" sz="2400" dirty="0" smtClean="0">
                <a:latin typeface="Arial"/>
                <a:ea typeface="Arial"/>
                <a:cs typeface="Arial"/>
                <a:sym typeface="Arial"/>
              </a:rPr>
              <a:t> </a:t>
            </a:r>
            <a:r>
              <a:rPr lang="en-GB" sz="2400" dirty="0" err="1" smtClean="0">
                <a:latin typeface="Arial"/>
                <a:ea typeface="Arial"/>
                <a:cs typeface="Arial"/>
                <a:sym typeface="Arial"/>
              </a:rPr>
              <a:t>nra</a:t>
            </a:r>
            <a:r>
              <a:rPr lang="en-GB" sz="2400" dirty="0" smtClean="0">
                <a:latin typeface="Arial"/>
                <a:ea typeface="Arial"/>
                <a:cs typeface="Arial"/>
                <a:sym typeface="Arial"/>
              </a:rPr>
              <a:t> </a:t>
            </a:r>
            <a:r>
              <a:rPr lang="en-GB" sz="2400" dirty="0" err="1" smtClean="0">
                <a:latin typeface="Arial"/>
                <a:ea typeface="Arial"/>
                <a:cs typeface="Arial"/>
                <a:sym typeface="Arial"/>
              </a:rPr>
              <a:t>ai</a:t>
            </a:r>
            <a:r>
              <a:rPr lang="en-GB" sz="2400" dirty="0" smtClean="0">
                <a:latin typeface="Arial"/>
                <a:ea typeface="Arial"/>
                <a:cs typeface="Arial"/>
                <a:sym typeface="Arial"/>
              </a:rPr>
              <a:t> yaw, </a:t>
            </a:r>
            <a:r>
              <a:rPr lang="en-GB" sz="2400" dirty="0" err="1" smtClean="0">
                <a:latin typeface="Arial"/>
                <a:ea typeface="Arial"/>
                <a:cs typeface="Arial"/>
                <a:sym typeface="Arial"/>
              </a:rPr>
              <a:t>aten</a:t>
            </a:r>
            <a:r>
              <a:rPr lang="en-GB" sz="2400" dirty="0" smtClean="0">
                <a:latin typeface="Arial"/>
                <a:ea typeface="Arial"/>
                <a:cs typeface="Arial"/>
                <a:sym typeface="Arial"/>
              </a:rPr>
              <a:t> la </a:t>
            </a:r>
            <a:r>
              <a:rPr lang="en-GB" sz="2400" dirty="0" err="1" smtClean="0">
                <a:latin typeface="Arial"/>
                <a:ea typeface="Arial"/>
                <a:cs typeface="Arial"/>
                <a:sym typeface="Arial"/>
              </a:rPr>
              <a:t>mai</a:t>
            </a:r>
            <a:r>
              <a:rPr lang="en-GB" sz="2400" dirty="0" smtClean="0">
                <a:latin typeface="Arial"/>
                <a:ea typeface="Arial"/>
                <a:cs typeface="Arial"/>
                <a:sym typeface="Arial"/>
              </a:rPr>
              <a:t> </a:t>
            </a:r>
            <a:r>
              <a:rPr lang="en-GB" sz="2400" dirty="0" err="1" smtClean="0">
                <a:latin typeface="Arial"/>
                <a:ea typeface="Arial"/>
                <a:cs typeface="Arial"/>
                <a:sym typeface="Arial"/>
              </a:rPr>
              <a:t>ai</a:t>
            </a:r>
            <a:r>
              <a:rPr lang="en-GB" sz="2400" dirty="0" smtClean="0">
                <a:latin typeface="Arial"/>
                <a:ea typeface="Arial"/>
                <a:cs typeface="Arial"/>
                <a:sym typeface="Arial"/>
              </a:rPr>
              <a:t>.”</a:t>
            </a:r>
          </a:p>
          <a:p>
            <a:pPr marL="0" lvl="0" indent="0" algn="l" rtl="0">
              <a:lnSpc>
                <a:spcPct val="150000"/>
              </a:lnSpc>
              <a:spcBef>
                <a:spcPts val="1000"/>
              </a:spcBef>
              <a:spcAft>
                <a:spcPts val="0"/>
              </a:spcAft>
              <a:buSzPts val="2400"/>
              <a:buNone/>
            </a:pPr>
            <a:r>
              <a:rPr lang="en-GB" sz="2400" dirty="0" smtClean="0"/>
              <a:t>“</a:t>
            </a:r>
            <a:r>
              <a:rPr lang="en-GB" sz="2400" dirty="0" err="1"/>
              <a:t>G</a:t>
            </a:r>
            <a:r>
              <a:rPr lang="en-GB" sz="2400" dirty="0" err="1" smtClean="0"/>
              <a:t>a</a:t>
            </a:r>
            <a:r>
              <a:rPr lang="en-GB" sz="2400" dirty="0" smtClean="0"/>
              <a:t> </a:t>
            </a:r>
            <a:r>
              <a:rPr lang="en-GB" sz="2400" dirty="0" err="1" smtClean="0"/>
              <a:t>bai</a:t>
            </a:r>
            <a:r>
              <a:rPr lang="en-GB" sz="2400" dirty="0" smtClean="0"/>
              <a:t> </a:t>
            </a:r>
            <a:r>
              <a:rPr lang="en-GB" sz="2400" dirty="0" err="1" smtClean="0"/>
              <a:t>shaga</a:t>
            </a:r>
            <a:r>
              <a:rPr lang="en-GB" sz="2400" dirty="0" smtClean="0"/>
              <a:t> </a:t>
            </a:r>
            <a:r>
              <a:rPr lang="en-GB" sz="2400" dirty="0" err="1" smtClean="0"/>
              <a:t>mayu</a:t>
            </a:r>
            <a:r>
              <a:rPr lang="en-GB" sz="2400" dirty="0" smtClean="0"/>
              <a:t> </a:t>
            </a:r>
            <a:r>
              <a:rPr lang="en-GB" sz="2400" dirty="0" err="1" smtClean="0"/>
              <a:t>wa</a:t>
            </a:r>
            <a:r>
              <a:rPr lang="en-GB" sz="2400" dirty="0" smtClean="0"/>
              <a:t> ai </a:t>
            </a:r>
            <a:r>
              <a:rPr lang="en-GB" sz="2400" dirty="0" err="1" smtClean="0"/>
              <a:t>aten</a:t>
            </a:r>
            <a:r>
              <a:rPr lang="en-GB" sz="2400" dirty="0" smtClean="0"/>
              <a:t> du </a:t>
            </a:r>
            <a:r>
              <a:rPr lang="en-GB" sz="2400" dirty="0" err="1" smtClean="0"/>
              <a:t>hkra</a:t>
            </a:r>
            <a:r>
              <a:rPr lang="en-GB" sz="2400" dirty="0" smtClean="0"/>
              <a:t> </a:t>
            </a:r>
            <a:r>
              <a:rPr lang="en-GB" sz="2400" dirty="0" err="1" smtClean="0"/>
              <a:t>ngai</a:t>
            </a:r>
            <a:r>
              <a:rPr lang="en-GB" sz="2400" dirty="0" smtClean="0"/>
              <a:t> la </a:t>
            </a:r>
            <a:r>
              <a:rPr lang="en-GB" sz="2400" dirty="0" err="1" smtClean="0"/>
              <a:t>nga</a:t>
            </a:r>
            <a:r>
              <a:rPr lang="en-GB" sz="2400" dirty="0" smtClean="0"/>
              <a:t> </a:t>
            </a:r>
            <a:r>
              <a:rPr lang="en-GB" sz="2400" dirty="0" err="1" smtClean="0"/>
              <a:t>na</a:t>
            </a:r>
            <a:r>
              <a:rPr lang="en-GB" sz="2400" dirty="0" smtClean="0"/>
              <a:t> yaw”</a:t>
            </a:r>
            <a:endParaRPr sz="2400" dirty="0">
              <a:latin typeface="Arial"/>
              <a:ea typeface="Arial"/>
              <a:cs typeface="Arial"/>
              <a:sym typeface="Arial"/>
            </a:endParaRPr>
          </a:p>
          <a:p>
            <a:pPr marL="0" lvl="0" indent="0" algn="l" rtl="0">
              <a:lnSpc>
                <a:spcPct val="150000"/>
              </a:lnSpc>
              <a:spcBef>
                <a:spcPts val="1000"/>
              </a:spcBef>
              <a:spcAft>
                <a:spcPts val="0"/>
              </a:spcAft>
              <a:buClr>
                <a:schemeClr val="dk1"/>
              </a:buClr>
              <a:buSzPts val="2400"/>
              <a:buNone/>
            </a:pPr>
            <a:endParaRPr sz="2400" dirty="0">
              <a:latin typeface="Arial"/>
              <a:ea typeface="Arial"/>
              <a:cs typeface="Arial"/>
              <a:sym typeface="Arial"/>
            </a:endParaRPr>
          </a:p>
        </p:txBody>
      </p:sp>
      <p:pic>
        <p:nvPicPr>
          <p:cNvPr id="561" name="Google Shape;561;p49" descr="A close up of a logo&#10;&#10;Description automatically generated"/>
          <p:cNvPicPr preferRelativeResize="0"/>
          <p:nvPr/>
        </p:nvPicPr>
        <p:blipFill rotWithShape="1">
          <a:blip r:embed="rId3">
            <a:alphaModFix/>
          </a:blip>
          <a:srcRect t="302"/>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pic>
        <p:nvPicPr>
          <p:cNvPr id="562" name="Google Shape;562;p49"/>
          <p:cNvPicPr preferRelativeResize="0"/>
          <p:nvPr/>
        </p:nvPicPr>
        <p:blipFill rotWithShape="1">
          <a:blip r:embed="rId4">
            <a:alphaModFix/>
          </a:blip>
          <a:srcRect/>
          <a:stretch/>
        </p:blipFill>
        <p:spPr>
          <a:xfrm>
            <a:off x="11226800" y="5892800"/>
            <a:ext cx="812800" cy="812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2"/>
                                        </p:tgtEl>
                                        <p:attrNameLst>
                                          <p:attrName>style.visibility</p:attrName>
                                        </p:attrNameLst>
                                      </p:cBhvr>
                                      <p:to>
                                        <p:strVal val="visible"/>
                                      </p:to>
                                    </p:set>
                                    <p:animEffect transition="in" filter="fade">
                                      <p:cBhvr>
                                        <p:cTn id="7" dur="1"/>
                                        <p:tgtEl>
                                          <p:spTgt spid="5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2"/>
        <p:cNvGrpSpPr/>
        <p:nvPr/>
      </p:nvGrpSpPr>
      <p:grpSpPr>
        <a:xfrm>
          <a:off x="0" y="0"/>
          <a:ext cx="0" cy="0"/>
          <a:chOff x="0" y="0"/>
          <a:chExt cx="0" cy="0"/>
        </a:xfrm>
      </p:grpSpPr>
      <p:sp>
        <p:nvSpPr>
          <p:cNvPr id="163" name="Google Shape;163;p5"/>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4" name="Google Shape;164;p5"/>
          <p:cNvSpPr txBox="1">
            <a:spLocks noGrp="1"/>
          </p:cNvSpPr>
          <p:nvPr>
            <p:ph type="subTitle" idx="1"/>
          </p:nvPr>
        </p:nvSpPr>
        <p:spPr>
          <a:xfrm>
            <a:off x="4795303" y="3471338"/>
            <a:ext cx="7256024" cy="1923818"/>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SzPts val="1800"/>
              <a:buNone/>
            </a:pPr>
            <a:r>
              <a:rPr lang="en-GB" sz="2200" b="1" dirty="0" smtClean="0">
                <a:latin typeface="Arial"/>
                <a:ea typeface="Arial"/>
                <a:cs typeface="Arial"/>
                <a:sym typeface="Arial"/>
              </a:rPr>
              <a:t>Covid-19 </a:t>
            </a:r>
            <a:r>
              <a:rPr lang="en-GB" sz="2200" b="1" dirty="0" err="1" smtClean="0"/>
              <a:t>ana</a:t>
            </a:r>
            <a:r>
              <a:rPr lang="en-GB" sz="2200" b="1" dirty="0" smtClean="0"/>
              <a:t> </a:t>
            </a:r>
            <a:r>
              <a:rPr lang="en-GB" sz="2200" b="1" dirty="0" err="1" smtClean="0"/>
              <a:t>zinli</a:t>
            </a:r>
            <a:r>
              <a:rPr lang="en-GB" sz="2200" b="1" dirty="0" smtClean="0"/>
              <a:t> </a:t>
            </a:r>
            <a:r>
              <a:rPr lang="en-GB" sz="2200" b="1" dirty="0" err="1" smtClean="0"/>
              <a:t>gaw</a:t>
            </a:r>
            <a:r>
              <a:rPr lang="en-GB" sz="2200" b="1" dirty="0" smtClean="0"/>
              <a:t> </a:t>
            </a:r>
            <a:r>
              <a:rPr lang="en-GB" sz="2200" b="1" dirty="0" err="1" smtClean="0"/>
              <a:t>ahkyak</a:t>
            </a:r>
            <a:r>
              <a:rPr lang="en-GB" sz="2200" b="1" dirty="0" smtClean="0"/>
              <a:t> </a:t>
            </a:r>
            <a:r>
              <a:rPr lang="en-GB" sz="2200" b="1" dirty="0" err="1" smtClean="0"/>
              <a:t>ahkya</a:t>
            </a:r>
            <a:r>
              <a:rPr lang="en-GB" sz="2200" b="1" dirty="0" smtClean="0"/>
              <a:t> </a:t>
            </a:r>
            <a:r>
              <a:rPr lang="en-GB" sz="2200" b="1" dirty="0" err="1" smtClean="0"/>
              <a:t>mabyin</a:t>
            </a:r>
            <a:r>
              <a:rPr lang="en-GB" sz="2200" b="1" dirty="0" smtClean="0"/>
              <a:t> </a:t>
            </a:r>
            <a:r>
              <a:rPr lang="en-GB" sz="2200" b="1" dirty="0" err="1" smtClean="0"/>
              <a:t>rai</a:t>
            </a:r>
            <a:r>
              <a:rPr lang="en-GB" sz="2200" b="1" dirty="0" smtClean="0"/>
              <a:t> </a:t>
            </a:r>
            <a:r>
              <a:rPr lang="en-GB" sz="2200" b="1" dirty="0" err="1" smtClean="0"/>
              <a:t>nga</a:t>
            </a:r>
            <a:r>
              <a:rPr lang="en-GB" sz="2200" b="1" dirty="0" smtClean="0"/>
              <a:t> </a:t>
            </a:r>
            <a:r>
              <a:rPr lang="en-GB" sz="2200" b="1" dirty="0" err="1" smtClean="0"/>
              <a:t>ai</a:t>
            </a:r>
            <a:r>
              <a:rPr lang="en-GB" sz="2200" b="1" dirty="0" smtClean="0"/>
              <a:t>. Masha </a:t>
            </a:r>
            <a:r>
              <a:rPr lang="en-GB" sz="2200" b="1" dirty="0" err="1" smtClean="0"/>
              <a:t>ni</a:t>
            </a:r>
            <a:r>
              <a:rPr lang="en-GB" sz="2200" b="1" dirty="0" smtClean="0"/>
              <a:t> </a:t>
            </a:r>
            <a:r>
              <a:rPr lang="en-GB" sz="2200" b="1" dirty="0" err="1" smtClean="0"/>
              <a:t>hpe</a:t>
            </a:r>
            <a:r>
              <a:rPr lang="en-GB" sz="2200" b="1" dirty="0" smtClean="0"/>
              <a:t> </a:t>
            </a:r>
            <a:r>
              <a:rPr lang="en-GB" sz="2200" b="1" dirty="0" err="1" smtClean="0"/>
              <a:t>garen</a:t>
            </a:r>
            <a:r>
              <a:rPr lang="en-GB" sz="2200" b="1" dirty="0" smtClean="0"/>
              <a:t> </a:t>
            </a:r>
            <a:r>
              <a:rPr lang="en-GB" sz="2200" b="1" dirty="0" err="1" smtClean="0"/>
              <a:t>gari</a:t>
            </a:r>
            <a:r>
              <a:rPr lang="en-GB" sz="2200" b="1" dirty="0" smtClean="0"/>
              <a:t> </a:t>
            </a:r>
            <a:r>
              <a:rPr lang="en-GB" sz="2200" b="1" dirty="0" err="1" smtClean="0"/>
              <a:t>hkam</a:t>
            </a:r>
            <a:r>
              <a:rPr lang="en-GB" sz="2200" b="1" dirty="0" smtClean="0"/>
              <a:t> </a:t>
            </a:r>
            <a:r>
              <a:rPr lang="en-GB" sz="2200" b="1" dirty="0" err="1" smtClean="0"/>
              <a:t>sha</a:t>
            </a:r>
            <a:r>
              <a:rPr lang="en-GB" sz="2200" b="1" dirty="0" smtClean="0"/>
              <a:t> n-</a:t>
            </a:r>
            <a:r>
              <a:rPr lang="en-GB" sz="2200" b="1" dirty="0" err="1" smtClean="0"/>
              <a:t>na</a:t>
            </a:r>
            <a:r>
              <a:rPr lang="en-GB" sz="2200" b="1" dirty="0" smtClean="0"/>
              <a:t> </a:t>
            </a:r>
            <a:r>
              <a:rPr lang="en-GB" sz="2200" b="1" dirty="0" err="1" smtClean="0"/>
              <a:t>hkrit</a:t>
            </a:r>
            <a:r>
              <a:rPr lang="en-GB" sz="2200" b="1" dirty="0" smtClean="0"/>
              <a:t> </a:t>
            </a:r>
            <a:r>
              <a:rPr lang="en-GB" sz="2200" b="1" dirty="0" err="1" smtClean="0"/>
              <a:t>tsang</a:t>
            </a:r>
            <a:r>
              <a:rPr lang="en-GB" sz="2200" b="1" dirty="0" smtClean="0"/>
              <a:t> </a:t>
            </a:r>
            <a:r>
              <a:rPr lang="en-GB" sz="2200" b="1" dirty="0" err="1" smtClean="0"/>
              <a:t>ai</a:t>
            </a:r>
            <a:r>
              <a:rPr lang="en-GB" sz="2200" b="1" dirty="0" smtClean="0"/>
              <a:t> lam, </a:t>
            </a:r>
            <a:r>
              <a:rPr lang="en-GB" sz="2200" b="1" dirty="0" err="1" smtClean="0"/>
              <a:t>myit</a:t>
            </a:r>
            <a:r>
              <a:rPr lang="en-GB" sz="2200" b="1" dirty="0" smtClean="0"/>
              <a:t> </a:t>
            </a:r>
            <a:r>
              <a:rPr lang="en-GB" sz="2200" b="1" dirty="0" err="1" smtClean="0"/>
              <a:t>shuk</a:t>
            </a:r>
            <a:r>
              <a:rPr lang="en-GB" sz="2200" b="1" dirty="0" smtClean="0"/>
              <a:t> </a:t>
            </a:r>
            <a:r>
              <a:rPr lang="en-GB" sz="2200" b="1" dirty="0" err="1" smtClean="0"/>
              <a:t>ai</a:t>
            </a:r>
            <a:r>
              <a:rPr lang="en-GB" sz="2200" b="1" dirty="0" smtClean="0"/>
              <a:t> lam </a:t>
            </a:r>
            <a:r>
              <a:rPr lang="en-GB" sz="2200" b="1" dirty="0" err="1" smtClean="0"/>
              <a:t>ni</a:t>
            </a:r>
            <a:r>
              <a:rPr lang="en-GB" sz="2200" b="1" dirty="0" smtClean="0"/>
              <a:t> </a:t>
            </a:r>
            <a:r>
              <a:rPr lang="en-GB" sz="2200" b="1" dirty="0" err="1" smtClean="0"/>
              <a:t>byin</a:t>
            </a:r>
            <a:r>
              <a:rPr lang="en-GB" sz="2200" b="1" dirty="0" smtClean="0"/>
              <a:t> </a:t>
            </a:r>
            <a:r>
              <a:rPr lang="en-GB" sz="2200" b="1" dirty="0" err="1" smtClean="0"/>
              <a:t>shangun</a:t>
            </a:r>
            <a:r>
              <a:rPr lang="en-GB" sz="2200" b="1" dirty="0" smtClean="0"/>
              <a:t> </a:t>
            </a:r>
            <a:r>
              <a:rPr lang="en-GB" sz="2200" b="1" dirty="0" err="1" smtClean="0"/>
              <a:t>chye</a:t>
            </a:r>
            <a:r>
              <a:rPr lang="en-GB" sz="2200" b="1" dirty="0" smtClean="0"/>
              <a:t> </a:t>
            </a:r>
            <a:r>
              <a:rPr lang="en-GB" sz="2200" b="1" dirty="0" err="1" smtClean="0"/>
              <a:t>ai</a:t>
            </a:r>
            <a:r>
              <a:rPr lang="en-GB" sz="2200" b="1" dirty="0"/>
              <a:t>.</a:t>
            </a:r>
            <a:r>
              <a:rPr lang="en-GB" sz="2200" b="1" dirty="0" smtClean="0"/>
              <a:t> </a:t>
            </a:r>
            <a:r>
              <a:rPr lang="en-GB" sz="2200" b="1" dirty="0" err="1" smtClean="0"/>
              <a:t>Tinang</a:t>
            </a:r>
            <a:r>
              <a:rPr lang="en-GB" sz="2200" b="1" dirty="0" smtClean="0"/>
              <a:t> a </a:t>
            </a:r>
            <a:r>
              <a:rPr lang="en-GB" sz="2200" b="1" dirty="0" err="1" smtClean="0"/>
              <a:t>bungli</a:t>
            </a:r>
            <a:r>
              <a:rPr lang="en-GB" sz="2200" b="1" dirty="0" smtClean="0"/>
              <a:t> </a:t>
            </a:r>
            <a:r>
              <a:rPr lang="en-GB" sz="2200" b="1" dirty="0" err="1" smtClean="0"/>
              <a:t>manaw</a:t>
            </a:r>
            <a:r>
              <a:rPr lang="en-GB" sz="2200" b="1" dirty="0" smtClean="0"/>
              <a:t> </a:t>
            </a:r>
            <a:r>
              <a:rPr lang="en-GB" sz="2200" b="1" dirty="0" err="1" smtClean="0"/>
              <a:t>manang</a:t>
            </a:r>
            <a:r>
              <a:rPr lang="en-GB" sz="2200" b="1" dirty="0" smtClean="0"/>
              <a:t> </a:t>
            </a:r>
            <a:r>
              <a:rPr lang="en-GB" sz="2200" b="1" dirty="0" err="1" smtClean="0"/>
              <a:t>ni</a:t>
            </a:r>
            <a:r>
              <a:rPr lang="en-GB" sz="2200" b="1" dirty="0" smtClean="0"/>
              <a:t>, </a:t>
            </a:r>
            <a:r>
              <a:rPr lang="en-GB" sz="2200" b="1" dirty="0" err="1" smtClean="0"/>
              <a:t>tinang</a:t>
            </a:r>
            <a:r>
              <a:rPr lang="en-GB" sz="2200" b="1" dirty="0" smtClean="0"/>
              <a:t> a </a:t>
            </a:r>
            <a:r>
              <a:rPr lang="en-GB" sz="2200" b="1" dirty="0" err="1" smtClean="0"/>
              <a:t>htingbu</a:t>
            </a:r>
            <a:r>
              <a:rPr lang="en-GB" sz="2200" b="1" dirty="0" smtClean="0"/>
              <a:t> </a:t>
            </a:r>
            <a:r>
              <a:rPr lang="en-GB" sz="2200" b="1" dirty="0" err="1" smtClean="0"/>
              <a:t>ni</a:t>
            </a:r>
            <a:r>
              <a:rPr lang="en-GB" sz="2200" b="1" dirty="0" smtClean="0"/>
              <a:t> , </a:t>
            </a:r>
            <a:r>
              <a:rPr lang="en-GB" sz="2200" b="1" dirty="0" err="1" smtClean="0"/>
              <a:t>gadai</a:t>
            </a:r>
            <a:r>
              <a:rPr lang="en-GB" sz="2200" b="1" dirty="0" smtClean="0"/>
              <a:t> </a:t>
            </a:r>
            <a:r>
              <a:rPr lang="en-GB" sz="2200" b="1" dirty="0" err="1" smtClean="0"/>
              <a:t>rai</a:t>
            </a:r>
            <a:r>
              <a:rPr lang="en-GB" sz="2200" b="1" dirty="0" smtClean="0"/>
              <a:t> </a:t>
            </a:r>
            <a:r>
              <a:rPr lang="en-GB" sz="2200" b="1" dirty="0" err="1" smtClean="0"/>
              <a:t>tim</a:t>
            </a:r>
            <a:r>
              <a:rPr lang="en-GB" sz="2200" b="1" dirty="0" smtClean="0"/>
              <a:t> </a:t>
            </a:r>
            <a:r>
              <a:rPr lang="en-GB" sz="2200" b="1" dirty="0" err="1" smtClean="0"/>
              <a:t>ndai</a:t>
            </a:r>
            <a:r>
              <a:rPr lang="en-GB" sz="2200" b="1" dirty="0" smtClean="0"/>
              <a:t> </a:t>
            </a:r>
            <a:r>
              <a:rPr lang="en-GB" sz="2200" b="1" dirty="0" err="1" smtClean="0"/>
              <a:t>zawn</a:t>
            </a:r>
            <a:r>
              <a:rPr lang="en-GB" sz="2200" b="1" dirty="0" smtClean="0"/>
              <a:t> re </a:t>
            </a:r>
            <a:r>
              <a:rPr lang="en-GB" sz="2200" b="1" dirty="0" err="1" smtClean="0"/>
              <a:t>hkam</a:t>
            </a:r>
            <a:r>
              <a:rPr lang="en-GB" sz="2200" b="1" dirty="0" smtClean="0"/>
              <a:t> </a:t>
            </a:r>
            <a:r>
              <a:rPr lang="en-GB" sz="2200" b="1" dirty="0" err="1" smtClean="0"/>
              <a:t>sha</a:t>
            </a:r>
            <a:r>
              <a:rPr lang="en-GB" sz="2200" b="1" dirty="0" smtClean="0"/>
              <a:t> </a:t>
            </a:r>
            <a:r>
              <a:rPr lang="en-GB" sz="2200" b="1" dirty="0" err="1" smtClean="0"/>
              <a:t>nga</a:t>
            </a:r>
            <a:r>
              <a:rPr lang="en-GB" sz="2200" b="1" dirty="0" smtClean="0"/>
              <a:t> </a:t>
            </a:r>
            <a:r>
              <a:rPr lang="en-GB" sz="2200" b="1" dirty="0" err="1" smtClean="0"/>
              <a:t>chye</a:t>
            </a:r>
            <a:r>
              <a:rPr lang="en-GB" sz="2200" b="1" dirty="0" smtClean="0"/>
              <a:t> </a:t>
            </a:r>
            <a:r>
              <a:rPr lang="en-GB" sz="2200" b="1" dirty="0" err="1" smtClean="0"/>
              <a:t>ai</a:t>
            </a:r>
            <a:r>
              <a:rPr lang="en-GB" sz="2200" b="1" dirty="0" smtClean="0"/>
              <a:t>. </a:t>
            </a:r>
            <a:endParaRPr sz="2200" b="1" dirty="0">
              <a:latin typeface="Arial"/>
              <a:ea typeface="Arial"/>
              <a:cs typeface="Arial"/>
              <a:sym typeface="Arial"/>
            </a:endParaRPr>
          </a:p>
        </p:txBody>
      </p:sp>
      <p:sp>
        <p:nvSpPr>
          <p:cNvPr id="165" name="Google Shape;165;p5"/>
          <p:cNvSpPr/>
          <p:nvPr/>
        </p:nvSpPr>
        <p:spPr>
          <a:xfrm>
            <a:off x="5689309" y="3090830"/>
            <a:ext cx="4243589" cy="27432"/>
          </a:xfrm>
          <a:custGeom>
            <a:avLst/>
            <a:gdLst/>
            <a:ahLst/>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F587B2"/>
          </a:solidFill>
          <a:ln w="38100" cap="rnd" cmpd="sng">
            <a:solidFill>
              <a:srgbClr val="F587B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66" name="Google Shape;166;p5" descr="A picture containing person, indoor&#10;&#10;Description automatically generated"/>
          <p:cNvPicPr preferRelativeResize="0"/>
          <p:nvPr/>
        </p:nvPicPr>
        <p:blipFill rotWithShape="1">
          <a:blip r:embed="rId3">
            <a:alphaModFix/>
          </a:blip>
          <a:srcRect l="38543" r="16295"/>
          <a:stretch/>
        </p:blipFill>
        <p:spPr>
          <a:xfrm>
            <a:off x="335" y="42343"/>
            <a:ext cx="4657344" cy="685799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50"/>
          <p:cNvSpPr txBox="1">
            <a:spLocks noGrp="1"/>
          </p:cNvSpPr>
          <p:nvPr>
            <p:ph type="subTitle" idx="1"/>
          </p:nvPr>
        </p:nvSpPr>
        <p:spPr>
          <a:xfrm>
            <a:off x="323089" y="131952"/>
            <a:ext cx="5018167" cy="4813791"/>
          </a:xfrm>
          <a:prstGeom prst="rect">
            <a:avLst/>
          </a:prstGeom>
          <a:noFill/>
          <a:ln>
            <a:noFill/>
          </a:ln>
        </p:spPr>
        <p:txBody>
          <a:bodyPr spcFirstLastPara="1" wrap="square" lIns="91425" tIns="45700" rIns="91425" bIns="45700" anchor="t" anchorCtr="0">
            <a:noAutofit/>
          </a:bodyPr>
          <a:lstStyle/>
          <a:p>
            <a:pPr marL="342900" lvl="0" indent="-342900" algn="l" rtl="0">
              <a:lnSpc>
                <a:spcPct val="150000"/>
              </a:lnSpc>
              <a:spcBef>
                <a:spcPts val="1000"/>
              </a:spcBef>
              <a:spcAft>
                <a:spcPts val="0"/>
              </a:spcAft>
              <a:buSzPts val="2100"/>
              <a:buFont typeface="Arial"/>
              <a:buChar char="•"/>
            </a:pPr>
            <a:r>
              <a:rPr lang="en-GB" sz="2200" dirty="0" err="1" smtClean="0">
                <a:latin typeface="Arial"/>
                <a:ea typeface="Arial"/>
                <a:cs typeface="Arial"/>
                <a:sym typeface="Arial"/>
              </a:rPr>
              <a:t>Byin</a:t>
            </a:r>
            <a:r>
              <a:rPr lang="en-GB" sz="2200" dirty="0" smtClean="0">
                <a:latin typeface="Arial"/>
                <a:ea typeface="Arial"/>
                <a:cs typeface="Arial"/>
                <a:sym typeface="Arial"/>
              </a:rPr>
              <a:t> </a:t>
            </a:r>
            <a:r>
              <a:rPr lang="en-GB" sz="2200" dirty="0" err="1" smtClean="0">
                <a:latin typeface="Arial"/>
                <a:ea typeface="Arial"/>
                <a:cs typeface="Arial"/>
                <a:sym typeface="Arial"/>
              </a:rPr>
              <a:t>mai</a:t>
            </a:r>
            <a:r>
              <a:rPr lang="en-GB" sz="2200" dirty="0" smtClean="0">
                <a:latin typeface="Arial"/>
                <a:ea typeface="Arial"/>
                <a:cs typeface="Arial"/>
                <a:sym typeface="Arial"/>
              </a:rPr>
              <a:t> yang </a:t>
            </a:r>
            <a:r>
              <a:rPr lang="en-GB" sz="2200" dirty="0" err="1" smtClean="0">
                <a:latin typeface="Arial"/>
                <a:ea typeface="Arial"/>
                <a:cs typeface="Arial"/>
                <a:sym typeface="Arial"/>
              </a:rPr>
              <a:t>tsun</a:t>
            </a:r>
            <a:r>
              <a:rPr lang="en-GB" sz="2200" dirty="0" smtClean="0">
                <a:latin typeface="Arial"/>
                <a:ea typeface="Arial"/>
                <a:cs typeface="Arial"/>
                <a:sym typeface="Arial"/>
              </a:rPr>
              <a:t> </a:t>
            </a:r>
            <a:r>
              <a:rPr lang="en-GB" sz="2200" dirty="0" err="1" smtClean="0">
                <a:latin typeface="Arial"/>
                <a:ea typeface="Arial"/>
                <a:cs typeface="Arial"/>
                <a:sym typeface="Arial"/>
              </a:rPr>
              <a:t>shaga</a:t>
            </a:r>
            <a:r>
              <a:rPr lang="en-GB" sz="2200" dirty="0" smtClean="0">
                <a:latin typeface="Arial"/>
                <a:ea typeface="Arial"/>
                <a:cs typeface="Arial"/>
                <a:sym typeface="Arial"/>
              </a:rPr>
              <a:t> </a:t>
            </a:r>
            <a:r>
              <a:rPr lang="en-GB" sz="2200" dirty="0" err="1" smtClean="0">
                <a:latin typeface="Arial"/>
                <a:ea typeface="Arial"/>
                <a:cs typeface="Arial"/>
                <a:sym typeface="Arial"/>
              </a:rPr>
              <a:t>nga</a:t>
            </a:r>
            <a:r>
              <a:rPr lang="en-GB" sz="2200" dirty="0" smtClean="0">
                <a:latin typeface="Arial"/>
                <a:ea typeface="Arial"/>
                <a:cs typeface="Arial"/>
                <a:sym typeface="Arial"/>
              </a:rPr>
              <a:t> </a:t>
            </a:r>
            <a:r>
              <a:rPr lang="en-GB" sz="2200" dirty="0" err="1" smtClean="0">
                <a:latin typeface="Arial"/>
                <a:ea typeface="Arial"/>
                <a:cs typeface="Arial"/>
                <a:sym typeface="Arial"/>
              </a:rPr>
              <a:t>ai</a:t>
            </a:r>
            <a:r>
              <a:rPr lang="en-GB" sz="2200" dirty="0" smtClean="0">
                <a:latin typeface="Arial"/>
                <a:ea typeface="Arial"/>
                <a:cs typeface="Arial"/>
                <a:sym typeface="Arial"/>
              </a:rPr>
              <a:t> </a:t>
            </a:r>
            <a:r>
              <a:rPr lang="en-GB" sz="2200" dirty="0" err="1" smtClean="0">
                <a:latin typeface="Arial"/>
                <a:ea typeface="Arial"/>
                <a:cs typeface="Arial"/>
                <a:sym typeface="Arial"/>
              </a:rPr>
              <a:t>aten</a:t>
            </a:r>
            <a:r>
              <a:rPr lang="en-GB" sz="2200" dirty="0" smtClean="0">
                <a:latin typeface="Arial"/>
                <a:ea typeface="Arial"/>
                <a:cs typeface="Arial"/>
                <a:sym typeface="Arial"/>
              </a:rPr>
              <a:t> </a:t>
            </a:r>
            <a:r>
              <a:rPr lang="en-GB" sz="2200" dirty="0" err="1" smtClean="0">
                <a:latin typeface="Arial"/>
                <a:ea typeface="Arial"/>
                <a:cs typeface="Arial"/>
                <a:sym typeface="Arial"/>
              </a:rPr>
              <a:t>hta</a:t>
            </a:r>
            <a:r>
              <a:rPr lang="en-GB" sz="2200" dirty="0" smtClean="0">
                <a:latin typeface="Arial"/>
                <a:ea typeface="Arial"/>
                <a:cs typeface="Arial"/>
                <a:sym typeface="Arial"/>
              </a:rPr>
              <a:t> </a:t>
            </a:r>
            <a:r>
              <a:rPr lang="en-GB" sz="2200" dirty="0" err="1" smtClean="0"/>
              <a:t>nsen</a:t>
            </a:r>
            <a:r>
              <a:rPr lang="en-GB" sz="2200" dirty="0" smtClean="0"/>
              <a:t> </a:t>
            </a:r>
            <a:r>
              <a:rPr lang="en-GB" sz="2200" dirty="0" err="1" smtClean="0"/>
              <a:t>na</a:t>
            </a:r>
            <a:r>
              <a:rPr lang="en-GB" sz="2200" dirty="0" smtClean="0"/>
              <a:t> </a:t>
            </a:r>
            <a:r>
              <a:rPr lang="en-GB" sz="2200" dirty="0" err="1" smtClean="0"/>
              <a:t>lu</a:t>
            </a:r>
            <a:r>
              <a:rPr lang="en-GB" sz="2200" dirty="0" smtClean="0"/>
              <a:t> </a:t>
            </a:r>
            <a:r>
              <a:rPr lang="en-GB" sz="2200" dirty="0" err="1" smtClean="0"/>
              <a:t>ai</a:t>
            </a:r>
            <a:r>
              <a:rPr lang="en-GB" sz="2200" dirty="0" smtClean="0"/>
              <a:t> </a:t>
            </a:r>
            <a:r>
              <a:rPr lang="en-GB" sz="2200" dirty="0" err="1" smtClean="0"/>
              <a:t>sha</a:t>
            </a:r>
            <a:r>
              <a:rPr lang="en-GB" sz="2200" dirty="0" smtClean="0"/>
              <a:t> n-</a:t>
            </a:r>
            <a:r>
              <a:rPr lang="en-GB" sz="2200" dirty="0" err="1" smtClean="0"/>
              <a:t>ga</a:t>
            </a:r>
            <a:r>
              <a:rPr lang="en-GB" sz="2200" dirty="0" smtClean="0"/>
              <a:t> </a:t>
            </a:r>
            <a:r>
              <a:rPr lang="en-GB" sz="2200" dirty="0" err="1" smtClean="0"/>
              <a:t>shada</a:t>
            </a:r>
            <a:r>
              <a:rPr lang="en-GB" sz="2200" dirty="0" smtClean="0"/>
              <a:t> da mu </a:t>
            </a:r>
            <a:r>
              <a:rPr lang="en-GB" sz="2200" dirty="0" err="1" smtClean="0"/>
              <a:t>lu</a:t>
            </a:r>
            <a:r>
              <a:rPr lang="en-GB" sz="2200" dirty="0" smtClean="0"/>
              <a:t> </a:t>
            </a:r>
            <a:r>
              <a:rPr lang="en-GB" sz="2200" dirty="0" err="1" smtClean="0"/>
              <a:t>hkra</a:t>
            </a:r>
            <a:r>
              <a:rPr lang="en-GB" sz="2200" dirty="0" smtClean="0"/>
              <a:t> </a:t>
            </a:r>
            <a:r>
              <a:rPr lang="en-GB" sz="2200" dirty="0" err="1" smtClean="0"/>
              <a:t>galaw</a:t>
            </a:r>
            <a:r>
              <a:rPr lang="en-GB" sz="2200" dirty="0" smtClean="0"/>
              <a:t> u.</a:t>
            </a:r>
            <a:r>
              <a:rPr lang="en-GB" sz="2200" dirty="0" smtClean="0">
                <a:latin typeface="Arial"/>
                <a:ea typeface="Arial"/>
                <a:cs typeface="Arial"/>
                <a:sym typeface="Arial"/>
              </a:rPr>
              <a:t> </a:t>
            </a:r>
          </a:p>
          <a:p>
            <a:pPr marL="342900" lvl="0" indent="-342900" algn="l" rtl="0">
              <a:lnSpc>
                <a:spcPct val="150000"/>
              </a:lnSpc>
              <a:spcBef>
                <a:spcPts val="1000"/>
              </a:spcBef>
              <a:spcAft>
                <a:spcPts val="0"/>
              </a:spcAft>
              <a:buSzPts val="2100"/>
              <a:buFont typeface="Arial"/>
              <a:buChar char="•"/>
            </a:pPr>
            <a:r>
              <a:rPr lang="en-GB" sz="2200" dirty="0" err="1" smtClean="0">
                <a:latin typeface="Arial"/>
                <a:ea typeface="Arial"/>
                <a:cs typeface="Arial"/>
                <a:sym typeface="Arial"/>
              </a:rPr>
              <a:t>Langai</a:t>
            </a:r>
            <a:r>
              <a:rPr lang="en-GB" sz="2200" dirty="0" smtClean="0">
                <a:latin typeface="Arial"/>
                <a:ea typeface="Arial"/>
                <a:cs typeface="Arial"/>
                <a:sym typeface="Arial"/>
              </a:rPr>
              <a:t> </a:t>
            </a:r>
            <a:r>
              <a:rPr lang="en-GB" sz="2200" dirty="0" err="1" smtClean="0">
                <a:latin typeface="Arial"/>
                <a:ea typeface="Arial"/>
                <a:cs typeface="Arial"/>
                <a:sym typeface="Arial"/>
              </a:rPr>
              <a:t>hte</a:t>
            </a:r>
            <a:r>
              <a:rPr lang="en-GB" sz="2200" dirty="0" smtClean="0">
                <a:latin typeface="Arial"/>
                <a:ea typeface="Arial"/>
                <a:cs typeface="Arial"/>
                <a:sym typeface="Arial"/>
              </a:rPr>
              <a:t> </a:t>
            </a:r>
            <a:r>
              <a:rPr lang="en-GB" sz="2200" dirty="0" err="1" smtClean="0">
                <a:latin typeface="Arial"/>
                <a:ea typeface="Arial"/>
                <a:cs typeface="Arial"/>
                <a:sym typeface="Arial"/>
              </a:rPr>
              <a:t>langai</a:t>
            </a:r>
            <a:r>
              <a:rPr lang="en-GB" sz="2200" dirty="0" smtClean="0">
                <a:latin typeface="Arial"/>
                <a:ea typeface="Arial"/>
                <a:cs typeface="Arial"/>
                <a:sym typeface="Arial"/>
              </a:rPr>
              <a:t> mu </a:t>
            </a:r>
            <a:r>
              <a:rPr lang="en-GB" sz="2200" dirty="0" err="1" smtClean="0">
                <a:latin typeface="Arial"/>
                <a:ea typeface="Arial"/>
                <a:cs typeface="Arial"/>
                <a:sym typeface="Arial"/>
              </a:rPr>
              <a:t>lu</a:t>
            </a:r>
            <a:r>
              <a:rPr lang="en-GB" sz="2200" dirty="0" smtClean="0">
                <a:latin typeface="Arial"/>
                <a:ea typeface="Arial"/>
                <a:cs typeface="Arial"/>
                <a:sym typeface="Arial"/>
              </a:rPr>
              <a:t> yang </a:t>
            </a:r>
            <a:r>
              <a:rPr lang="en-GB" sz="2200" dirty="0" err="1" smtClean="0">
                <a:latin typeface="Arial"/>
                <a:ea typeface="Arial"/>
                <a:cs typeface="Arial"/>
                <a:sym typeface="Arial"/>
              </a:rPr>
              <a:t>tinang</a:t>
            </a:r>
            <a:r>
              <a:rPr lang="en-GB" sz="2200" dirty="0" smtClean="0">
                <a:latin typeface="Arial"/>
                <a:ea typeface="Arial"/>
                <a:cs typeface="Arial"/>
                <a:sym typeface="Arial"/>
              </a:rPr>
              <a:t> a </a:t>
            </a:r>
            <a:r>
              <a:rPr lang="en-GB" sz="2200" dirty="0" err="1" smtClean="0">
                <a:latin typeface="Arial"/>
                <a:ea typeface="Arial"/>
                <a:cs typeface="Arial"/>
                <a:sym typeface="Arial"/>
              </a:rPr>
              <a:t>hkum</a:t>
            </a:r>
            <a:r>
              <a:rPr lang="en-GB" sz="2200" dirty="0" smtClean="0">
                <a:latin typeface="Arial"/>
                <a:ea typeface="Arial"/>
                <a:cs typeface="Arial"/>
                <a:sym typeface="Arial"/>
              </a:rPr>
              <a:t> </a:t>
            </a:r>
            <a:r>
              <a:rPr lang="en-GB" sz="2200" dirty="0" err="1" smtClean="0">
                <a:latin typeface="Arial"/>
                <a:ea typeface="Arial"/>
                <a:cs typeface="Arial"/>
                <a:sym typeface="Arial"/>
              </a:rPr>
              <a:t>hkran</a:t>
            </a:r>
            <a:r>
              <a:rPr lang="en-GB" sz="2200" dirty="0" smtClean="0">
                <a:latin typeface="Arial"/>
                <a:ea typeface="Arial"/>
                <a:cs typeface="Arial"/>
                <a:sym typeface="Arial"/>
              </a:rPr>
              <a:t> </a:t>
            </a:r>
            <a:r>
              <a:rPr lang="en-GB" sz="2200" dirty="0" err="1" smtClean="0">
                <a:latin typeface="Arial"/>
                <a:ea typeface="Arial"/>
                <a:cs typeface="Arial"/>
                <a:sym typeface="Arial"/>
              </a:rPr>
              <a:t>nsam</a:t>
            </a:r>
            <a:r>
              <a:rPr lang="en-GB" sz="2200" dirty="0" smtClean="0">
                <a:latin typeface="Arial"/>
                <a:ea typeface="Arial"/>
                <a:cs typeface="Arial"/>
                <a:sym typeface="Arial"/>
              </a:rPr>
              <a:t> </a:t>
            </a:r>
            <a:r>
              <a:rPr lang="en-GB" sz="2200" dirty="0" err="1" smtClean="0">
                <a:latin typeface="Arial"/>
                <a:ea typeface="Arial"/>
                <a:cs typeface="Arial"/>
                <a:sym typeface="Arial"/>
              </a:rPr>
              <a:t>hte</a:t>
            </a:r>
            <a:r>
              <a:rPr lang="en-GB" sz="2200" dirty="0" smtClean="0">
                <a:latin typeface="Arial"/>
                <a:ea typeface="Arial"/>
                <a:cs typeface="Arial"/>
                <a:sym typeface="Arial"/>
              </a:rPr>
              <a:t> </a:t>
            </a:r>
            <a:r>
              <a:rPr lang="en-GB" sz="2200" dirty="0" err="1" smtClean="0">
                <a:latin typeface="Arial"/>
                <a:ea typeface="Arial"/>
                <a:cs typeface="Arial"/>
                <a:sym typeface="Arial"/>
              </a:rPr>
              <a:t>grau</a:t>
            </a:r>
            <a:r>
              <a:rPr lang="en-GB" sz="2200" dirty="0" smtClean="0">
                <a:latin typeface="Arial"/>
                <a:ea typeface="Arial"/>
                <a:cs typeface="Arial"/>
                <a:sym typeface="Arial"/>
              </a:rPr>
              <a:t> </a:t>
            </a:r>
            <a:r>
              <a:rPr lang="en-GB" sz="2200" dirty="0" err="1" smtClean="0">
                <a:latin typeface="Arial"/>
                <a:ea typeface="Arial"/>
                <a:cs typeface="Arial"/>
                <a:sym typeface="Arial"/>
              </a:rPr>
              <a:t>na</a:t>
            </a:r>
            <a:r>
              <a:rPr lang="en-GB" sz="2200" dirty="0" smtClean="0">
                <a:latin typeface="Arial"/>
                <a:ea typeface="Arial"/>
                <a:cs typeface="Arial"/>
                <a:sym typeface="Arial"/>
              </a:rPr>
              <a:t> </a:t>
            </a:r>
            <a:r>
              <a:rPr lang="en-GB" sz="2200" dirty="0" err="1" smtClean="0">
                <a:latin typeface="Arial"/>
                <a:ea typeface="Arial"/>
                <a:cs typeface="Arial"/>
                <a:sym typeface="Arial"/>
              </a:rPr>
              <a:t>tsun</a:t>
            </a:r>
            <a:r>
              <a:rPr lang="en-GB" sz="2200" dirty="0" smtClean="0">
                <a:latin typeface="Arial"/>
                <a:ea typeface="Arial"/>
                <a:cs typeface="Arial"/>
                <a:sym typeface="Arial"/>
              </a:rPr>
              <a:t> </a:t>
            </a:r>
            <a:r>
              <a:rPr lang="en-GB" sz="2200" dirty="0" err="1" smtClean="0">
                <a:latin typeface="Arial"/>
                <a:ea typeface="Arial"/>
                <a:cs typeface="Arial"/>
                <a:sym typeface="Arial"/>
              </a:rPr>
              <a:t>shaga</a:t>
            </a:r>
            <a:r>
              <a:rPr lang="en-GB" sz="2200" dirty="0" smtClean="0">
                <a:latin typeface="Arial"/>
                <a:ea typeface="Arial"/>
                <a:cs typeface="Arial"/>
                <a:sym typeface="Arial"/>
              </a:rPr>
              <a:t> </a:t>
            </a:r>
            <a:r>
              <a:rPr lang="en-GB" sz="2200" dirty="0" err="1" smtClean="0"/>
              <a:t>pyaw</a:t>
            </a:r>
            <a:r>
              <a:rPr lang="en-GB" sz="2200" dirty="0" smtClean="0">
                <a:latin typeface="Arial"/>
                <a:ea typeface="Arial"/>
                <a:cs typeface="Arial"/>
                <a:sym typeface="Arial"/>
              </a:rPr>
              <a:t> </a:t>
            </a:r>
            <a:r>
              <a:rPr lang="en-GB" sz="2200" dirty="0" err="1" smtClean="0">
                <a:latin typeface="Arial"/>
                <a:ea typeface="Arial"/>
                <a:cs typeface="Arial"/>
                <a:sym typeface="Arial"/>
              </a:rPr>
              <a:t>na</a:t>
            </a:r>
            <a:r>
              <a:rPr lang="en-GB" sz="2200" dirty="0" smtClean="0">
                <a:latin typeface="Arial"/>
                <a:ea typeface="Arial"/>
                <a:cs typeface="Arial"/>
                <a:sym typeface="Arial"/>
              </a:rPr>
              <a:t> </a:t>
            </a:r>
            <a:r>
              <a:rPr lang="en-GB" sz="2200" dirty="0" err="1" smtClean="0">
                <a:latin typeface="Arial"/>
                <a:ea typeface="Arial"/>
                <a:cs typeface="Arial"/>
                <a:sym typeface="Arial"/>
              </a:rPr>
              <a:t>rai</a:t>
            </a:r>
            <a:r>
              <a:rPr lang="en-GB" sz="2200" dirty="0" smtClean="0">
                <a:latin typeface="Arial"/>
                <a:ea typeface="Arial"/>
                <a:cs typeface="Arial"/>
                <a:sym typeface="Arial"/>
              </a:rPr>
              <a:t> n-</a:t>
            </a:r>
            <a:r>
              <a:rPr lang="en-GB" sz="2200" dirty="0" err="1" smtClean="0">
                <a:latin typeface="Arial"/>
                <a:ea typeface="Arial"/>
                <a:cs typeface="Arial"/>
                <a:sym typeface="Arial"/>
              </a:rPr>
              <a:t>na</a:t>
            </a:r>
            <a:r>
              <a:rPr lang="en-GB" sz="2200" dirty="0" smtClean="0">
                <a:latin typeface="Arial"/>
                <a:ea typeface="Arial"/>
                <a:cs typeface="Arial"/>
                <a:sym typeface="Arial"/>
              </a:rPr>
              <a:t> </a:t>
            </a:r>
            <a:r>
              <a:rPr lang="en-GB" sz="2200" dirty="0" err="1" smtClean="0">
                <a:latin typeface="Arial"/>
                <a:ea typeface="Arial"/>
                <a:cs typeface="Arial"/>
                <a:sym typeface="Arial"/>
              </a:rPr>
              <a:t>grau</a:t>
            </a:r>
            <a:r>
              <a:rPr lang="en-GB" sz="2200" dirty="0" smtClean="0">
                <a:latin typeface="Arial"/>
                <a:ea typeface="Arial"/>
                <a:cs typeface="Arial"/>
                <a:sym typeface="Arial"/>
              </a:rPr>
              <a:t> </a:t>
            </a:r>
            <a:r>
              <a:rPr lang="en-GB" sz="2200" dirty="0" err="1" smtClean="0">
                <a:latin typeface="Arial"/>
                <a:ea typeface="Arial"/>
                <a:cs typeface="Arial"/>
                <a:sym typeface="Arial"/>
              </a:rPr>
              <a:t>mai</a:t>
            </a:r>
            <a:r>
              <a:rPr lang="en-GB" sz="2200" dirty="0" smtClean="0">
                <a:latin typeface="Arial"/>
                <a:ea typeface="Arial"/>
                <a:cs typeface="Arial"/>
                <a:sym typeface="Arial"/>
              </a:rPr>
              <a:t> </a:t>
            </a:r>
            <a:r>
              <a:rPr lang="en-GB" sz="2200" dirty="0" err="1" smtClean="0">
                <a:latin typeface="Arial"/>
                <a:ea typeface="Arial"/>
                <a:cs typeface="Arial"/>
                <a:sym typeface="Arial"/>
              </a:rPr>
              <a:t>kaja</a:t>
            </a:r>
            <a:r>
              <a:rPr lang="en-GB" sz="2200" dirty="0" smtClean="0">
                <a:latin typeface="Arial"/>
                <a:ea typeface="Arial"/>
                <a:cs typeface="Arial"/>
                <a:sym typeface="Arial"/>
              </a:rPr>
              <a:t> ai </a:t>
            </a:r>
            <a:r>
              <a:rPr lang="en-GB" sz="2200" dirty="0" err="1" smtClean="0">
                <a:latin typeface="Arial"/>
                <a:ea typeface="Arial"/>
                <a:cs typeface="Arial"/>
                <a:sym typeface="Arial"/>
              </a:rPr>
              <a:t>myit</a:t>
            </a:r>
            <a:r>
              <a:rPr lang="en-GB" sz="2200" dirty="0" smtClean="0">
                <a:latin typeface="Arial"/>
                <a:ea typeface="Arial"/>
                <a:cs typeface="Arial"/>
                <a:sym typeface="Arial"/>
              </a:rPr>
              <a:t> </a:t>
            </a:r>
            <a:r>
              <a:rPr lang="en-GB" sz="2200" dirty="0" err="1" smtClean="0">
                <a:latin typeface="Arial"/>
                <a:ea typeface="Arial"/>
                <a:cs typeface="Arial"/>
                <a:sym typeface="Arial"/>
              </a:rPr>
              <a:t>hkam</a:t>
            </a:r>
            <a:r>
              <a:rPr lang="en-GB" sz="2200" dirty="0" smtClean="0">
                <a:latin typeface="Arial"/>
                <a:ea typeface="Arial"/>
                <a:cs typeface="Arial"/>
                <a:sym typeface="Arial"/>
              </a:rPr>
              <a:t> </a:t>
            </a:r>
            <a:r>
              <a:rPr lang="en-GB" sz="2200" dirty="0" err="1" smtClean="0">
                <a:latin typeface="Arial"/>
                <a:ea typeface="Arial"/>
                <a:cs typeface="Arial"/>
                <a:sym typeface="Arial"/>
              </a:rPr>
              <a:t>sha</a:t>
            </a:r>
            <a:r>
              <a:rPr lang="en-GB" sz="2200" dirty="0"/>
              <a:t> </a:t>
            </a:r>
            <a:r>
              <a:rPr lang="en-GB" sz="2200" dirty="0" smtClean="0"/>
              <a:t>lam </a:t>
            </a:r>
            <a:r>
              <a:rPr lang="en-GB" sz="2200" dirty="0" err="1" smtClean="0"/>
              <a:t>hpe</a:t>
            </a:r>
            <a:r>
              <a:rPr lang="en-GB" sz="2200" dirty="0" smtClean="0"/>
              <a:t> </a:t>
            </a:r>
            <a:r>
              <a:rPr lang="en-GB" sz="2200" dirty="0" err="1" smtClean="0"/>
              <a:t>hkam</a:t>
            </a:r>
            <a:r>
              <a:rPr lang="en-GB" sz="2200" dirty="0" smtClean="0"/>
              <a:t> </a:t>
            </a:r>
            <a:r>
              <a:rPr lang="en-GB" sz="2200" dirty="0" err="1" smtClean="0"/>
              <a:t>sha</a:t>
            </a:r>
            <a:r>
              <a:rPr lang="en-GB" sz="2200" dirty="0" smtClean="0"/>
              <a:t> </a:t>
            </a:r>
            <a:r>
              <a:rPr lang="en-GB" sz="2200" dirty="0" err="1" smtClean="0"/>
              <a:t>lu</a:t>
            </a:r>
            <a:r>
              <a:rPr lang="en-GB" sz="2200" dirty="0" smtClean="0"/>
              <a:t> </a:t>
            </a:r>
            <a:r>
              <a:rPr lang="en-GB" sz="2200" dirty="0" err="1" smtClean="0"/>
              <a:t>shangun</a:t>
            </a:r>
            <a:r>
              <a:rPr lang="en-GB" sz="2200" dirty="0" smtClean="0"/>
              <a:t> </a:t>
            </a:r>
            <a:r>
              <a:rPr lang="en-GB" sz="2200" dirty="0" err="1" smtClean="0"/>
              <a:t>na</a:t>
            </a:r>
            <a:r>
              <a:rPr lang="en-GB" sz="2200" dirty="0" smtClean="0"/>
              <a:t> </a:t>
            </a:r>
            <a:r>
              <a:rPr lang="en-GB" sz="2200" dirty="0" err="1" smtClean="0"/>
              <a:t>rai</a:t>
            </a:r>
            <a:r>
              <a:rPr lang="en-GB" sz="2200" dirty="0" smtClean="0"/>
              <a:t> </a:t>
            </a:r>
            <a:r>
              <a:rPr lang="en-GB" sz="2200" dirty="0" err="1" smtClean="0"/>
              <a:t>nga</a:t>
            </a:r>
            <a:r>
              <a:rPr lang="en-GB" sz="2200" dirty="0" smtClean="0"/>
              <a:t> ai.</a:t>
            </a:r>
            <a:endParaRPr sz="2400" dirty="0">
              <a:latin typeface="Arial"/>
              <a:ea typeface="Arial"/>
              <a:cs typeface="Arial"/>
              <a:sym typeface="Arial"/>
            </a:endParaRPr>
          </a:p>
          <a:p>
            <a:pPr marL="0" lvl="0" indent="0" algn="l" rtl="0">
              <a:lnSpc>
                <a:spcPct val="150000"/>
              </a:lnSpc>
              <a:spcBef>
                <a:spcPts val="1000"/>
              </a:spcBef>
              <a:spcAft>
                <a:spcPts val="0"/>
              </a:spcAft>
              <a:buClr>
                <a:schemeClr val="dk1"/>
              </a:buClr>
              <a:buSzPts val="2100"/>
              <a:buNone/>
            </a:pPr>
            <a:r>
              <a:rPr lang="en-GB" sz="2400" dirty="0">
                <a:latin typeface="Arial"/>
                <a:ea typeface="Arial"/>
                <a:cs typeface="Arial"/>
                <a:sym typeface="Arial"/>
              </a:rPr>
              <a:t/>
            </a:r>
            <a:br>
              <a:rPr lang="en-GB" sz="2400" dirty="0">
                <a:latin typeface="Arial"/>
                <a:ea typeface="Arial"/>
                <a:cs typeface="Arial"/>
                <a:sym typeface="Arial"/>
              </a:rPr>
            </a:br>
            <a:endParaRPr sz="2400" dirty="0">
              <a:latin typeface="Arial"/>
              <a:ea typeface="Arial"/>
              <a:cs typeface="Arial"/>
              <a:sym typeface="Arial"/>
            </a:endParaRPr>
          </a:p>
        </p:txBody>
      </p:sp>
      <p:pic>
        <p:nvPicPr>
          <p:cNvPr id="569" name="Google Shape;569;p50"/>
          <p:cNvPicPr preferRelativeResize="0"/>
          <p:nvPr/>
        </p:nvPicPr>
        <p:blipFill rotWithShape="1">
          <a:blip r:embed="rId3">
            <a:alphaModFix/>
          </a:blip>
          <a:srcRect/>
          <a:stretch/>
        </p:blipFill>
        <p:spPr>
          <a:xfrm>
            <a:off x="5341256" y="772931"/>
            <a:ext cx="6527655" cy="4466726"/>
          </a:xfrm>
          <a:prstGeom prst="rect">
            <a:avLst/>
          </a:prstGeom>
          <a:noFill/>
          <a:ln>
            <a:noFill/>
          </a:ln>
        </p:spPr>
      </p:pic>
      <p:pic>
        <p:nvPicPr>
          <p:cNvPr id="570" name="Google Shape;570;p50"/>
          <p:cNvPicPr preferRelativeResize="0"/>
          <p:nvPr/>
        </p:nvPicPr>
        <p:blipFill rotWithShape="1">
          <a:blip r:embed="rId4">
            <a:alphaModFix/>
          </a:blip>
          <a:srcRect/>
          <a:stretch/>
        </p:blipFill>
        <p:spPr>
          <a:xfrm>
            <a:off x="11226800" y="5892800"/>
            <a:ext cx="812800" cy="812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70"/>
                                        </p:tgtEl>
                                        <p:attrNameLst>
                                          <p:attrName>style.visibility</p:attrName>
                                        </p:attrNameLst>
                                      </p:cBhvr>
                                      <p:to>
                                        <p:strVal val="visible"/>
                                      </p:to>
                                    </p:set>
                                    <p:animEffect transition="in" filter="fade">
                                      <p:cBhvr>
                                        <p:cTn id="7" dur="1"/>
                                        <p:tgtEl>
                                          <p:spTgt spid="5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51"/>
          <p:cNvSpPr txBox="1">
            <a:spLocks noGrp="1"/>
          </p:cNvSpPr>
          <p:nvPr>
            <p:ph type="title"/>
          </p:nvPr>
        </p:nvSpPr>
        <p:spPr>
          <a:xfrm>
            <a:off x="570599" y="425939"/>
            <a:ext cx="9407589" cy="1146187"/>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00000"/>
              </a:lnSpc>
              <a:spcBef>
                <a:spcPts val="0"/>
              </a:spcBef>
              <a:spcAft>
                <a:spcPts val="0"/>
              </a:spcAft>
              <a:buClr>
                <a:srgbClr val="002060"/>
              </a:buClr>
              <a:buSzPts val="8000"/>
              <a:buFont typeface="Calibri"/>
              <a:buNone/>
            </a:pPr>
            <a:r>
              <a:rPr lang="en-GB" sz="5800" b="1" dirty="0" err="1" smtClean="0">
                <a:solidFill>
                  <a:srgbClr val="002060"/>
                </a:solidFill>
                <a:latin typeface="Arial"/>
                <a:ea typeface="Arial"/>
                <a:cs typeface="Arial"/>
                <a:sym typeface="Arial"/>
              </a:rPr>
              <a:t>Mabyin</a:t>
            </a:r>
            <a:r>
              <a:rPr lang="en-GB" sz="5800" b="1" dirty="0" smtClean="0">
                <a:solidFill>
                  <a:srgbClr val="002060"/>
                </a:solidFill>
                <a:latin typeface="Arial"/>
                <a:ea typeface="Arial"/>
                <a:cs typeface="Arial"/>
                <a:sym typeface="Arial"/>
              </a:rPr>
              <a:t> </a:t>
            </a:r>
            <a:r>
              <a:rPr lang="en-GB" sz="5800" b="1" dirty="0" err="1" smtClean="0">
                <a:solidFill>
                  <a:srgbClr val="002060"/>
                </a:solidFill>
                <a:latin typeface="Arial"/>
                <a:ea typeface="Arial"/>
                <a:cs typeface="Arial"/>
                <a:sym typeface="Arial"/>
              </a:rPr>
              <a:t>masam</a:t>
            </a:r>
            <a:r>
              <a:rPr lang="en-GB" sz="5800" b="1" dirty="0" smtClean="0">
                <a:solidFill>
                  <a:srgbClr val="002060"/>
                </a:solidFill>
                <a:latin typeface="Arial"/>
                <a:ea typeface="Arial"/>
                <a:cs typeface="Arial"/>
                <a:sym typeface="Arial"/>
              </a:rPr>
              <a:t> </a:t>
            </a:r>
            <a:r>
              <a:rPr lang="en-GB" sz="5800" b="1" dirty="0" err="1" smtClean="0">
                <a:solidFill>
                  <a:srgbClr val="002060"/>
                </a:solidFill>
                <a:latin typeface="Arial"/>
                <a:ea typeface="Arial"/>
                <a:cs typeface="Arial"/>
                <a:sym typeface="Arial"/>
              </a:rPr>
              <a:t>maram</a:t>
            </a:r>
            <a:r>
              <a:rPr lang="en-GB" sz="5800" b="1" dirty="0" smtClean="0">
                <a:solidFill>
                  <a:srgbClr val="002060"/>
                </a:solidFill>
                <a:latin typeface="Arial"/>
                <a:ea typeface="Arial"/>
                <a:cs typeface="Arial"/>
                <a:sym typeface="Arial"/>
              </a:rPr>
              <a:t> lam</a:t>
            </a:r>
            <a:endParaRPr sz="4000" dirty="0">
              <a:latin typeface="Arial"/>
              <a:ea typeface="Arial"/>
              <a:cs typeface="Arial"/>
              <a:sym typeface="Arial"/>
            </a:endParaRPr>
          </a:p>
        </p:txBody>
      </p:sp>
      <p:sp>
        <p:nvSpPr>
          <p:cNvPr id="577" name="Google Shape;577;p51"/>
          <p:cNvSpPr txBox="1">
            <a:spLocks noGrp="1"/>
          </p:cNvSpPr>
          <p:nvPr>
            <p:ph type="body" idx="1"/>
          </p:nvPr>
        </p:nvSpPr>
        <p:spPr>
          <a:xfrm>
            <a:off x="468075" y="2615389"/>
            <a:ext cx="10515600" cy="4242600"/>
          </a:xfrm>
          <a:prstGeom prst="rect">
            <a:avLst/>
          </a:prstGeom>
          <a:noFill/>
          <a:ln>
            <a:noFill/>
          </a:ln>
        </p:spPr>
        <p:txBody>
          <a:bodyPr spcFirstLastPara="1" wrap="square" lIns="91425" tIns="45700" rIns="91425" bIns="45700" anchor="t" anchorCtr="0">
            <a:normAutofit/>
          </a:bodyPr>
          <a:lstStyle/>
          <a:p>
            <a:pPr marL="0" lvl="0" indent="0">
              <a:lnSpc>
                <a:spcPct val="150000"/>
              </a:lnSpc>
              <a:spcBef>
                <a:spcPts val="0"/>
              </a:spcBef>
              <a:buClr>
                <a:srgbClr val="3F3F3F"/>
              </a:buClr>
              <a:buSzPts val="3600"/>
            </a:pPr>
            <a:r>
              <a:rPr lang="en-US" sz="2300" b="1" dirty="0" err="1">
                <a:solidFill>
                  <a:srgbClr val="3F3F3F"/>
                </a:solidFill>
              </a:rPr>
              <a:t>Myit</a:t>
            </a:r>
            <a:r>
              <a:rPr lang="en-US" sz="2300" b="1" dirty="0">
                <a:solidFill>
                  <a:srgbClr val="3F3F3F"/>
                </a:solidFill>
              </a:rPr>
              <a:t> </a:t>
            </a:r>
            <a:r>
              <a:rPr lang="en-US" sz="2300" b="1" dirty="0" err="1" smtClean="0">
                <a:solidFill>
                  <a:srgbClr val="3F3F3F"/>
                </a:solidFill>
              </a:rPr>
              <a:t>hte</a:t>
            </a:r>
            <a:r>
              <a:rPr lang="en-US" sz="2300" b="1" dirty="0" smtClean="0">
                <a:solidFill>
                  <a:srgbClr val="3F3F3F"/>
                </a:solidFill>
              </a:rPr>
              <a:t> </a:t>
            </a:r>
            <a:r>
              <a:rPr lang="en-US" sz="2300" b="1" dirty="0" err="1" smtClean="0">
                <a:solidFill>
                  <a:srgbClr val="3F3F3F"/>
                </a:solidFill>
              </a:rPr>
              <a:t>seng</a:t>
            </a:r>
            <a:r>
              <a:rPr lang="en-US" sz="2300" b="1" dirty="0" smtClean="0">
                <a:solidFill>
                  <a:srgbClr val="3F3F3F"/>
                </a:solidFill>
              </a:rPr>
              <a:t> n-</a:t>
            </a:r>
            <a:r>
              <a:rPr lang="en-US" sz="2300" b="1" dirty="0" err="1" smtClean="0">
                <a:solidFill>
                  <a:srgbClr val="3F3F3F"/>
                </a:solidFill>
              </a:rPr>
              <a:t>na</a:t>
            </a:r>
            <a:r>
              <a:rPr lang="en-US" sz="2300" b="1" dirty="0">
                <a:solidFill>
                  <a:srgbClr val="3F3F3F"/>
                </a:solidFill>
              </a:rPr>
              <a:t> </a:t>
            </a:r>
            <a:r>
              <a:rPr lang="en-US" sz="2300" b="1" dirty="0" err="1" smtClean="0">
                <a:solidFill>
                  <a:srgbClr val="3F3F3F"/>
                </a:solidFill>
              </a:rPr>
              <a:t>garum</a:t>
            </a:r>
            <a:r>
              <a:rPr lang="en-US" sz="2300" b="1" dirty="0" smtClean="0">
                <a:solidFill>
                  <a:srgbClr val="3F3F3F"/>
                </a:solidFill>
              </a:rPr>
              <a:t> </a:t>
            </a:r>
            <a:r>
              <a:rPr lang="en-US" sz="2300" b="1" dirty="0" err="1">
                <a:solidFill>
                  <a:srgbClr val="3F3F3F"/>
                </a:solidFill>
              </a:rPr>
              <a:t>shingtau</a:t>
            </a:r>
            <a:r>
              <a:rPr lang="en-US" sz="2300" b="1" dirty="0">
                <a:solidFill>
                  <a:srgbClr val="3F3F3F"/>
                </a:solidFill>
              </a:rPr>
              <a:t> </a:t>
            </a:r>
            <a:r>
              <a:rPr lang="en-US" sz="2300" b="1" dirty="0" err="1">
                <a:solidFill>
                  <a:srgbClr val="3F3F3F"/>
                </a:solidFill>
              </a:rPr>
              <a:t>ya</a:t>
            </a:r>
            <a:r>
              <a:rPr lang="en-US" sz="2300" b="1" dirty="0">
                <a:solidFill>
                  <a:srgbClr val="3F3F3F"/>
                </a:solidFill>
              </a:rPr>
              <a:t> ai lam</a:t>
            </a:r>
          </a:p>
          <a:p>
            <a:pPr marL="0" lvl="0" indent="0">
              <a:lnSpc>
                <a:spcPct val="150000"/>
              </a:lnSpc>
              <a:spcBef>
                <a:spcPts val="0"/>
              </a:spcBef>
              <a:buClr>
                <a:srgbClr val="3F3F3F"/>
              </a:buClr>
              <a:buSzPts val="3600"/>
            </a:pPr>
            <a:r>
              <a:rPr lang="en-US" sz="2300" b="1" dirty="0">
                <a:solidFill>
                  <a:srgbClr val="3F3F3F"/>
                </a:solidFill>
              </a:rPr>
              <a:t> </a:t>
            </a:r>
            <a:r>
              <a:rPr lang="en-US" sz="2000" b="1" dirty="0" err="1" smtClean="0">
                <a:solidFill>
                  <a:srgbClr val="002060"/>
                </a:solidFill>
              </a:rPr>
              <a:t>Ningpawt</a:t>
            </a:r>
            <a:r>
              <a:rPr lang="en-US" sz="2000" b="1" dirty="0" smtClean="0">
                <a:solidFill>
                  <a:srgbClr val="002060"/>
                </a:solidFill>
              </a:rPr>
              <a:t> </a:t>
            </a:r>
            <a:r>
              <a:rPr lang="en-US" sz="2000" b="1" dirty="0" err="1">
                <a:solidFill>
                  <a:srgbClr val="002060"/>
                </a:solidFill>
              </a:rPr>
              <a:t>madung</a:t>
            </a:r>
            <a:r>
              <a:rPr lang="en-US" sz="2000" b="1" dirty="0">
                <a:solidFill>
                  <a:srgbClr val="002060"/>
                </a:solidFill>
              </a:rPr>
              <a:t> </a:t>
            </a:r>
            <a:r>
              <a:rPr lang="en-US" sz="2000" b="1" dirty="0" err="1">
                <a:solidFill>
                  <a:srgbClr val="002060"/>
                </a:solidFill>
              </a:rPr>
              <a:t>kungkyang</a:t>
            </a:r>
            <a:r>
              <a:rPr lang="en-US" sz="2000" b="1" dirty="0">
                <a:solidFill>
                  <a:srgbClr val="002060"/>
                </a:solidFill>
              </a:rPr>
              <a:t> </a:t>
            </a:r>
            <a:r>
              <a:rPr lang="en-US" sz="2000" b="1" dirty="0" smtClean="0">
                <a:solidFill>
                  <a:srgbClr val="002060"/>
                </a:solidFill>
              </a:rPr>
              <a:t>lam+</a:t>
            </a:r>
            <a:endParaRPr lang="en-US" sz="1100" dirty="0"/>
          </a:p>
        </p:txBody>
      </p:sp>
      <p:pic>
        <p:nvPicPr>
          <p:cNvPr id="578" name="Google Shape;578;p51" descr="A picture containing logo&#10;&#10;Description automatically generated"/>
          <p:cNvPicPr preferRelativeResize="0"/>
          <p:nvPr/>
        </p:nvPicPr>
        <p:blipFill rotWithShape="1">
          <a:blip r:embed="rId3">
            <a:alphaModFix/>
          </a:blip>
          <a:srcRect/>
          <a:stretch/>
        </p:blipFill>
        <p:spPr>
          <a:xfrm>
            <a:off x="310474" y="5587935"/>
            <a:ext cx="1805876" cy="998415"/>
          </a:xfrm>
          <a:prstGeom prst="rect">
            <a:avLst/>
          </a:prstGeom>
          <a:noFill/>
          <a:ln>
            <a:noFill/>
          </a:ln>
        </p:spPr>
      </p:pic>
      <p:pic>
        <p:nvPicPr>
          <p:cNvPr id="579" name="Google Shape;579;p51"/>
          <p:cNvPicPr preferRelativeResize="0"/>
          <p:nvPr/>
        </p:nvPicPr>
        <p:blipFill>
          <a:blip r:embed="rId4">
            <a:alphaModFix/>
          </a:blip>
          <a:stretch>
            <a:fillRect/>
          </a:stretch>
        </p:blipFill>
        <p:spPr>
          <a:xfrm>
            <a:off x="5312225" y="2743200"/>
            <a:ext cx="6466123" cy="384315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51"/>
          <p:cNvSpPr txBox="1">
            <a:spLocks noGrp="1"/>
          </p:cNvSpPr>
          <p:nvPr>
            <p:ph type="title"/>
          </p:nvPr>
        </p:nvSpPr>
        <p:spPr>
          <a:xfrm>
            <a:off x="570600" y="425939"/>
            <a:ext cx="7309800" cy="2663250"/>
          </a:xfrm>
          <a:prstGeom prst="rect">
            <a:avLst/>
          </a:prstGeom>
          <a:noFill/>
          <a:ln>
            <a:noFill/>
          </a:ln>
        </p:spPr>
        <p:txBody>
          <a:bodyPr spcFirstLastPara="1" wrap="square" lIns="91425" tIns="45700" rIns="91425" bIns="45700" anchor="b" anchorCtr="0">
            <a:normAutofit fontScale="90000"/>
          </a:bodyPr>
          <a:lstStyle/>
          <a:p>
            <a:r>
              <a:rPr lang="en-GB" dirty="0">
                <a:latin typeface="Calibri"/>
                <a:ea typeface="Calibri"/>
                <a:cs typeface="Calibri"/>
                <a:sym typeface="Calibri"/>
              </a:rPr>
              <a:t>Let us have a look on how </a:t>
            </a:r>
            <a:r>
              <a:rPr lang="en-GB" sz="5400" dirty="0" err="1"/>
              <a:t>Ei</a:t>
            </a:r>
            <a:r>
              <a:rPr lang="en-GB" sz="5400" dirty="0"/>
              <a:t> Phyu</a:t>
            </a:r>
            <a:r>
              <a:rPr lang="en-GB" dirty="0">
                <a:latin typeface="Calibri"/>
                <a:ea typeface="Calibri"/>
                <a:cs typeface="Calibri"/>
                <a:sym typeface="Calibri"/>
              </a:rPr>
              <a:t> supports someone remotely</a:t>
            </a:r>
            <a:endParaRPr lang="en-US" dirty="0"/>
          </a:p>
        </p:txBody>
      </p:sp>
      <p:pic>
        <p:nvPicPr>
          <p:cNvPr id="579" name="Google Shape;579;p51"/>
          <p:cNvPicPr preferRelativeResize="0"/>
          <p:nvPr/>
        </p:nvPicPr>
        <p:blipFill>
          <a:blip r:embed="rId3">
            <a:alphaModFix/>
          </a:blip>
          <a:stretch>
            <a:fillRect/>
          </a:stretch>
        </p:blipFill>
        <p:spPr>
          <a:xfrm>
            <a:off x="5312225" y="2743200"/>
            <a:ext cx="6466123" cy="3843150"/>
          </a:xfrm>
          <a:prstGeom prst="rect">
            <a:avLst/>
          </a:prstGeom>
          <a:noFill/>
          <a:ln>
            <a:noFill/>
          </a:ln>
        </p:spPr>
      </p:pic>
    </p:spTree>
    <p:extLst>
      <p:ext uri="{BB962C8B-B14F-4D97-AF65-F5344CB8AC3E}">
        <p14:creationId xmlns:p14="http://schemas.microsoft.com/office/powerpoint/2010/main" val="39478707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54"/>
          <p:cNvSpPr txBox="1"/>
          <p:nvPr/>
        </p:nvSpPr>
        <p:spPr>
          <a:xfrm>
            <a:off x="4425696" y="1389888"/>
            <a:ext cx="53400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endParaRPr sz="1400" b="0" i="0" u="none" strike="noStrike" cap="none">
              <a:solidFill>
                <a:srgbClr val="000000"/>
              </a:solidFill>
              <a:latin typeface="Arial"/>
              <a:ea typeface="Arial"/>
              <a:cs typeface="Arial"/>
              <a:sym typeface="Arial"/>
            </a:endParaRPr>
          </a:p>
        </p:txBody>
      </p:sp>
      <p:pic>
        <p:nvPicPr>
          <p:cNvPr id="586" name="Google Shape;586;p54"/>
          <p:cNvPicPr preferRelativeResize="0"/>
          <p:nvPr/>
        </p:nvPicPr>
        <p:blipFill>
          <a:blip r:embed="rId3">
            <a:alphaModFix/>
          </a:blip>
          <a:stretch>
            <a:fillRect/>
          </a:stretch>
        </p:blipFill>
        <p:spPr>
          <a:xfrm>
            <a:off x="1619375" y="718450"/>
            <a:ext cx="8917617" cy="5442876"/>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56"/>
          <p:cNvSpPr txBox="1"/>
          <p:nvPr/>
        </p:nvSpPr>
        <p:spPr>
          <a:xfrm>
            <a:off x="4425696" y="1389888"/>
            <a:ext cx="5340000" cy="1108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GB" sz="6600" b="1" i="0" u="none" strike="noStrike" cap="none">
                <a:solidFill>
                  <a:schemeClr val="dk1"/>
                </a:solidFill>
                <a:highlight>
                  <a:srgbClr val="FF0000"/>
                </a:highlight>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93" name="Google Shape;593;p56"/>
          <p:cNvPicPr preferRelativeResize="0"/>
          <p:nvPr/>
        </p:nvPicPr>
        <p:blipFill>
          <a:blip r:embed="rId3">
            <a:alphaModFix/>
          </a:blip>
          <a:stretch>
            <a:fillRect/>
          </a:stretch>
        </p:blipFill>
        <p:spPr>
          <a:xfrm>
            <a:off x="7402300" y="283025"/>
            <a:ext cx="4120897" cy="4536767"/>
          </a:xfrm>
          <a:prstGeom prst="rect">
            <a:avLst/>
          </a:prstGeom>
          <a:noFill/>
          <a:ln>
            <a:noFill/>
          </a:ln>
        </p:spPr>
      </p:pic>
      <p:sp>
        <p:nvSpPr>
          <p:cNvPr id="594" name="Google Shape;594;p56"/>
          <p:cNvSpPr txBox="1"/>
          <p:nvPr/>
        </p:nvSpPr>
        <p:spPr>
          <a:xfrm>
            <a:off x="385012" y="1415150"/>
            <a:ext cx="7017288" cy="314698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3300" b="1" dirty="0" err="1" smtClean="0">
                <a:solidFill>
                  <a:srgbClr val="4A86E8"/>
                </a:solidFill>
              </a:rPr>
              <a:t>Mabyin</a:t>
            </a:r>
            <a:r>
              <a:rPr lang="en-GB" sz="3300" b="1" dirty="0" smtClean="0">
                <a:solidFill>
                  <a:srgbClr val="4A86E8"/>
                </a:solidFill>
              </a:rPr>
              <a:t> </a:t>
            </a:r>
            <a:r>
              <a:rPr lang="en-GB" sz="3300" b="1" dirty="0" err="1" smtClean="0">
                <a:solidFill>
                  <a:srgbClr val="4A86E8"/>
                </a:solidFill>
              </a:rPr>
              <a:t>masam</a:t>
            </a:r>
            <a:r>
              <a:rPr lang="en-GB" sz="3300" b="1" dirty="0" smtClean="0">
                <a:solidFill>
                  <a:srgbClr val="4A86E8"/>
                </a:solidFill>
              </a:rPr>
              <a:t> </a:t>
            </a:r>
            <a:r>
              <a:rPr lang="en-GB" sz="3300" b="1" dirty="0" err="1" smtClean="0">
                <a:solidFill>
                  <a:srgbClr val="4A86E8"/>
                </a:solidFill>
              </a:rPr>
              <a:t>maram</a:t>
            </a:r>
            <a:r>
              <a:rPr lang="en-GB" sz="3300" b="1" dirty="0" smtClean="0">
                <a:solidFill>
                  <a:srgbClr val="4A86E8"/>
                </a:solidFill>
              </a:rPr>
              <a:t>  lam</a:t>
            </a:r>
            <a:endParaRPr sz="3300" b="1" dirty="0">
              <a:solidFill>
                <a:srgbClr val="4A86E8"/>
              </a:solidFill>
            </a:endParaRPr>
          </a:p>
          <a:p>
            <a:pPr marL="0" lvl="0" indent="0" algn="l" rtl="0">
              <a:spcBef>
                <a:spcPts val="0"/>
              </a:spcBef>
              <a:spcAft>
                <a:spcPts val="0"/>
              </a:spcAft>
              <a:buNone/>
            </a:pPr>
            <a:endParaRPr sz="3300" b="1" dirty="0">
              <a:solidFill>
                <a:srgbClr val="4A86E8"/>
              </a:solidFill>
            </a:endParaRPr>
          </a:p>
          <a:p>
            <a:pPr lvl="0">
              <a:lnSpc>
                <a:spcPct val="150000"/>
              </a:lnSpc>
              <a:buClr>
                <a:srgbClr val="3F3F3F"/>
              </a:buClr>
              <a:buSzPts val="3600"/>
            </a:pPr>
            <a:r>
              <a:rPr lang="en-US" sz="2300" b="1" dirty="0" err="1">
                <a:solidFill>
                  <a:srgbClr val="3F3F3F"/>
                </a:solidFill>
              </a:rPr>
              <a:t>Myit</a:t>
            </a:r>
            <a:r>
              <a:rPr lang="en-US" sz="2300" b="1" dirty="0">
                <a:solidFill>
                  <a:srgbClr val="3F3F3F"/>
                </a:solidFill>
              </a:rPr>
              <a:t> </a:t>
            </a:r>
            <a:r>
              <a:rPr lang="en-US" sz="2300" b="1" dirty="0" err="1">
                <a:solidFill>
                  <a:srgbClr val="3F3F3F"/>
                </a:solidFill>
              </a:rPr>
              <a:t>masa</a:t>
            </a:r>
            <a:r>
              <a:rPr lang="en-US" sz="2300" b="1" dirty="0">
                <a:solidFill>
                  <a:srgbClr val="3F3F3F"/>
                </a:solidFill>
              </a:rPr>
              <a:t> </a:t>
            </a:r>
            <a:r>
              <a:rPr lang="en-US" sz="2300" b="1" dirty="0" err="1">
                <a:solidFill>
                  <a:srgbClr val="3F3F3F"/>
                </a:solidFill>
              </a:rPr>
              <a:t>hte</a:t>
            </a:r>
            <a:r>
              <a:rPr lang="en-US" sz="2300" b="1" dirty="0">
                <a:solidFill>
                  <a:srgbClr val="3F3F3F"/>
                </a:solidFill>
              </a:rPr>
              <a:t> </a:t>
            </a:r>
            <a:r>
              <a:rPr lang="en-US" sz="2300" b="1" dirty="0" err="1">
                <a:solidFill>
                  <a:srgbClr val="3F3F3F"/>
                </a:solidFill>
              </a:rPr>
              <a:t>masha</a:t>
            </a:r>
            <a:r>
              <a:rPr lang="en-US" sz="2300" b="1" dirty="0">
                <a:solidFill>
                  <a:srgbClr val="3F3F3F"/>
                </a:solidFill>
              </a:rPr>
              <a:t> </a:t>
            </a:r>
            <a:r>
              <a:rPr lang="en-US" sz="2300" b="1" dirty="0" err="1">
                <a:solidFill>
                  <a:srgbClr val="3F3F3F"/>
                </a:solidFill>
              </a:rPr>
              <a:t>shada</a:t>
            </a:r>
            <a:r>
              <a:rPr lang="en-US" sz="2300" b="1" dirty="0">
                <a:solidFill>
                  <a:srgbClr val="3F3F3F"/>
                </a:solidFill>
              </a:rPr>
              <a:t> </a:t>
            </a:r>
            <a:r>
              <a:rPr lang="en-US" sz="2300" b="1" dirty="0" err="1">
                <a:solidFill>
                  <a:srgbClr val="3F3F3F"/>
                </a:solidFill>
              </a:rPr>
              <a:t>ganawn</a:t>
            </a:r>
            <a:r>
              <a:rPr lang="en-US" sz="2300" b="1" dirty="0">
                <a:solidFill>
                  <a:srgbClr val="3F3F3F"/>
                </a:solidFill>
              </a:rPr>
              <a:t> </a:t>
            </a:r>
            <a:r>
              <a:rPr lang="en-US" sz="2300" b="1" dirty="0" err="1">
                <a:solidFill>
                  <a:srgbClr val="3F3F3F"/>
                </a:solidFill>
              </a:rPr>
              <a:t>mazum</a:t>
            </a:r>
            <a:r>
              <a:rPr lang="en-US" sz="2300" b="1" dirty="0">
                <a:solidFill>
                  <a:srgbClr val="3F3F3F"/>
                </a:solidFill>
              </a:rPr>
              <a:t> </a:t>
            </a:r>
            <a:r>
              <a:rPr lang="en-US" sz="2300" b="1" dirty="0" err="1">
                <a:solidFill>
                  <a:srgbClr val="3F3F3F"/>
                </a:solidFill>
              </a:rPr>
              <a:t>ai</a:t>
            </a:r>
            <a:r>
              <a:rPr lang="en-US" sz="2300" b="1" dirty="0">
                <a:solidFill>
                  <a:srgbClr val="3F3F3F"/>
                </a:solidFill>
              </a:rPr>
              <a:t> </a:t>
            </a:r>
            <a:r>
              <a:rPr lang="en-US" sz="2300" b="1" dirty="0" err="1">
                <a:solidFill>
                  <a:srgbClr val="3F3F3F"/>
                </a:solidFill>
              </a:rPr>
              <a:t>hpe</a:t>
            </a:r>
            <a:r>
              <a:rPr lang="en-US" sz="2300" b="1" dirty="0">
                <a:solidFill>
                  <a:srgbClr val="3F3F3F"/>
                </a:solidFill>
              </a:rPr>
              <a:t> </a:t>
            </a:r>
            <a:r>
              <a:rPr lang="en-US" sz="2300" b="1" dirty="0" err="1" smtClean="0">
                <a:solidFill>
                  <a:srgbClr val="3F3F3F"/>
                </a:solidFill>
              </a:rPr>
              <a:t>garum</a:t>
            </a:r>
            <a:r>
              <a:rPr lang="en-US" sz="2300" b="1" dirty="0" smtClean="0">
                <a:solidFill>
                  <a:srgbClr val="3F3F3F"/>
                </a:solidFill>
              </a:rPr>
              <a:t> </a:t>
            </a:r>
            <a:r>
              <a:rPr lang="en-US" sz="2300" b="1" dirty="0" err="1">
                <a:solidFill>
                  <a:srgbClr val="3F3F3F"/>
                </a:solidFill>
              </a:rPr>
              <a:t>shingtau</a:t>
            </a:r>
            <a:r>
              <a:rPr lang="en-US" sz="2300" b="1" dirty="0">
                <a:solidFill>
                  <a:srgbClr val="3F3F3F"/>
                </a:solidFill>
              </a:rPr>
              <a:t> </a:t>
            </a:r>
            <a:r>
              <a:rPr lang="en-US" sz="2300" b="1" dirty="0" err="1">
                <a:solidFill>
                  <a:srgbClr val="3F3F3F"/>
                </a:solidFill>
              </a:rPr>
              <a:t>ya</a:t>
            </a:r>
            <a:r>
              <a:rPr lang="en-US" sz="2300" b="1" dirty="0">
                <a:solidFill>
                  <a:srgbClr val="3F3F3F"/>
                </a:solidFill>
              </a:rPr>
              <a:t> </a:t>
            </a:r>
            <a:r>
              <a:rPr lang="en-US" sz="2300" b="1" dirty="0" err="1">
                <a:solidFill>
                  <a:srgbClr val="3F3F3F"/>
                </a:solidFill>
              </a:rPr>
              <a:t>ai</a:t>
            </a:r>
            <a:r>
              <a:rPr lang="en-US" sz="2300" b="1" dirty="0">
                <a:solidFill>
                  <a:srgbClr val="3F3F3F"/>
                </a:solidFill>
              </a:rPr>
              <a:t> lam</a:t>
            </a:r>
          </a:p>
          <a:p>
            <a:pPr lvl="0">
              <a:lnSpc>
                <a:spcPct val="150000"/>
              </a:lnSpc>
              <a:buClr>
                <a:srgbClr val="3F3F3F"/>
              </a:buClr>
              <a:buSzPts val="3600"/>
            </a:pPr>
            <a:r>
              <a:rPr lang="en-US" sz="2300" b="1" dirty="0">
                <a:solidFill>
                  <a:srgbClr val="3F3F3F"/>
                </a:solidFill>
              </a:rPr>
              <a:t> </a:t>
            </a:r>
            <a:r>
              <a:rPr lang="en-US" sz="2000" b="1" dirty="0" err="1">
                <a:solidFill>
                  <a:srgbClr val="002060"/>
                </a:solidFill>
              </a:rPr>
              <a:t>Ningpawt</a:t>
            </a:r>
            <a:r>
              <a:rPr lang="en-US" sz="2000" b="1" dirty="0">
                <a:solidFill>
                  <a:srgbClr val="002060"/>
                </a:solidFill>
              </a:rPr>
              <a:t> </a:t>
            </a:r>
            <a:r>
              <a:rPr lang="en-US" sz="2000" b="1" dirty="0" err="1">
                <a:solidFill>
                  <a:srgbClr val="002060"/>
                </a:solidFill>
              </a:rPr>
              <a:t>madung</a:t>
            </a:r>
            <a:r>
              <a:rPr lang="en-US" sz="2000" b="1" dirty="0">
                <a:solidFill>
                  <a:srgbClr val="002060"/>
                </a:solidFill>
              </a:rPr>
              <a:t> </a:t>
            </a:r>
            <a:r>
              <a:rPr lang="en-US" sz="2000" b="1" dirty="0" err="1">
                <a:solidFill>
                  <a:srgbClr val="002060"/>
                </a:solidFill>
              </a:rPr>
              <a:t>kungkyang</a:t>
            </a:r>
            <a:r>
              <a:rPr lang="en-US" sz="2000" b="1" dirty="0">
                <a:solidFill>
                  <a:srgbClr val="002060"/>
                </a:solidFill>
              </a:rPr>
              <a:t> lam</a:t>
            </a:r>
            <a:endParaRPr lang="en-US" sz="1100" dirty="0"/>
          </a:p>
          <a:p>
            <a:pPr marL="0" lvl="0" indent="0" algn="l" rtl="0">
              <a:spcBef>
                <a:spcPts val="0"/>
              </a:spcBef>
              <a:spcAft>
                <a:spcPts val="0"/>
              </a:spcAft>
              <a:buNone/>
            </a:pPr>
            <a:endParaRPr sz="2300" b="1" dirty="0">
              <a:solidFill>
                <a:srgbClr val="888888"/>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pic>
        <p:nvPicPr>
          <p:cNvPr id="600" name="Google Shape;600;p57"/>
          <p:cNvPicPr preferRelativeResize="0"/>
          <p:nvPr/>
        </p:nvPicPr>
        <p:blipFill rotWithShape="1">
          <a:blip r:embed="rId3">
            <a:alphaModFix/>
          </a:blip>
          <a:srcRect/>
          <a:stretch/>
        </p:blipFill>
        <p:spPr>
          <a:xfrm>
            <a:off x="-1731" y="-10"/>
            <a:ext cx="12193733" cy="6858986"/>
          </a:xfrm>
          <a:prstGeom prst="rect">
            <a:avLst/>
          </a:prstGeom>
          <a:noFill/>
          <a:ln>
            <a:noFill/>
          </a:ln>
        </p:spPr>
      </p:pic>
      <p:sp>
        <p:nvSpPr>
          <p:cNvPr id="601" name="Google Shape;601;p57"/>
          <p:cNvSpPr txBox="1"/>
          <p:nvPr/>
        </p:nvSpPr>
        <p:spPr>
          <a:xfrm>
            <a:off x="4425696" y="1389888"/>
            <a:ext cx="5340000" cy="1108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GB" sz="6600" b="1" i="0" u="none" strike="noStrike" cap="none">
                <a:solidFill>
                  <a:schemeClr val="dk1"/>
                </a:solidFill>
                <a:highlight>
                  <a:srgbClr val="FF0000"/>
                </a:highlight>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58"/>
          <p:cNvSpPr txBox="1">
            <a:spLocks noGrp="1"/>
          </p:cNvSpPr>
          <p:nvPr>
            <p:ph type="title"/>
          </p:nvPr>
        </p:nvSpPr>
        <p:spPr>
          <a:xfrm>
            <a:off x="831850" y="425938"/>
            <a:ext cx="7309827" cy="2510693"/>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50000"/>
              </a:lnSpc>
              <a:spcBef>
                <a:spcPts val="0"/>
              </a:spcBef>
              <a:spcAft>
                <a:spcPts val="0"/>
              </a:spcAft>
              <a:buClr>
                <a:srgbClr val="002060"/>
              </a:buClr>
              <a:buSzPct val="135802"/>
              <a:buFont typeface="Calibri"/>
              <a:buNone/>
            </a:pPr>
            <a:r>
              <a:rPr lang="en-GB" sz="5400" b="1" dirty="0" smtClean="0">
                <a:solidFill>
                  <a:srgbClr val="002060"/>
                </a:solidFill>
                <a:latin typeface="Arial"/>
                <a:ea typeface="Arial"/>
                <a:cs typeface="Arial"/>
                <a:sym typeface="Arial"/>
              </a:rPr>
              <a:t>Module (2) </a:t>
            </a:r>
            <a:r>
              <a:rPr lang="en-GB" sz="5400" b="1" dirty="0" err="1" smtClean="0">
                <a:solidFill>
                  <a:srgbClr val="002060"/>
                </a:solidFill>
                <a:latin typeface="Arial"/>
                <a:ea typeface="Arial"/>
                <a:cs typeface="Arial"/>
                <a:sym typeface="Arial"/>
              </a:rPr>
              <a:t>ngut</a:t>
            </a:r>
            <a:r>
              <a:rPr lang="en-GB" sz="5400" b="1" dirty="0" smtClean="0">
                <a:solidFill>
                  <a:srgbClr val="002060"/>
                </a:solidFill>
                <a:latin typeface="Arial"/>
                <a:ea typeface="Arial"/>
                <a:cs typeface="Arial"/>
                <a:sym typeface="Arial"/>
              </a:rPr>
              <a:t> mat </a:t>
            </a:r>
            <a:r>
              <a:rPr lang="en-GB" sz="5400" b="1" dirty="0" err="1" smtClean="0">
                <a:solidFill>
                  <a:srgbClr val="002060"/>
                </a:solidFill>
                <a:latin typeface="Arial"/>
                <a:ea typeface="Arial"/>
                <a:cs typeface="Arial"/>
                <a:sym typeface="Arial"/>
              </a:rPr>
              <a:t>sai</a:t>
            </a:r>
            <a:r>
              <a:rPr lang="en-GB" sz="5400" b="1" dirty="0" smtClean="0">
                <a:solidFill>
                  <a:srgbClr val="002060"/>
                </a:solidFill>
                <a:latin typeface="Arial"/>
                <a:ea typeface="Arial"/>
                <a:cs typeface="Arial"/>
                <a:sym typeface="Arial"/>
              </a:rPr>
              <a:t>.</a:t>
            </a:r>
            <a:endParaRPr sz="5400" dirty="0">
              <a:latin typeface="Arial"/>
              <a:ea typeface="Arial"/>
              <a:cs typeface="Arial"/>
              <a:sym typeface="Arial"/>
            </a:endParaRPr>
          </a:p>
        </p:txBody>
      </p:sp>
      <p:sp>
        <p:nvSpPr>
          <p:cNvPr id="608" name="Google Shape;608;p58"/>
          <p:cNvSpPr txBox="1">
            <a:spLocks noGrp="1"/>
          </p:cNvSpPr>
          <p:nvPr>
            <p:ph type="body" idx="1"/>
          </p:nvPr>
        </p:nvSpPr>
        <p:spPr>
          <a:xfrm>
            <a:off x="831849" y="2936631"/>
            <a:ext cx="7951933" cy="3153019"/>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Clr>
                <a:srgbClr val="595959"/>
              </a:buClr>
              <a:buSzPts val="2800"/>
              <a:buNone/>
            </a:pPr>
            <a:r>
              <a:rPr lang="en-GB" sz="2800" b="1" dirty="0" err="1" smtClean="0">
                <a:solidFill>
                  <a:srgbClr val="595959"/>
                </a:solidFill>
                <a:latin typeface="Arial"/>
                <a:ea typeface="Arial"/>
                <a:cs typeface="Arial"/>
                <a:sym typeface="Arial"/>
              </a:rPr>
              <a:t>Matut</a:t>
            </a:r>
            <a:r>
              <a:rPr lang="en-GB" sz="2800" b="1" dirty="0" smtClean="0">
                <a:solidFill>
                  <a:srgbClr val="595959"/>
                </a:solidFill>
                <a:latin typeface="Arial"/>
                <a:ea typeface="Arial"/>
                <a:cs typeface="Arial"/>
                <a:sym typeface="Arial"/>
              </a:rPr>
              <a:t> </a:t>
            </a:r>
            <a:r>
              <a:rPr lang="en-GB" sz="2800" b="1" dirty="0" err="1" smtClean="0">
                <a:solidFill>
                  <a:srgbClr val="595959"/>
                </a:solidFill>
                <a:latin typeface="Arial"/>
                <a:ea typeface="Arial"/>
                <a:cs typeface="Arial"/>
                <a:sym typeface="Arial"/>
              </a:rPr>
              <a:t>na</a:t>
            </a:r>
            <a:r>
              <a:rPr lang="en-GB" sz="2800" b="1" dirty="0" smtClean="0">
                <a:solidFill>
                  <a:srgbClr val="595959"/>
                </a:solidFill>
                <a:latin typeface="Arial"/>
                <a:ea typeface="Arial"/>
                <a:cs typeface="Arial"/>
                <a:sym typeface="Arial"/>
              </a:rPr>
              <a:t> </a:t>
            </a:r>
            <a:r>
              <a:rPr lang="en-GB" sz="2800" b="1" dirty="0" err="1" smtClean="0">
                <a:solidFill>
                  <a:srgbClr val="595959"/>
                </a:solidFill>
                <a:latin typeface="Arial"/>
                <a:ea typeface="Arial"/>
                <a:cs typeface="Arial"/>
                <a:sym typeface="Arial"/>
              </a:rPr>
              <a:t>hka</a:t>
            </a:r>
            <a:r>
              <a:rPr lang="en-GB" sz="2800" b="1" dirty="0" smtClean="0">
                <a:solidFill>
                  <a:srgbClr val="595959"/>
                </a:solidFill>
                <a:latin typeface="Arial"/>
                <a:ea typeface="Arial"/>
                <a:cs typeface="Arial"/>
                <a:sym typeface="Arial"/>
              </a:rPr>
              <a:t> </a:t>
            </a:r>
            <a:r>
              <a:rPr lang="en-GB" sz="2800" b="1" dirty="0" err="1" smtClean="0">
                <a:solidFill>
                  <a:srgbClr val="595959"/>
                </a:solidFill>
                <a:latin typeface="Arial"/>
                <a:ea typeface="Arial"/>
                <a:cs typeface="Arial"/>
                <a:sym typeface="Arial"/>
              </a:rPr>
              <a:t>ja</a:t>
            </a:r>
            <a:r>
              <a:rPr lang="en-GB" sz="2800" b="1" dirty="0" smtClean="0">
                <a:solidFill>
                  <a:srgbClr val="595959"/>
                </a:solidFill>
                <a:latin typeface="Arial"/>
                <a:ea typeface="Arial"/>
                <a:cs typeface="Arial"/>
                <a:sym typeface="Arial"/>
              </a:rPr>
              <a:t> </a:t>
            </a:r>
            <a:r>
              <a:rPr lang="en-GB" sz="2800" b="1" dirty="0" err="1" smtClean="0">
                <a:solidFill>
                  <a:srgbClr val="595959"/>
                </a:solidFill>
                <a:latin typeface="Arial"/>
                <a:ea typeface="Arial"/>
                <a:cs typeface="Arial"/>
                <a:sym typeface="Arial"/>
              </a:rPr>
              <a:t>na</a:t>
            </a:r>
            <a:r>
              <a:rPr lang="en-GB" sz="2800" b="1" dirty="0" smtClean="0">
                <a:solidFill>
                  <a:srgbClr val="595959"/>
                </a:solidFill>
                <a:latin typeface="Arial"/>
                <a:ea typeface="Arial"/>
                <a:cs typeface="Arial"/>
                <a:sym typeface="Arial"/>
              </a:rPr>
              <a:t> </a:t>
            </a:r>
            <a:r>
              <a:rPr lang="en-GB" sz="2800" b="1" dirty="0" err="1" smtClean="0">
                <a:solidFill>
                  <a:srgbClr val="595959"/>
                </a:solidFill>
                <a:latin typeface="Arial"/>
                <a:ea typeface="Arial"/>
                <a:cs typeface="Arial"/>
                <a:sym typeface="Arial"/>
              </a:rPr>
              <a:t>matu</a:t>
            </a:r>
            <a:r>
              <a:rPr lang="en-GB" sz="2800" b="1" dirty="0" smtClean="0">
                <a:solidFill>
                  <a:srgbClr val="595959"/>
                </a:solidFill>
                <a:latin typeface="Arial"/>
                <a:ea typeface="Arial"/>
                <a:cs typeface="Arial"/>
                <a:sym typeface="Arial"/>
              </a:rPr>
              <a:t> – Module(3)</a:t>
            </a:r>
            <a:endParaRPr dirty="0">
              <a:solidFill>
                <a:srgbClr val="3F3F3F"/>
              </a:solidFill>
              <a:latin typeface="Arial"/>
              <a:ea typeface="Arial"/>
              <a:cs typeface="Arial"/>
              <a:sym typeface="Arial"/>
            </a:endParaRPr>
          </a:p>
        </p:txBody>
      </p:sp>
      <p:pic>
        <p:nvPicPr>
          <p:cNvPr id="609" name="Google Shape;609;p58" descr="A picture containing logo&#10;&#10;Description automatically generated"/>
          <p:cNvPicPr preferRelativeResize="0"/>
          <p:nvPr/>
        </p:nvPicPr>
        <p:blipFill rotWithShape="1">
          <a:blip r:embed="rId3">
            <a:alphaModFix/>
          </a:blip>
          <a:srcRect/>
          <a:stretch/>
        </p:blipFill>
        <p:spPr>
          <a:xfrm>
            <a:off x="9541574" y="5091235"/>
            <a:ext cx="1805876" cy="99841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71"/>
        <p:cNvGrpSpPr/>
        <p:nvPr/>
      </p:nvGrpSpPr>
      <p:grpSpPr>
        <a:xfrm>
          <a:off x="0" y="0"/>
          <a:ext cx="0" cy="0"/>
          <a:chOff x="0" y="0"/>
          <a:chExt cx="0" cy="0"/>
        </a:xfrm>
      </p:grpSpPr>
      <p:sp>
        <p:nvSpPr>
          <p:cNvPr id="172" name="Google Shape;172;p6"/>
          <p:cNvSpPr/>
          <p:nvPr/>
        </p:nvSpPr>
        <p:spPr>
          <a:xfrm>
            <a:off x="0" y="0"/>
            <a:ext cx="12188952"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73" name="Google Shape;173;p6" descr="A close up of a persons hand&#10;&#10;Description automatically generated"/>
          <p:cNvPicPr preferRelativeResize="0"/>
          <p:nvPr/>
        </p:nvPicPr>
        <p:blipFill rotWithShape="1">
          <a:blip r:embed="rId3">
            <a:alphaModFix amt="50000"/>
          </a:blip>
          <a:srcRect t="6828" r="-1" b="3507"/>
          <a:stretch/>
        </p:blipFill>
        <p:spPr>
          <a:xfrm>
            <a:off x="20" y="10"/>
            <a:ext cx="12188930" cy="6857990"/>
          </a:xfrm>
          <a:prstGeom prst="rect">
            <a:avLst/>
          </a:prstGeom>
          <a:noFill/>
          <a:ln>
            <a:noFill/>
          </a:ln>
        </p:spPr>
      </p:pic>
      <p:sp>
        <p:nvSpPr>
          <p:cNvPr id="174" name="Google Shape;174;p6"/>
          <p:cNvSpPr txBox="1">
            <a:spLocks noGrp="1"/>
          </p:cNvSpPr>
          <p:nvPr>
            <p:ph type="subTitle" idx="1"/>
          </p:nvPr>
        </p:nvSpPr>
        <p:spPr>
          <a:xfrm>
            <a:off x="1648968" y="4995672"/>
            <a:ext cx="9144000" cy="1536192"/>
          </a:xfrm>
          <a:prstGeom prst="rect">
            <a:avLst/>
          </a:prstGeom>
          <a:noFill/>
          <a:ln>
            <a:noFill/>
          </a:ln>
        </p:spPr>
        <p:txBody>
          <a:bodyPr spcFirstLastPara="1" wrap="square" lIns="91425" tIns="45700" rIns="91425" bIns="45700" anchor="t" anchorCtr="0">
            <a:normAutofit fontScale="70000" lnSpcReduction="20000"/>
          </a:bodyPr>
          <a:lstStyle/>
          <a:p>
            <a:pPr marL="0" lvl="0" indent="0" algn="ctr" rtl="0">
              <a:lnSpc>
                <a:spcPct val="160000"/>
              </a:lnSpc>
              <a:spcBef>
                <a:spcPts val="0"/>
              </a:spcBef>
              <a:spcAft>
                <a:spcPts val="0"/>
              </a:spcAft>
              <a:buClr>
                <a:schemeClr val="lt1"/>
              </a:buClr>
              <a:buSzPct val="117647"/>
              <a:buNone/>
            </a:pPr>
            <a:r>
              <a:rPr lang="en-GB" sz="3200" b="1" dirty="0" err="1" smtClean="0">
                <a:latin typeface="Arial"/>
                <a:ea typeface="Arial"/>
                <a:cs typeface="Arial"/>
                <a:sym typeface="Arial"/>
              </a:rPr>
              <a:t>Nau</a:t>
            </a:r>
            <a:r>
              <a:rPr lang="en-GB" sz="3200" b="1" dirty="0" smtClean="0">
                <a:latin typeface="Arial"/>
                <a:ea typeface="Arial"/>
                <a:cs typeface="Arial"/>
                <a:sym typeface="Arial"/>
              </a:rPr>
              <a:t> n-</a:t>
            </a:r>
            <a:r>
              <a:rPr lang="en-GB" sz="3200" b="1" dirty="0" err="1" smtClean="0">
                <a:latin typeface="Arial"/>
                <a:ea typeface="Arial"/>
                <a:cs typeface="Arial"/>
                <a:sym typeface="Arial"/>
              </a:rPr>
              <a:t>na</a:t>
            </a:r>
            <a:r>
              <a:rPr lang="en-GB" sz="3200" b="1" dirty="0" smtClean="0">
                <a:latin typeface="Arial"/>
                <a:ea typeface="Arial"/>
                <a:cs typeface="Arial"/>
                <a:sym typeface="Arial"/>
              </a:rPr>
              <a:t> </a:t>
            </a:r>
            <a:r>
              <a:rPr lang="en-GB" sz="3200" b="1" dirty="0" err="1" smtClean="0">
                <a:latin typeface="Arial"/>
                <a:ea typeface="Arial"/>
                <a:cs typeface="Arial"/>
                <a:sym typeface="Arial"/>
              </a:rPr>
              <a:t>shi</a:t>
            </a:r>
            <a:r>
              <a:rPr lang="en-GB" sz="3200" b="1" dirty="0" smtClean="0">
                <a:latin typeface="Arial"/>
                <a:ea typeface="Arial"/>
                <a:cs typeface="Arial"/>
                <a:sym typeface="Arial"/>
              </a:rPr>
              <a:t> a </a:t>
            </a:r>
            <a:r>
              <a:rPr lang="en-GB" sz="3200" b="1" dirty="0" err="1" smtClean="0">
                <a:latin typeface="Arial"/>
                <a:ea typeface="Arial"/>
                <a:cs typeface="Arial"/>
                <a:sym typeface="Arial"/>
              </a:rPr>
              <a:t>aten</a:t>
            </a:r>
            <a:r>
              <a:rPr lang="en-GB" sz="3200" b="1" dirty="0" smtClean="0">
                <a:latin typeface="Arial"/>
                <a:ea typeface="Arial"/>
                <a:cs typeface="Arial"/>
                <a:sym typeface="Arial"/>
              </a:rPr>
              <a:t> </a:t>
            </a:r>
            <a:r>
              <a:rPr lang="en-GB" sz="3200" b="1" dirty="0" err="1" smtClean="0">
                <a:latin typeface="Arial"/>
                <a:ea typeface="Arial"/>
                <a:cs typeface="Arial"/>
                <a:sym typeface="Arial"/>
              </a:rPr>
              <a:t>hta</a:t>
            </a:r>
            <a:r>
              <a:rPr lang="en-GB" sz="3200" b="1" dirty="0" smtClean="0">
                <a:latin typeface="Arial"/>
                <a:ea typeface="Arial"/>
                <a:cs typeface="Arial"/>
                <a:sym typeface="Arial"/>
              </a:rPr>
              <a:t> </a:t>
            </a:r>
            <a:r>
              <a:rPr lang="en-GB" sz="3200" b="1" dirty="0" err="1" smtClean="0">
                <a:latin typeface="Arial"/>
                <a:ea typeface="Arial"/>
                <a:cs typeface="Arial"/>
                <a:sym typeface="Arial"/>
              </a:rPr>
              <a:t>hkrum</a:t>
            </a:r>
            <a:r>
              <a:rPr lang="en-GB" sz="3200" b="1" dirty="0" smtClean="0">
                <a:latin typeface="Arial"/>
                <a:ea typeface="Arial"/>
                <a:cs typeface="Arial"/>
                <a:sym typeface="Arial"/>
              </a:rPr>
              <a:t> </a:t>
            </a:r>
            <a:r>
              <a:rPr lang="en-GB" sz="3200" b="1" dirty="0" err="1" smtClean="0">
                <a:latin typeface="Arial"/>
                <a:ea typeface="Arial"/>
                <a:cs typeface="Arial"/>
                <a:sym typeface="Arial"/>
              </a:rPr>
              <a:t>zup</a:t>
            </a:r>
            <a:r>
              <a:rPr lang="en-GB" sz="3200" b="1" dirty="0" smtClean="0">
                <a:latin typeface="Arial"/>
                <a:ea typeface="Arial"/>
                <a:cs typeface="Arial"/>
                <a:sym typeface="Arial"/>
              </a:rPr>
              <a:t> </a:t>
            </a:r>
            <a:r>
              <a:rPr lang="en-GB" sz="3200" b="1" dirty="0" err="1" smtClean="0">
                <a:latin typeface="Arial"/>
                <a:ea typeface="Arial"/>
                <a:cs typeface="Arial"/>
                <a:sym typeface="Arial"/>
              </a:rPr>
              <a:t>ga</a:t>
            </a:r>
            <a:r>
              <a:rPr lang="en-GB" sz="3200" b="1" dirty="0" smtClean="0">
                <a:latin typeface="Arial"/>
                <a:ea typeface="Arial"/>
                <a:cs typeface="Arial"/>
                <a:sym typeface="Arial"/>
              </a:rPr>
              <a:t> </a:t>
            </a:r>
            <a:r>
              <a:rPr lang="en-GB" sz="3200" b="1" dirty="0" err="1" smtClean="0">
                <a:latin typeface="Arial"/>
                <a:ea typeface="Arial"/>
                <a:cs typeface="Arial"/>
                <a:sym typeface="Arial"/>
              </a:rPr>
              <a:t>ai</a:t>
            </a:r>
            <a:r>
              <a:rPr lang="en-GB" sz="3200" b="1" dirty="0" smtClean="0">
                <a:latin typeface="Arial"/>
                <a:ea typeface="Arial"/>
                <a:cs typeface="Arial"/>
                <a:sym typeface="Arial"/>
              </a:rPr>
              <a:t> </a:t>
            </a:r>
            <a:r>
              <a:rPr lang="en-GB" sz="3200" b="1" dirty="0" err="1" smtClean="0">
                <a:latin typeface="Arial"/>
                <a:ea typeface="Arial"/>
                <a:cs typeface="Arial"/>
                <a:sym typeface="Arial"/>
              </a:rPr>
              <a:t>masha</a:t>
            </a:r>
            <a:r>
              <a:rPr lang="en-GB" sz="3200" b="1" dirty="0" smtClean="0">
                <a:latin typeface="Arial"/>
                <a:ea typeface="Arial"/>
                <a:cs typeface="Arial"/>
                <a:sym typeface="Arial"/>
              </a:rPr>
              <a:t> </a:t>
            </a:r>
            <a:r>
              <a:rPr lang="en-GB" sz="3200" b="1" dirty="0" err="1" smtClean="0">
                <a:latin typeface="Arial"/>
                <a:ea typeface="Arial"/>
                <a:cs typeface="Arial"/>
                <a:sym typeface="Arial"/>
              </a:rPr>
              <a:t>langai</a:t>
            </a:r>
            <a:r>
              <a:rPr lang="en-GB" sz="3200" b="1" dirty="0" smtClean="0">
                <a:latin typeface="Arial"/>
                <a:ea typeface="Arial"/>
                <a:cs typeface="Arial"/>
                <a:sym typeface="Arial"/>
              </a:rPr>
              <a:t> </a:t>
            </a:r>
            <a:r>
              <a:rPr lang="en-GB" sz="3200" b="1" dirty="0" err="1" smtClean="0">
                <a:latin typeface="Arial"/>
                <a:ea typeface="Arial"/>
                <a:cs typeface="Arial"/>
                <a:sym typeface="Arial"/>
              </a:rPr>
              <a:t>ngai</a:t>
            </a:r>
            <a:r>
              <a:rPr lang="en-GB" sz="3200" b="1" dirty="0" smtClean="0">
                <a:latin typeface="Arial"/>
                <a:ea typeface="Arial"/>
                <a:cs typeface="Arial"/>
                <a:sym typeface="Arial"/>
              </a:rPr>
              <a:t> </a:t>
            </a:r>
            <a:r>
              <a:rPr lang="en-GB" sz="3200" b="1" dirty="0" err="1" smtClean="0">
                <a:latin typeface="Arial"/>
                <a:ea typeface="Arial"/>
                <a:cs typeface="Arial"/>
                <a:sym typeface="Arial"/>
              </a:rPr>
              <a:t>kaw</a:t>
            </a:r>
            <a:r>
              <a:rPr lang="en-GB" sz="3200" b="1" dirty="0" smtClean="0">
                <a:latin typeface="Arial"/>
                <a:ea typeface="Arial"/>
                <a:cs typeface="Arial"/>
                <a:sym typeface="Arial"/>
              </a:rPr>
              <a:t> </a:t>
            </a:r>
            <a:r>
              <a:rPr lang="en-GB" sz="3200" b="1" dirty="0" err="1" smtClean="0">
                <a:latin typeface="Arial"/>
                <a:ea typeface="Arial"/>
                <a:cs typeface="Arial"/>
                <a:sym typeface="Arial"/>
              </a:rPr>
              <a:t>na</a:t>
            </a:r>
            <a:r>
              <a:rPr lang="en-GB" sz="3200" b="1" dirty="0" smtClean="0">
                <a:latin typeface="Arial"/>
                <a:ea typeface="Arial"/>
                <a:cs typeface="Arial"/>
                <a:sym typeface="Arial"/>
              </a:rPr>
              <a:t> </a:t>
            </a:r>
            <a:r>
              <a:rPr lang="en-GB" sz="3200" b="1" dirty="0" err="1" smtClean="0">
                <a:latin typeface="Arial"/>
                <a:ea typeface="Arial"/>
                <a:cs typeface="Arial"/>
                <a:sym typeface="Arial"/>
              </a:rPr>
              <a:t>garum</a:t>
            </a:r>
            <a:r>
              <a:rPr lang="en-GB" sz="3200" b="1" dirty="0" smtClean="0">
                <a:latin typeface="Arial"/>
                <a:ea typeface="Arial"/>
                <a:cs typeface="Arial"/>
                <a:sym typeface="Arial"/>
              </a:rPr>
              <a:t> </a:t>
            </a:r>
            <a:r>
              <a:rPr lang="en-GB" sz="3200" b="1" dirty="0" err="1" smtClean="0">
                <a:latin typeface="Arial"/>
                <a:ea typeface="Arial"/>
                <a:cs typeface="Arial"/>
                <a:sym typeface="Arial"/>
              </a:rPr>
              <a:t>shingtau</a:t>
            </a:r>
            <a:r>
              <a:rPr lang="en-GB" sz="3200" b="1" dirty="0" smtClean="0">
                <a:latin typeface="Arial"/>
                <a:ea typeface="Arial"/>
                <a:cs typeface="Arial"/>
                <a:sym typeface="Arial"/>
              </a:rPr>
              <a:t> lam </a:t>
            </a:r>
            <a:r>
              <a:rPr lang="en-GB" sz="3200" b="1" dirty="0" err="1" smtClean="0">
                <a:latin typeface="Arial"/>
                <a:ea typeface="Arial"/>
                <a:cs typeface="Arial"/>
                <a:sym typeface="Arial"/>
              </a:rPr>
              <a:t>lu</a:t>
            </a:r>
            <a:r>
              <a:rPr lang="en-GB" sz="3200" b="1" dirty="0" smtClean="0">
                <a:latin typeface="Arial"/>
                <a:ea typeface="Arial"/>
                <a:cs typeface="Arial"/>
                <a:sym typeface="Arial"/>
              </a:rPr>
              <a:t> la </a:t>
            </a:r>
            <a:r>
              <a:rPr lang="en-GB" sz="3200" b="1" dirty="0" err="1" smtClean="0">
                <a:latin typeface="Arial"/>
                <a:ea typeface="Arial"/>
                <a:cs typeface="Arial"/>
                <a:sym typeface="Arial"/>
              </a:rPr>
              <a:t>ai</a:t>
            </a:r>
            <a:r>
              <a:rPr lang="en-GB" sz="3200" b="1" dirty="0" smtClean="0">
                <a:latin typeface="Arial"/>
                <a:ea typeface="Arial"/>
                <a:cs typeface="Arial"/>
                <a:sym typeface="Arial"/>
              </a:rPr>
              <a:t> </a:t>
            </a:r>
            <a:r>
              <a:rPr lang="en-GB" sz="3200" b="1" dirty="0" err="1" smtClean="0">
                <a:latin typeface="Arial"/>
                <a:ea typeface="Arial"/>
                <a:cs typeface="Arial"/>
                <a:sym typeface="Arial"/>
              </a:rPr>
              <a:t>ngu</a:t>
            </a:r>
            <a:r>
              <a:rPr lang="en-GB" sz="3200" b="1" dirty="0" smtClean="0">
                <a:latin typeface="Arial"/>
                <a:ea typeface="Arial"/>
                <a:cs typeface="Arial"/>
                <a:sym typeface="Arial"/>
              </a:rPr>
              <a:t> n-</a:t>
            </a:r>
            <a:r>
              <a:rPr lang="en-GB" sz="3200" b="1" dirty="0" err="1" smtClean="0">
                <a:latin typeface="Arial"/>
                <a:ea typeface="Arial"/>
                <a:cs typeface="Arial"/>
                <a:sym typeface="Arial"/>
              </a:rPr>
              <a:t>na</a:t>
            </a:r>
            <a:r>
              <a:rPr lang="en-GB" sz="3200" b="1" dirty="0" smtClean="0">
                <a:latin typeface="Arial"/>
                <a:ea typeface="Arial"/>
                <a:cs typeface="Arial"/>
                <a:sym typeface="Arial"/>
              </a:rPr>
              <a:t> </a:t>
            </a:r>
            <a:r>
              <a:rPr lang="en-GB" sz="3200" b="1" dirty="0" err="1" smtClean="0">
                <a:latin typeface="Arial"/>
                <a:ea typeface="Arial"/>
                <a:cs typeface="Arial"/>
                <a:sym typeface="Arial"/>
              </a:rPr>
              <a:t>hkam</a:t>
            </a:r>
            <a:r>
              <a:rPr lang="en-GB" sz="3200" b="1" dirty="0" smtClean="0">
                <a:latin typeface="Arial"/>
                <a:ea typeface="Arial"/>
                <a:cs typeface="Arial"/>
                <a:sym typeface="Arial"/>
              </a:rPr>
              <a:t> </a:t>
            </a:r>
            <a:r>
              <a:rPr lang="en-GB" sz="3200" b="1" dirty="0" err="1" smtClean="0">
                <a:latin typeface="Arial"/>
                <a:ea typeface="Arial"/>
                <a:cs typeface="Arial"/>
                <a:sym typeface="Arial"/>
              </a:rPr>
              <a:t>sha</a:t>
            </a:r>
            <a:r>
              <a:rPr lang="en-GB" sz="3200" b="1" dirty="0" smtClean="0">
                <a:latin typeface="Arial"/>
                <a:ea typeface="Arial"/>
                <a:cs typeface="Arial"/>
                <a:sym typeface="Arial"/>
              </a:rPr>
              <a:t> </a:t>
            </a:r>
            <a:r>
              <a:rPr lang="en-GB" sz="3200" b="1" dirty="0" err="1" smtClean="0">
                <a:latin typeface="Arial"/>
                <a:ea typeface="Arial"/>
                <a:cs typeface="Arial"/>
                <a:sym typeface="Arial"/>
              </a:rPr>
              <a:t>wa</a:t>
            </a:r>
            <a:r>
              <a:rPr lang="en-GB" sz="3200" b="1" dirty="0" smtClean="0">
                <a:latin typeface="Arial"/>
                <a:ea typeface="Arial"/>
                <a:cs typeface="Arial"/>
                <a:sym typeface="Arial"/>
              </a:rPr>
              <a:t> </a:t>
            </a:r>
            <a:r>
              <a:rPr lang="en-GB" sz="3200" b="1" dirty="0" err="1" smtClean="0">
                <a:latin typeface="Arial"/>
                <a:ea typeface="Arial"/>
                <a:cs typeface="Arial"/>
                <a:sym typeface="Arial"/>
              </a:rPr>
              <a:t>ai</a:t>
            </a:r>
            <a:r>
              <a:rPr lang="en-GB" sz="3200" b="1" dirty="0" smtClean="0">
                <a:latin typeface="Arial"/>
                <a:ea typeface="Arial"/>
                <a:cs typeface="Arial"/>
                <a:sym typeface="Arial"/>
              </a:rPr>
              <a:t> </a:t>
            </a:r>
            <a:r>
              <a:rPr lang="en-GB" sz="3200" b="1" dirty="0" err="1" smtClean="0">
                <a:latin typeface="Arial"/>
                <a:ea typeface="Arial"/>
                <a:cs typeface="Arial"/>
                <a:sym typeface="Arial"/>
              </a:rPr>
              <a:t>aten</a:t>
            </a:r>
            <a:r>
              <a:rPr lang="en-GB" sz="3200" b="1" dirty="0" smtClean="0">
                <a:latin typeface="Arial"/>
                <a:ea typeface="Arial"/>
                <a:cs typeface="Arial"/>
                <a:sym typeface="Arial"/>
              </a:rPr>
              <a:t> </a:t>
            </a:r>
            <a:r>
              <a:rPr lang="en-GB" sz="3200" b="1" dirty="0" err="1" smtClean="0"/>
              <a:t>hpe</a:t>
            </a:r>
            <a:endParaRPr lang="en-GB" sz="3200" b="1" dirty="0" smtClean="0"/>
          </a:p>
          <a:p>
            <a:pPr marL="0" lvl="0" indent="0" algn="ctr" rtl="0">
              <a:lnSpc>
                <a:spcPct val="160000"/>
              </a:lnSpc>
              <a:spcBef>
                <a:spcPts val="0"/>
              </a:spcBef>
              <a:spcAft>
                <a:spcPts val="0"/>
              </a:spcAft>
              <a:buClr>
                <a:schemeClr val="lt1"/>
              </a:buClr>
              <a:buSzPct val="117647"/>
              <a:buNone/>
            </a:pPr>
            <a:r>
              <a:rPr lang="en-GB" sz="3200" b="1" dirty="0" smtClean="0"/>
              <a:t> </a:t>
            </a:r>
            <a:r>
              <a:rPr lang="en-GB" sz="3200" b="1" dirty="0" err="1" smtClean="0"/>
              <a:t>myit</a:t>
            </a:r>
            <a:r>
              <a:rPr lang="en-GB" sz="3200" b="1" dirty="0" smtClean="0"/>
              <a:t>  </a:t>
            </a:r>
            <a:r>
              <a:rPr lang="en-GB" sz="3200" b="1" dirty="0" err="1" smtClean="0"/>
              <a:t>yu</a:t>
            </a:r>
            <a:r>
              <a:rPr lang="en-GB" sz="3200" b="1" dirty="0" smtClean="0"/>
              <a:t> u.</a:t>
            </a:r>
            <a:endParaRPr dirty="0">
              <a:latin typeface="Arial"/>
              <a:ea typeface="Arial"/>
              <a:cs typeface="Arial"/>
              <a:sym typeface="Arial"/>
            </a:endParaRPr>
          </a:p>
        </p:txBody>
      </p:sp>
      <p:sp>
        <p:nvSpPr>
          <p:cNvPr id="175" name="Google Shape;175;p6"/>
          <p:cNvSpPr/>
          <p:nvPr/>
        </p:nvSpPr>
        <p:spPr>
          <a:xfrm>
            <a:off x="3974206" y="4368623"/>
            <a:ext cx="4243589" cy="27432"/>
          </a:xfrm>
          <a:custGeom>
            <a:avLst/>
            <a:gdLst/>
            <a:ahLst/>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lt1"/>
          </a:solidFill>
          <a:ln w="381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0"/>
        <p:cNvGrpSpPr/>
        <p:nvPr/>
      </p:nvGrpSpPr>
      <p:grpSpPr>
        <a:xfrm>
          <a:off x="0" y="0"/>
          <a:ext cx="0" cy="0"/>
          <a:chOff x="0" y="0"/>
          <a:chExt cx="0" cy="0"/>
        </a:xfrm>
      </p:grpSpPr>
      <p:sp>
        <p:nvSpPr>
          <p:cNvPr id="181" name="Google Shape;181;p7"/>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2" name="Google Shape;182;p7"/>
          <p:cNvSpPr txBox="1">
            <a:spLocks noGrp="1"/>
          </p:cNvSpPr>
          <p:nvPr>
            <p:ph type="subTitle" idx="1"/>
          </p:nvPr>
        </p:nvSpPr>
        <p:spPr>
          <a:xfrm>
            <a:off x="6593619" y="2414016"/>
            <a:ext cx="5155096" cy="1572768"/>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3600"/>
              <a:buNone/>
            </a:pPr>
            <a:r>
              <a:rPr lang="en-GB" sz="2400" b="1" dirty="0" smtClean="0"/>
              <a:t>Dai </a:t>
            </a:r>
            <a:r>
              <a:rPr lang="en-GB" sz="2400" b="1" dirty="0" err="1" smtClean="0"/>
              <a:t>masha</a:t>
            </a:r>
            <a:r>
              <a:rPr lang="en-GB" sz="2400" b="1" dirty="0" smtClean="0"/>
              <a:t> </a:t>
            </a:r>
            <a:r>
              <a:rPr lang="en-GB" sz="2400" b="1" dirty="0" err="1" smtClean="0"/>
              <a:t>gaw</a:t>
            </a:r>
            <a:r>
              <a:rPr lang="en-GB" sz="2400" b="1" dirty="0" smtClean="0"/>
              <a:t> </a:t>
            </a:r>
            <a:r>
              <a:rPr lang="en-GB" sz="2400" b="1" dirty="0" err="1" smtClean="0"/>
              <a:t>tinang</a:t>
            </a:r>
            <a:r>
              <a:rPr lang="en-GB" sz="2400" b="1" dirty="0" smtClean="0"/>
              <a:t> </a:t>
            </a:r>
            <a:r>
              <a:rPr lang="en-GB" sz="2400" b="1" dirty="0" err="1" smtClean="0"/>
              <a:t>garum</a:t>
            </a:r>
            <a:r>
              <a:rPr lang="en-GB" sz="2400" b="1" dirty="0" smtClean="0"/>
              <a:t> </a:t>
            </a:r>
            <a:r>
              <a:rPr lang="en-GB" sz="2400" b="1" dirty="0" err="1" smtClean="0"/>
              <a:t>shingtau</a:t>
            </a:r>
            <a:r>
              <a:rPr lang="en-GB" sz="2400" b="1" dirty="0" smtClean="0"/>
              <a:t> </a:t>
            </a:r>
            <a:r>
              <a:rPr lang="en-GB" sz="2400" b="1" dirty="0" err="1" smtClean="0"/>
              <a:t>hkrum</a:t>
            </a:r>
            <a:r>
              <a:rPr lang="en-GB" sz="2400" b="1" dirty="0" smtClean="0"/>
              <a:t> </a:t>
            </a:r>
            <a:r>
              <a:rPr lang="en-GB" sz="2400" b="1" dirty="0" err="1" smtClean="0"/>
              <a:t>ai</a:t>
            </a:r>
            <a:r>
              <a:rPr lang="en-GB" sz="2400" b="1" dirty="0" smtClean="0"/>
              <a:t> </a:t>
            </a:r>
            <a:r>
              <a:rPr lang="en-GB" sz="2400" b="1" dirty="0" err="1" smtClean="0"/>
              <a:t>ngu</a:t>
            </a:r>
            <a:r>
              <a:rPr lang="en-GB" sz="2400" b="1" dirty="0" smtClean="0"/>
              <a:t> n-</a:t>
            </a:r>
            <a:r>
              <a:rPr lang="en-GB" sz="2400" b="1" dirty="0" err="1" smtClean="0"/>
              <a:t>na</a:t>
            </a:r>
            <a:r>
              <a:rPr lang="en-GB" sz="2400" b="1" dirty="0" smtClean="0"/>
              <a:t> </a:t>
            </a:r>
            <a:r>
              <a:rPr lang="en-GB" sz="2400" b="1" dirty="0" err="1" smtClean="0"/>
              <a:t>hkam</a:t>
            </a:r>
            <a:r>
              <a:rPr lang="en-GB" sz="2400" b="1" dirty="0" smtClean="0"/>
              <a:t> </a:t>
            </a:r>
            <a:r>
              <a:rPr lang="en-GB" sz="2400" b="1" dirty="0" err="1" smtClean="0"/>
              <a:t>sha</a:t>
            </a:r>
            <a:r>
              <a:rPr lang="en-GB" sz="2400" b="1" dirty="0" smtClean="0"/>
              <a:t> </a:t>
            </a:r>
            <a:r>
              <a:rPr lang="en-GB" sz="2400" b="1" dirty="0" err="1" smtClean="0"/>
              <a:t>hkra</a:t>
            </a:r>
            <a:r>
              <a:rPr lang="en-GB" sz="2400" b="1" dirty="0" smtClean="0"/>
              <a:t> </a:t>
            </a:r>
            <a:r>
              <a:rPr lang="en-GB" sz="2400" b="1" dirty="0" err="1" smtClean="0"/>
              <a:t>hpa</a:t>
            </a:r>
            <a:r>
              <a:rPr lang="en-GB" sz="2400" b="1" dirty="0" smtClean="0"/>
              <a:t> </a:t>
            </a:r>
            <a:r>
              <a:rPr lang="en-GB" sz="2400" b="1" dirty="0" err="1" smtClean="0"/>
              <a:t>ni</a:t>
            </a:r>
            <a:r>
              <a:rPr lang="en-GB" sz="2400" b="1" dirty="0" smtClean="0"/>
              <a:t> </a:t>
            </a:r>
            <a:r>
              <a:rPr lang="en-GB" sz="2400" b="1" dirty="0" err="1" smtClean="0"/>
              <a:t>galaw</a:t>
            </a:r>
            <a:r>
              <a:rPr lang="en-GB" sz="2400" b="1" dirty="0" smtClean="0"/>
              <a:t> </a:t>
            </a:r>
            <a:r>
              <a:rPr lang="en-GB" sz="2400" b="1" dirty="0" err="1" smtClean="0"/>
              <a:t>wa</a:t>
            </a:r>
            <a:r>
              <a:rPr lang="en-GB" sz="2400" b="1" dirty="0" smtClean="0"/>
              <a:t> </a:t>
            </a:r>
            <a:r>
              <a:rPr lang="en-GB" sz="2400" b="1" dirty="0" err="1" smtClean="0"/>
              <a:t>ai</a:t>
            </a:r>
            <a:r>
              <a:rPr lang="en-GB" sz="2400" b="1" dirty="0" smtClean="0"/>
              <a:t> </a:t>
            </a:r>
            <a:r>
              <a:rPr lang="en-GB" sz="2400" b="1" dirty="0" err="1" smtClean="0"/>
              <a:t>rai</a:t>
            </a:r>
            <a:r>
              <a:rPr lang="en-GB" sz="2400" b="1" dirty="0" smtClean="0"/>
              <a:t>?</a:t>
            </a:r>
            <a:endParaRPr sz="2400" b="1" dirty="0">
              <a:latin typeface="Arial"/>
              <a:ea typeface="Arial"/>
              <a:cs typeface="Arial"/>
              <a:sym typeface="Arial"/>
            </a:endParaRPr>
          </a:p>
        </p:txBody>
      </p:sp>
      <p:pic>
        <p:nvPicPr>
          <p:cNvPr id="183" name="Google Shape;183;p7" descr="A picture containing toy, room&#10;&#10;Description automatically generated"/>
          <p:cNvPicPr preferRelativeResize="0"/>
          <p:nvPr/>
        </p:nvPicPr>
        <p:blipFill rotWithShape="1">
          <a:blip r:embed="rId3">
            <a:alphaModFix/>
          </a:blip>
          <a:srcRect t="1290" r="3" b="2"/>
          <a:stretch/>
        </p:blipFill>
        <p:spPr>
          <a:xfrm>
            <a:off x="866691" y="1216968"/>
            <a:ext cx="5416261" cy="4424065"/>
          </a:xfrm>
          <a:custGeom>
            <a:avLst/>
            <a:gdLst/>
            <a:ahLst/>
            <a:cxnLst/>
            <a:rect l="l" t="t" r="r" b="b"/>
            <a:pathLst>
              <a:path w="5531320" h="4424065" extrusionOk="0">
                <a:moveTo>
                  <a:pt x="4292328" y="3931444"/>
                </a:moveTo>
                <a:cubicBezTo>
                  <a:pt x="3830135" y="4131325"/>
                  <a:pt x="3346708" y="4259111"/>
                  <a:pt x="2855653" y="4364392"/>
                </a:cubicBezTo>
                <a:lnTo>
                  <a:pt x="2855525" y="4364392"/>
                </a:lnTo>
                <a:cubicBezTo>
                  <a:pt x="3386634" y="4394018"/>
                  <a:pt x="3853531" y="4210158"/>
                  <a:pt x="4292328" y="3931444"/>
                </a:cubicBezTo>
                <a:close/>
                <a:moveTo>
                  <a:pt x="4302118" y="3923561"/>
                </a:moveTo>
                <a:lnTo>
                  <a:pt x="4301102" y="3924959"/>
                </a:lnTo>
                <a:lnTo>
                  <a:pt x="4302881" y="3924959"/>
                </a:lnTo>
                <a:close/>
                <a:moveTo>
                  <a:pt x="3885572" y="334733"/>
                </a:moveTo>
                <a:cubicBezTo>
                  <a:pt x="4046889" y="406840"/>
                  <a:pt x="4203653" y="488713"/>
                  <a:pt x="4355013" y="579880"/>
                </a:cubicBezTo>
                <a:cubicBezTo>
                  <a:pt x="4662082" y="768063"/>
                  <a:pt x="4933803" y="995790"/>
                  <a:pt x="5144619" y="1290779"/>
                </a:cubicBezTo>
                <a:cubicBezTo>
                  <a:pt x="5314365" y="1528042"/>
                  <a:pt x="5426258" y="1789591"/>
                  <a:pt x="5468598" y="2088522"/>
                </a:cubicBezTo>
                <a:cubicBezTo>
                  <a:pt x="5479330" y="2001424"/>
                  <a:pt x="5480182" y="1913385"/>
                  <a:pt x="5471141" y="1826083"/>
                </a:cubicBezTo>
                <a:cubicBezTo>
                  <a:pt x="5455337" y="1662962"/>
                  <a:pt x="5406307" y="1504799"/>
                  <a:pt x="5327080" y="1361348"/>
                </a:cubicBezTo>
                <a:cubicBezTo>
                  <a:pt x="5206160" y="1140233"/>
                  <a:pt x="5033362" y="965782"/>
                  <a:pt x="4833354" y="816507"/>
                </a:cubicBezTo>
                <a:cubicBezTo>
                  <a:pt x="4597235" y="640276"/>
                  <a:pt x="4336322" y="509438"/>
                  <a:pt x="4063457" y="400724"/>
                </a:cubicBezTo>
                <a:cubicBezTo>
                  <a:pt x="4033360" y="388607"/>
                  <a:pt x="4003060" y="376909"/>
                  <a:pt x="3972544" y="365631"/>
                </a:cubicBezTo>
                <a:cubicBezTo>
                  <a:pt x="3943680" y="354950"/>
                  <a:pt x="3914563" y="345033"/>
                  <a:pt x="3885572" y="334733"/>
                </a:cubicBezTo>
                <a:close/>
                <a:moveTo>
                  <a:pt x="3865737" y="329520"/>
                </a:moveTo>
                <a:cubicBezTo>
                  <a:pt x="3865737" y="329520"/>
                  <a:pt x="3865737" y="330410"/>
                  <a:pt x="3866500" y="330537"/>
                </a:cubicBezTo>
                <a:lnTo>
                  <a:pt x="3869806" y="330156"/>
                </a:lnTo>
                <a:close/>
                <a:moveTo>
                  <a:pt x="2219772" y="85645"/>
                </a:moveTo>
                <a:cubicBezTo>
                  <a:pt x="2206943" y="84005"/>
                  <a:pt x="2193910" y="85264"/>
                  <a:pt x="2181627" y="89333"/>
                </a:cubicBezTo>
                <a:cubicBezTo>
                  <a:pt x="1932920" y="125113"/>
                  <a:pt x="1690800" y="197118"/>
                  <a:pt x="1462972" y="303073"/>
                </a:cubicBezTo>
                <a:cubicBezTo>
                  <a:pt x="971789" y="529528"/>
                  <a:pt x="578130" y="865460"/>
                  <a:pt x="308698" y="1338461"/>
                </a:cubicBezTo>
                <a:cubicBezTo>
                  <a:pt x="180225" y="1561852"/>
                  <a:pt x="97653" y="1808638"/>
                  <a:pt x="65840" y="2064364"/>
                </a:cubicBezTo>
                <a:cubicBezTo>
                  <a:pt x="71943" y="2050505"/>
                  <a:pt x="77284" y="2036391"/>
                  <a:pt x="82115" y="2022150"/>
                </a:cubicBezTo>
                <a:cubicBezTo>
                  <a:pt x="170104" y="1763653"/>
                  <a:pt x="279580" y="1515073"/>
                  <a:pt x="423261" y="1282260"/>
                </a:cubicBezTo>
                <a:cubicBezTo>
                  <a:pt x="630770" y="945565"/>
                  <a:pt x="895371" y="664944"/>
                  <a:pt x="1231812" y="454001"/>
                </a:cubicBezTo>
                <a:cubicBezTo>
                  <a:pt x="1535193" y="263783"/>
                  <a:pt x="1866802" y="149729"/>
                  <a:pt x="2219772" y="85645"/>
                </a:cubicBezTo>
                <a:close/>
                <a:moveTo>
                  <a:pt x="2612541" y="836"/>
                </a:moveTo>
                <a:cubicBezTo>
                  <a:pt x="2715914" y="-4250"/>
                  <a:pt x="2831240" y="14695"/>
                  <a:pt x="2946311" y="35548"/>
                </a:cubicBezTo>
                <a:cubicBezTo>
                  <a:pt x="3291652" y="98106"/>
                  <a:pt x="3631144" y="182915"/>
                  <a:pt x="3961100" y="303581"/>
                </a:cubicBezTo>
                <a:cubicBezTo>
                  <a:pt x="4278341" y="419543"/>
                  <a:pt x="4581341" y="563350"/>
                  <a:pt x="4854588" y="764502"/>
                </a:cubicBezTo>
                <a:cubicBezTo>
                  <a:pt x="5067438" y="921152"/>
                  <a:pt x="5250408" y="1105521"/>
                  <a:pt x="5377813" y="1339732"/>
                </a:cubicBezTo>
                <a:cubicBezTo>
                  <a:pt x="5459812" y="1489986"/>
                  <a:pt x="5510304" y="1655396"/>
                  <a:pt x="5526198" y="1825829"/>
                </a:cubicBezTo>
                <a:cubicBezTo>
                  <a:pt x="5538277" y="1951327"/>
                  <a:pt x="5527342" y="2074917"/>
                  <a:pt x="5510558" y="2199398"/>
                </a:cubicBezTo>
                <a:cubicBezTo>
                  <a:pt x="5502967" y="2266991"/>
                  <a:pt x="5502713" y="2335195"/>
                  <a:pt x="5509796" y="2402839"/>
                </a:cubicBezTo>
                <a:cubicBezTo>
                  <a:pt x="5534208" y="2664197"/>
                  <a:pt x="5468472" y="2926051"/>
                  <a:pt x="5323520" y="3144890"/>
                </a:cubicBezTo>
                <a:cubicBezTo>
                  <a:pt x="5201340" y="3332234"/>
                  <a:pt x="5041042" y="3491719"/>
                  <a:pt x="4853062" y="3612932"/>
                </a:cubicBezTo>
                <a:cubicBezTo>
                  <a:pt x="4671110" y="3732072"/>
                  <a:pt x="4498566" y="3864563"/>
                  <a:pt x="4316359" y="3982940"/>
                </a:cubicBezTo>
                <a:cubicBezTo>
                  <a:pt x="4019717" y="4175573"/>
                  <a:pt x="3701077" y="4317347"/>
                  <a:pt x="3352557" y="4386771"/>
                </a:cubicBezTo>
                <a:cubicBezTo>
                  <a:pt x="3160954" y="4425590"/>
                  <a:pt x="2964456" y="4434173"/>
                  <a:pt x="2770207" y="4412201"/>
                </a:cubicBezTo>
                <a:cubicBezTo>
                  <a:pt x="2685525" y="4402537"/>
                  <a:pt x="2599953" y="4402410"/>
                  <a:pt x="2514889" y="4393637"/>
                </a:cubicBezTo>
                <a:cubicBezTo>
                  <a:pt x="2307137" y="4370851"/>
                  <a:pt x="2102209" y="4327277"/>
                  <a:pt x="1903167" y="4263562"/>
                </a:cubicBezTo>
                <a:cubicBezTo>
                  <a:pt x="1560623" y="4156119"/>
                  <a:pt x="1238932" y="4006972"/>
                  <a:pt x="948393" y="3794249"/>
                </a:cubicBezTo>
                <a:cubicBezTo>
                  <a:pt x="647554" y="3573897"/>
                  <a:pt x="396813" y="3308660"/>
                  <a:pt x="223634" y="2975526"/>
                </a:cubicBezTo>
                <a:cubicBezTo>
                  <a:pt x="129454" y="2796370"/>
                  <a:pt x="67150" y="2602198"/>
                  <a:pt x="39520" y="2401695"/>
                </a:cubicBezTo>
                <a:cubicBezTo>
                  <a:pt x="34510" y="2367555"/>
                  <a:pt x="26729" y="2333872"/>
                  <a:pt x="16252" y="2300991"/>
                </a:cubicBezTo>
                <a:cubicBezTo>
                  <a:pt x="-9179" y="2218598"/>
                  <a:pt x="-24" y="2135695"/>
                  <a:pt x="11801" y="2053556"/>
                </a:cubicBezTo>
                <a:cubicBezTo>
                  <a:pt x="93686" y="1480615"/>
                  <a:pt x="377868" y="1021983"/>
                  <a:pt x="812850" y="651084"/>
                </a:cubicBezTo>
                <a:cubicBezTo>
                  <a:pt x="1176755" y="340201"/>
                  <a:pt x="1598260" y="146042"/>
                  <a:pt x="2066810" y="52586"/>
                </a:cubicBezTo>
                <a:cubicBezTo>
                  <a:pt x="2154544" y="35039"/>
                  <a:pt x="2243041" y="23087"/>
                  <a:pt x="2332046" y="14441"/>
                </a:cubicBezTo>
                <a:cubicBezTo>
                  <a:pt x="2421052" y="5794"/>
                  <a:pt x="2508913" y="2107"/>
                  <a:pt x="2612541" y="836"/>
                </a:cubicBezTo>
                <a:close/>
              </a:path>
            </a:pathLst>
          </a:custGeom>
          <a:noFill/>
          <a:ln>
            <a:noFill/>
          </a:ln>
        </p:spPr>
      </p:pic>
      <p:sp>
        <p:nvSpPr>
          <p:cNvPr id="184" name="Google Shape;184;p7"/>
          <p:cNvSpPr/>
          <p:nvPr/>
        </p:nvSpPr>
        <p:spPr>
          <a:xfrm>
            <a:off x="7183815" y="4326382"/>
            <a:ext cx="3474720" cy="27432"/>
          </a:xfrm>
          <a:custGeom>
            <a:avLst/>
            <a:gdLst/>
            <a:ahLst/>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61D6C4"/>
          </a:solidFill>
          <a:ln w="38100" cap="rnd" cmpd="sng">
            <a:solidFill>
              <a:srgbClr val="61D6C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5" name="Google Shape;185;p7"/>
          <p:cNvSpPr txBox="1"/>
          <p:nvPr/>
        </p:nvSpPr>
        <p:spPr>
          <a:xfrm>
            <a:off x="5936973" y="4684025"/>
            <a:ext cx="6056243" cy="1572768"/>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dk1"/>
              </a:buClr>
              <a:buSzPts val="2800"/>
              <a:buFont typeface="Arial"/>
              <a:buNone/>
            </a:pPr>
            <a:r>
              <a:rPr lang="en-GB" sz="2400" dirty="0" err="1" smtClean="0">
                <a:solidFill>
                  <a:schemeClr val="dk1"/>
                </a:solidFill>
              </a:rPr>
              <a:t>Tin</a:t>
            </a:r>
            <a:r>
              <a:rPr lang="en-GB" sz="2400" b="0" i="0" u="none" strike="noStrike" cap="none" dirty="0" err="1" smtClean="0">
                <a:solidFill>
                  <a:schemeClr val="dk1"/>
                </a:solidFill>
                <a:latin typeface="Arial"/>
                <a:ea typeface="Arial"/>
                <a:cs typeface="Arial"/>
                <a:sym typeface="Arial"/>
              </a:rPr>
              <a:t>ang</a:t>
            </a:r>
            <a:r>
              <a:rPr lang="en-GB" sz="2400" b="0" i="0" u="none" strike="noStrike" cap="none" dirty="0" smtClean="0">
                <a:solidFill>
                  <a:schemeClr val="dk1"/>
                </a:solidFill>
                <a:latin typeface="Arial"/>
                <a:ea typeface="Arial"/>
                <a:cs typeface="Arial"/>
                <a:sym typeface="Arial"/>
              </a:rPr>
              <a:t> </a:t>
            </a:r>
            <a:r>
              <a:rPr lang="en-GB" sz="2400" b="0" i="0" u="none" strike="noStrike" cap="none" dirty="0" err="1" smtClean="0">
                <a:solidFill>
                  <a:schemeClr val="dk1"/>
                </a:solidFill>
                <a:latin typeface="Arial"/>
                <a:ea typeface="Arial"/>
                <a:cs typeface="Arial"/>
                <a:sym typeface="Arial"/>
              </a:rPr>
              <a:t>hpe</a:t>
            </a:r>
            <a:r>
              <a:rPr lang="en-GB" sz="2400" b="0" i="0" u="none" strike="noStrike" cap="none" dirty="0" smtClean="0">
                <a:solidFill>
                  <a:schemeClr val="dk1"/>
                </a:solidFill>
                <a:latin typeface="Arial"/>
                <a:ea typeface="Arial"/>
                <a:cs typeface="Arial"/>
                <a:sym typeface="Arial"/>
              </a:rPr>
              <a:t> </a:t>
            </a:r>
            <a:r>
              <a:rPr lang="en-GB" sz="2400" b="0" i="0" u="none" strike="noStrike" cap="none" dirty="0" err="1" smtClean="0">
                <a:solidFill>
                  <a:schemeClr val="dk1"/>
                </a:solidFill>
                <a:latin typeface="Arial"/>
                <a:ea typeface="Arial"/>
                <a:cs typeface="Arial"/>
                <a:sym typeface="Arial"/>
              </a:rPr>
              <a:t>grau</a:t>
            </a:r>
            <a:r>
              <a:rPr lang="en-GB" sz="2400" b="0" i="0" u="none" strike="noStrike" cap="none" dirty="0" smtClean="0">
                <a:solidFill>
                  <a:schemeClr val="dk1"/>
                </a:solidFill>
                <a:latin typeface="Arial"/>
                <a:ea typeface="Arial"/>
                <a:cs typeface="Arial"/>
                <a:sym typeface="Arial"/>
              </a:rPr>
              <a:t> </a:t>
            </a:r>
            <a:r>
              <a:rPr lang="en-GB" sz="2400" b="0" i="0" u="none" strike="noStrike" cap="none" dirty="0" err="1" smtClean="0">
                <a:solidFill>
                  <a:schemeClr val="dk1"/>
                </a:solidFill>
                <a:latin typeface="Arial"/>
                <a:ea typeface="Arial"/>
                <a:cs typeface="Arial"/>
                <a:sym typeface="Arial"/>
              </a:rPr>
              <a:t>kaja</a:t>
            </a:r>
            <a:r>
              <a:rPr lang="en-GB" sz="2400" b="0" i="0" u="none" strike="noStrike" cap="none" dirty="0" smtClean="0">
                <a:solidFill>
                  <a:schemeClr val="dk1"/>
                </a:solidFill>
                <a:latin typeface="Arial"/>
                <a:ea typeface="Arial"/>
                <a:cs typeface="Arial"/>
                <a:sym typeface="Arial"/>
              </a:rPr>
              <a:t> </a:t>
            </a:r>
            <a:r>
              <a:rPr lang="en-GB" sz="2400" b="0" i="0" u="none" strike="noStrike" cap="none" dirty="0" err="1" smtClean="0">
                <a:solidFill>
                  <a:schemeClr val="dk1"/>
                </a:solidFill>
                <a:latin typeface="Arial"/>
                <a:ea typeface="Arial"/>
                <a:cs typeface="Arial"/>
                <a:sym typeface="Arial"/>
              </a:rPr>
              <a:t>ai</a:t>
            </a:r>
            <a:r>
              <a:rPr lang="en-GB" sz="2400" b="0" i="0" u="none" strike="noStrike" cap="none" dirty="0" smtClean="0">
                <a:solidFill>
                  <a:schemeClr val="dk1"/>
                </a:solidFill>
                <a:latin typeface="Arial"/>
                <a:ea typeface="Arial"/>
                <a:cs typeface="Arial"/>
                <a:sym typeface="Arial"/>
              </a:rPr>
              <a:t> </a:t>
            </a:r>
            <a:r>
              <a:rPr lang="en-GB" sz="2400" b="0" i="0" u="none" strike="noStrike" cap="none" dirty="0" err="1" smtClean="0">
                <a:solidFill>
                  <a:schemeClr val="dk1"/>
                </a:solidFill>
                <a:latin typeface="Arial"/>
                <a:ea typeface="Arial"/>
                <a:cs typeface="Arial"/>
                <a:sym typeface="Arial"/>
              </a:rPr>
              <a:t>myit</a:t>
            </a:r>
            <a:r>
              <a:rPr lang="en-GB" sz="2400" b="0" i="0" u="none" strike="noStrike" cap="none" dirty="0" smtClean="0">
                <a:solidFill>
                  <a:schemeClr val="dk1"/>
                </a:solidFill>
                <a:latin typeface="Arial"/>
                <a:ea typeface="Arial"/>
                <a:cs typeface="Arial"/>
                <a:sym typeface="Arial"/>
              </a:rPr>
              <a:t> </a:t>
            </a:r>
            <a:r>
              <a:rPr lang="en-GB" sz="2400" b="0" i="0" u="none" strike="noStrike" cap="none" dirty="0" err="1" smtClean="0">
                <a:solidFill>
                  <a:schemeClr val="dk1"/>
                </a:solidFill>
                <a:latin typeface="Arial"/>
                <a:ea typeface="Arial"/>
                <a:cs typeface="Arial"/>
                <a:sym typeface="Arial"/>
              </a:rPr>
              <a:t>hkam</a:t>
            </a:r>
            <a:r>
              <a:rPr lang="en-GB" sz="2400" b="0" i="0" u="none" strike="noStrike" cap="none" dirty="0" smtClean="0">
                <a:solidFill>
                  <a:schemeClr val="dk1"/>
                </a:solidFill>
                <a:latin typeface="Arial"/>
                <a:ea typeface="Arial"/>
                <a:cs typeface="Arial"/>
                <a:sym typeface="Arial"/>
              </a:rPr>
              <a:t> </a:t>
            </a:r>
            <a:r>
              <a:rPr lang="en-GB" sz="2400" b="0" i="0" u="none" strike="noStrike" cap="none" dirty="0" err="1" smtClean="0">
                <a:solidFill>
                  <a:schemeClr val="dk1"/>
                </a:solidFill>
                <a:latin typeface="Arial"/>
                <a:ea typeface="Arial"/>
                <a:cs typeface="Arial"/>
                <a:sym typeface="Arial"/>
              </a:rPr>
              <a:t>sha</a:t>
            </a:r>
            <a:r>
              <a:rPr lang="en-GB" sz="2400" b="0" i="0" u="none" strike="noStrike" cap="none" dirty="0" smtClean="0">
                <a:solidFill>
                  <a:schemeClr val="dk1"/>
                </a:solidFill>
                <a:latin typeface="Arial"/>
                <a:ea typeface="Arial"/>
                <a:cs typeface="Arial"/>
                <a:sym typeface="Arial"/>
              </a:rPr>
              <a:t> lam </a:t>
            </a:r>
            <a:r>
              <a:rPr lang="en-GB" sz="2400" b="0" i="0" u="none" strike="noStrike" cap="none" dirty="0" err="1" smtClean="0">
                <a:solidFill>
                  <a:schemeClr val="dk1"/>
                </a:solidFill>
                <a:latin typeface="Arial"/>
                <a:ea typeface="Arial"/>
                <a:cs typeface="Arial"/>
                <a:sym typeface="Arial"/>
              </a:rPr>
              <a:t>lu</a:t>
            </a:r>
            <a:r>
              <a:rPr lang="en-GB" sz="2400" b="0" i="0" u="none" strike="noStrike" cap="none" dirty="0" smtClean="0">
                <a:solidFill>
                  <a:schemeClr val="dk1"/>
                </a:solidFill>
                <a:latin typeface="Arial"/>
                <a:ea typeface="Arial"/>
                <a:cs typeface="Arial"/>
                <a:sym typeface="Arial"/>
              </a:rPr>
              <a:t> </a:t>
            </a:r>
            <a:r>
              <a:rPr lang="en-GB" sz="2400" dirty="0" err="1" smtClean="0">
                <a:solidFill>
                  <a:schemeClr val="dk1"/>
                </a:solidFill>
              </a:rPr>
              <a:t>shangun</a:t>
            </a:r>
            <a:r>
              <a:rPr lang="en-GB" sz="2400" dirty="0" smtClean="0">
                <a:solidFill>
                  <a:schemeClr val="dk1"/>
                </a:solidFill>
              </a:rPr>
              <a:t> </a:t>
            </a:r>
            <a:r>
              <a:rPr lang="en-GB" sz="2400" dirty="0" err="1" smtClean="0">
                <a:solidFill>
                  <a:schemeClr val="dk1"/>
                </a:solidFill>
              </a:rPr>
              <a:t>ai</a:t>
            </a:r>
            <a:r>
              <a:rPr lang="en-GB" sz="2400" dirty="0" smtClean="0">
                <a:solidFill>
                  <a:schemeClr val="dk1"/>
                </a:solidFill>
              </a:rPr>
              <a:t> </a:t>
            </a:r>
            <a:r>
              <a:rPr lang="en-GB" sz="2400" dirty="0" err="1" smtClean="0">
                <a:solidFill>
                  <a:schemeClr val="dk1"/>
                </a:solidFill>
              </a:rPr>
              <a:t>shi</a:t>
            </a:r>
            <a:r>
              <a:rPr lang="en-GB" sz="2400" dirty="0" smtClean="0">
                <a:solidFill>
                  <a:schemeClr val="dk1"/>
                </a:solidFill>
              </a:rPr>
              <a:t> a </a:t>
            </a:r>
            <a:r>
              <a:rPr lang="en-GB" sz="2400" dirty="0" err="1" smtClean="0">
                <a:solidFill>
                  <a:schemeClr val="dk1"/>
                </a:solidFill>
              </a:rPr>
              <a:t>lai</a:t>
            </a:r>
            <a:r>
              <a:rPr lang="en-GB" sz="2400" dirty="0" smtClean="0">
                <a:solidFill>
                  <a:schemeClr val="dk1"/>
                </a:solidFill>
              </a:rPr>
              <a:t> </a:t>
            </a:r>
            <a:r>
              <a:rPr lang="en-GB" sz="2400" dirty="0" err="1" smtClean="0">
                <a:solidFill>
                  <a:schemeClr val="dk1"/>
                </a:solidFill>
              </a:rPr>
              <a:t>nsam</a:t>
            </a:r>
            <a:r>
              <a:rPr lang="en-GB" sz="2400" dirty="0" smtClean="0">
                <a:solidFill>
                  <a:schemeClr val="dk1"/>
                </a:solidFill>
              </a:rPr>
              <a:t> </a:t>
            </a:r>
            <a:r>
              <a:rPr lang="en-GB" sz="2400" dirty="0" err="1" smtClean="0">
                <a:solidFill>
                  <a:schemeClr val="dk1"/>
                </a:solidFill>
              </a:rPr>
              <a:t>ni</a:t>
            </a:r>
            <a:r>
              <a:rPr lang="en-GB" sz="2400" dirty="0" smtClean="0">
                <a:solidFill>
                  <a:schemeClr val="dk1"/>
                </a:solidFill>
              </a:rPr>
              <a:t> </a:t>
            </a:r>
            <a:r>
              <a:rPr lang="en-GB" sz="2400" dirty="0" err="1" smtClean="0">
                <a:solidFill>
                  <a:schemeClr val="dk1"/>
                </a:solidFill>
              </a:rPr>
              <a:t>hpe</a:t>
            </a:r>
            <a:r>
              <a:rPr lang="en-GB" sz="2400" dirty="0" smtClean="0">
                <a:solidFill>
                  <a:schemeClr val="dk1"/>
                </a:solidFill>
              </a:rPr>
              <a:t> </a:t>
            </a:r>
            <a:r>
              <a:rPr lang="en-GB" sz="2400" dirty="0" err="1" smtClean="0">
                <a:solidFill>
                  <a:schemeClr val="dk1"/>
                </a:solidFill>
              </a:rPr>
              <a:t>bai</a:t>
            </a:r>
            <a:r>
              <a:rPr lang="en-GB" sz="2400" dirty="0" smtClean="0">
                <a:solidFill>
                  <a:schemeClr val="dk1"/>
                </a:solidFill>
              </a:rPr>
              <a:t> </a:t>
            </a:r>
            <a:r>
              <a:rPr lang="en-GB" sz="2400" dirty="0" err="1" smtClean="0">
                <a:solidFill>
                  <a:schemeClr val="dk1"/>
                </a:solidFill>
              </a:rPr>
              <a:t>myit</a:t>
            </a:r>
            <a:r>
              <a:rPr lang="en-GB" sz="2400" dirty="0" smtClean="0">
                <a:solidFill>
                  <a:schemeClr val="dk1"/>
                </a:solidFill>
              </a:rPr>
              <a:t> </a:t>
            </a:r>
            <a:r>
              <a:rPr lang="en-GB" sz="2400" dirty="0" err="1" smtClean="0">
                <a:solidFill>
                  <a:schemeClr val="dk1"/>
                </a:solidFill>
              </a:rPr>
              <a:t>yu</a:t>
            </a:r>
            <a:r>
              <a:rPr lang="en-GB" sz="2400" dirty="0" smtClean="0">
                <a:solidFill>
                  <a:schemeClr val="dk1"/>
                </a:solidFill>
              </a:rPr>
              <a:t> u.</a:t>
            </a:r>
            <a:endParaRPr sz="2400" b="0" i="0" u="none" strike="noStrike" cap="none" dirty="0">
              <a:solidFill>
                <a:schemeClr val="dk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2ACC9"/>
        </a:solidFill>
        <a:effectLst/>
      </p:bgPr>
    </p:bg>
    <p:spTree>
      <p:nvGrpSpPr>
        <p:cNvPr id="1" name="Shape 190"/>
        <p:cNvGrpSpPr/>
        <p:nvPr/>
      </p:nvGrpSpPr>
      <p:grpSpPr>
        <a:xfrm>
          <a:off x="0" y="0"/>
          <a:ext cx="0" cy="0"/>
          <a:chOff x="0" y="0"/>
          <a:chExt cx="0" cy="0"/>
        </a:xfrm>
      </p:grpSpPr>
      <p:sp>
        <p:nvSpPr>
          <p:cNvPr id="191" name="Google Shape;191;p8"/>
          <p:cNvSpPr txBox="1">
            <a:spLocks noGrp="1"/>
          </p:cNvSpPr>
          <p:nvPr>
            <p:ph type="ctrTitle"/>
          </p:nvPr>
        </p:nvSpPr>
        <p:spPr>
          <a:xfrm>
            <a:off x="267000" y="860375"/>
            <a:ext cx="9137700" cy="3422100"/>
          </a:xfrm>
          <a:prstGeom prst="rect">
            <a:avLst/>
          </a:prstGeom>
          <a:noFill/>
          <a:ln>
            <a:noFill/>
          </a:ln>
        </p:spPr>
        <p:txBody>
          <a:bodyPr spcFirstLastPara="1" wrap="square" lIns="91425" tIns="45700" rIns="91425" bIns="45700" anchor="b" anchorCtr="0">
            <a:noAutofit/>
          </a:bodyPr>
          <a:lstStyle/>
          <a:p>
            <a:pPr marL="0" lvl="0" indent="0" algn="l" rtl="0">
              <a:lnSpc>
                <a:spcPct val="150000"/>
              </a:lnSpc>
              <a:spcBef>
                <a:spcPts val="0"/>
              </a:spcBef>
              <a:spcAft>
                <a:spcPts val="0"/>
              </a:spcAft>
              <a:buClr>
                <a:schemeClr val="dk1"/>
              </a:buClr>
              <a:buSzPts val="5400"/>
              <a:buFont typeface="Arial"/>
              <a:buNone/>
            </a:pPr>
            <a:r>
              <a:rPr lang="en-GB" sz="3600" b="1" dirty="0" err="1" smtClean="0">
                <a:latin typeface="Arial"/>
                <a:ea typeface="Arial"/>
                <a:cs typeface="Arial"/>
                <a:sym typeface="Arial"/>
              </a:rPr>
              <a:t>Matut</a:t>
            </a:r>
            <a:r>
              <a:rPr lang="en-GB" sz="3600" b="1" dirty="0" smtClean="0">
                <a:latin typeface="Arial"/>
                <a:ea typeface="Arial"/>
                <a:cs typeface="Arial"/>
                <a:sym typeface="Arial"/>
              </a:rPr>
              <a:t> </a:t>
            </a:r>
            <a:r>
              <a:rPr lang="en-GB" sz="3600" b="1" dirty="0" err="1" smtClean="0">
                <a:latin typeface="Arial"/>
                <a:ea typeface="Arial"/>
                <a:cs typeface="Arial"/>
                <a:sym typeface="Arial"/>
              </a:rPr>
              <a:t>mahkai</a:t>
            </a:r>
            <a:r>
              <a:rPr lang="en-GB" sz="3600" b="1" dirty="0" smtClean="0">
                <a:latin typeface="Arial"/>
                <a:ea typeface="Arial"/>
                <a:cs typeface="Arial"/>
                <a:sym typeface="Arial"/>
              </a:rPr>
              <a:t> </a:t>
            </a:r>
            <a:r>
              <a:rPr lang="en-GB" sz="3600" b="1" dirty="0" err="1" smtClean="0">
                <a:latin typeface="Arial"/>
                <a:ea typeface="Arial"/>
                <a:cs typeface="Arial"/>
                <a:sym typeface="Arial"/>
              </a:rPr>
              <a:t>tsun</a:t>
            </a:r>
            <a:r>
              <a:rPr lang="en-GB" sz="3600" b="1" dirty="0" smtClean="0">
                <a:latin typeface="Arial"/>
                <a:ea typeface="Arial"/>
                <a:cs typeface="Arial"/>
                <a:sym typeface="Arial"/>
              </a:rPr>
              <a:t> </a:t>
            </a:r>
            <a:r>
              <a:rPr lang="en-GB" sz="3600" b="1" dirty="0" err="1" smtClean="0">
                <a:latin typeface="Arial"/>
                <a:ea typeface="Arial"/>
                <a:cs typeface="Arial"/>
                <a:sym typeface="Arial"/>
              </a:rPr>
              <a:t>shaga</a:t>
            </a:r>
            <a:r>
              <a:rPr lang="en-GB" sz="3600" b="1" dirty="0" smtClean="0">
                <a:latin typeface="Arial"/>
                <a:ea typeface="Arial"/>
                <a:cs typeface="Arial"/>
                <a:sym typeface="Arial"/>
              </a:rPr>
              <a:t> </a:t>
            </a:r>
            <a:r>
              <a:rPr lang="en-GB" sz="3600" b="1" dirty="0" err="1" smtClean="0">
                <a:latin typeface="Arial"/>
                <a:ea typeface="Arial"/>
                <a:cs typeface="Arial"/>
                <a:sym typeface="Arial"/>
              </a:rPr>
              <a:t>ai</a:t>
            </a:r>
            <a:r>
              <a:rPr lang="en-GB" sz="3600" b="1" dirty="0" smtClean="0">
                <a:latin typeface="Arial"/>
                <a:ea typeface="Arial"/>
                <a:cs typeface="Arial"/>
                <a:sym typeface="Arial"/>
              </a:rPr>
              <a:t> </a:t>
            </a:r>
            <a:r>
              <a:rPr lang="en-GB" sz="3600" b="1" dirty="0" err="1" smtClean="0">
                <a:latin typeface="Arial"/>
                <a:ea typeface="Arial"/>
                <a:cs typeface="Arial"/>
                <a:sym typeface="Arial"/>
              </a:rPr>
              <a:t>hta</a:t>
            </a:r>
            <a:r>
              <a:rPr lang="en-GB" sz="3600" b="1" dirty="0" smtClean="0">
                <a:latin typeface="Arial"/>
                <a:ea typeface="Arial"/>
                <a:cs typeface="Arial"/>
                <a:sym typeface="Arial"/>
              </a:rPr>
              <a:t> kung </a:t>
            </a:r>
            <a:r>
              <a:rPr lang="en-GB" sz="3600" b="1" dirty="0" err="1" smtClean="0">
                <a:latin typeface="Arial"/>
                <a:ea typeface="Arial"/>
                <a:cs typeface="Arial"/>
                <a:sym typeface="Arial"/>
              </a:rPr>
              <a:t>kyang</a:t>
            </a:r>
            <a:r>
              <a:rPr lang="en-GB" sz="3600" b="1" dirty="0" smtClean="0">
                <a:latin typeface="Arial"/>
                <a:ea typeface="Arial"/>
                <a:cs typeface="Arial"/>
                <a:sym typeface="Arial"/>
              </a:rPr>
              <a:t> </a:t>
            </a:r>
            <a:r>
              <a:rPr lang="en-GB" sz="3600" b="1" dirty="0" err="1" smtClean="0"/>
              <a:t>ai</a:t>
            </a:r>
            <a:r>
              <a:rPr lang="en-GB" sz="3600" b="1" dirty="0" smtClean="0"/>
              <a:t> lam </a:t>
            </a:r>
            <a:r>
              <a:rPr lang="en-GB" sz="3600" b="1" dirty="0" err="1" smtClean="0"/>
              <a:t>gaw</a:t>
            </a:r>
            <a:r>
              <a:rPr lang="en-GB" sz="3600" b="1" dirty="0" smtClean="0"/>
              <a:t> </a:t>
            </a:r>
            <a:r>
              <a:rPr lang="en-GB" sz="3600" b="1" dirty="0" err="1" smtClean="0"/>
              <a:t>ahkyak</a:t>
            </a:r>
            <a:r>
              <a:rPr lang="en-GB" sz="3600" b="1" dirty="0" smtClean="0"/>
              <a:t> </a:t>
            </a:r>
            <a:r>
              <a:rPr lang="en-GB" sz="3600" b="1" dirty="0" err="1" smtClean="0"/>
              <a:t>lami</a:t>
            </a:r>
            <a:r>
              <a:rPr lang="en-GB" sz="3600" b="1" dirty="0" smtClean="0"/>
              <a:t> </a:t>
            </a:r>
            <a:r>
              <a:rPr lang="en-GB" sz="3600" b="1" dirty="0" err="1" smtClean="0"/>
              <a:t>langai</a:t>
            </a:r>
            <a:r>
              <a:rPr lang="en-GB" sz="3600" b="1" dirty="0" smtClean="0"/>
              <a:t> </a:t>
            </a:r>
            <a:r>
              <a:rPr lang="en-GB" sz="3600" b="1" dirty="0" err="1" smtClean="0"/>
              <a:t>rai</a:t>
            </a:r>
            <a:r>
              <a:rPr lang="en-GB" sz="3600" b="1" dirty="0" smtClean="0"/>
              <a:t> </a:t>
            </a:r>
            <a:r>
              <a:rPr lang="en-GB" sz="3600" b="1" dirty="0" err="1" smtClean="0"/>
              <a:t>nga</a:t>
            </a:r>
            <a:r>
              <a:rPr lang="en-GB" sz="3600" b="1" dirty="0" smtClean="0"/>
              <a:t> </a:t>
            </a:r>
            <a:r>
              <a:rPr lang="en-GB" sz="3600" b="1" dirty="0" err="1" smtClean="0"/>
              <a:t>ai</a:t>
            </a:r>
            <a:r>
              <a:rPr lang="en-GB" sz="3600" b="1" dirty="0" smtClean="0"/>
              <a:t>.</a:t>
            </a:r>
            <a:endParaRPr sz="3600" dirty="0">
              <a:latin typeface="Arial"/>
              <a:ea typeface="Arial"/>
              <a:cs typeface="Arial"/>
              <a:sym typeface="Arial"/>
            </a:endParaRPr>
          </a:p>
        </p:txBody>
      </p:sp>
      <p:sp>
        <p:nvSpPr>
          <p:cNvPr id="192" name="Google Shape;192;p8"/>
          <p:cNvSpPr txBox="1">
            <a:spLocks noGrp="1"/>
          </p:cNvSpPr>
          <p:nvPr>
            <p:ph type="subTitle" idx="1"/>
          </p:nvPr>
        </p:nvSpPr>
        <p:spPr>
          <a:xfrm>
            <a:off x="267001" y="4668252"/>
            <a:ext cx="11924999" cy="1623596"/>
          </a:xfrm>
          <a:prstGeom prst="rect">
            <a:avLst/>
          </a:prstGeom>
          <a:noFill/>
          <a:ln>
            <a:noFill/>
          </a:ln>
        </p:spPr>
        <p:txBody>
          <a:bodyPr spcFirstLastPara="1" wrap="square" lIns="91425" tIns="45700" rIns="91425" bIns="45700" anchor="t" anchorCtr="0">
            <a:noAutofit/>
          </a:bodyPr>
          <a:lstStyle/>
          <a:p>
            <a:pPr marL="0" lvl="0" indent="0" algn="l" rtl="0">
              <a:lnSpc>
                <a:spcPct val="170000"/>
              </a:lnSpc>
              <a:spcBef>
                <a:spcPts val="0"/>
              </a:spcBef>
              <a:spcAft>
                <a:spcPts val="0"/>
              </a:spcAft>
              <a:buClr>
                <a:schemeClr val="dk1"/>
              </a:buClr>
              <a:buSzPts val="2200"/>
              <a:buNone/>
            </a:pPr>
            <a:r>
              <a:rPr lang="en-GB" sz="2200" dirty="0" err="1" smtClean="0">
                <a:latin typeface="Arial"/>
                <a:ea typeface="Arial"/>
                <a:cs typeface="Arial"/>
                <a:sym typeface="Arial"/>
              </a:rPr>
              <a:t>Matut</a:t>
            </a:r>
            <a:r>
              <a:rPr lang="en-GB" sz="2200" dirty="0" smtClean="0">
                <a:latin typeface="Arial"/>
                <a:ea typeface="Arial"/>
                <a:cs typeface="Arial"/>
                <a:sym typeface="Arial"/>
              </a:rPr>
              <a:t> </a:t>
            </a:r>
            <a:r>
              <a:rPr lang="en-GB" sz="2200" dirty="0" err="1" smtClean="0">
                <a:latin typeface="Arial"/>
                <a:ea typeface="Arial"/>
                <a:cs typeface="Arial"/>
                <a:sym typeface="Arial"/>
              </a:rPr>
              <a:t>mahkai</a:t>
            </a:r>
            <a:r>
              <a:rPr lang="en-GB" sz="2200" dirty="0" smtClean="0">
                <a:latin typeface="Arial"/>
                <a:ea typeface="Arial"/>
                <a:cs typeface="Arial"/>
                <a:sym typeface="Arial"/>
              </a:rPr>
              <a:t> </a:t>
            </a:r>
            <a:r>
              <a:rPr lang="en-GB" sz="2200" dirty="0" err="1" smtClean="0">
                <a:latin typeface="Arial"/>
                <a:ea typeface="Arial"/>
                <a:cs typeface="Arial"/>
                <a:sym typeface="Arial"/>
              </a:rPr>
              <a:t>tsun</a:t>
            </a:r>
            <a:r>
              <a:rPr lang="en-GB" sz="2200" dirty="0" smtClean="0">
                <a:latin typeface="Arial"/>
                <a:ea typeface="Arial"/>
                <a:cs typeface="Arial"/>
                <a:sym typeface="Arial"/>
              </a:rPr>
              <a:t> </a:t>
            </a:r>
            <a:r>
              <a:rPr lang="en-GB" sz="2200" dirty="0" err="1" smtClean="0">
                <a:latin typeface="Arial"/>
                <a:ea typeface="Arial"/>
                <a:cs typeface="Arial"/>
                <a:sym typeface="Arial"/>
              </a:rPr>
              <a:t>shaga</a:t>
            </a:r>
            <a:r>
              <a:rPr lang="en-GB" sz="2200" dirty="0" smtClean="0">
                <a:latin typeface="Arial"/>
                <a:ea typeface="Arial"/>
                <a:cs typeface="Arial"/>
                <a:sym typeface="Arial"/>
              </a:rPr>
              <a:t> </a:t>
            </a:r>
            <a:r>
              <a:rPr lang="en-GB" sz="2200" dirty="0" err="1" smtClean="0">
                <a:latin typeface="Arial"/>
                <a:ea typeface="Arial"/>
                <a:cs typeface="Arial"/>
                <a:sym typeface="Arial"/>
              </a:rPr>
              <a:t>ai</a:t>
            </a:r>
            <a:r>
              <a:rPr lang="en-GB" sz="2200" dirty="0" smtClean="0">
                <a:latin typeface="Arial"/>
                <a:ea typeface="Arial"/>
                <a:cs typeface="Arial"/>
                <a:sym typeface="Arial"/>
              </a:rPr>
              <a:t> </a:t>
            </a:r>
            <a:r>
              <a:rPr lang="en-GB" sz="2200" dirty="0" err="1" smtClean="0">
                <a:latin typeface="Arial"/>
                <a:ea typeface="Arial"/>
                <a:cs typeface="Arial"/>
                <a:sym typeface="Arial"/>
              </a:rPr>
              <a:t>hta</a:t>
            </a:r>
            <a:r>
              <a:rPr lang="en-GB" sz="2200" dirty="0" smtClean="0">
                <a:latin typeface="Arial"/>
                <a:ea typeface="Arial"/>
                <a:cs typeface="Arial"/>
                <a:sym typeface="Arial"/>
              </a:rPr>
              <a:t> </a:t>
            </a:r>
            <a:r>
              <a:rPr lang="en-GB" sz="2200" dirty="0" err="1" smtClean="0">
                <a:latin typeface="Arial"/>
                <a:ea typeface="Arial"/>
                <a:cs typeface="Arial"/>
                <a:sym typeface="Arial"/>
              </a:rPr>
              <a:t>kungkyang</a:t>
            </a:r>
            <a:r>
              <a:rPr lang="en-GB" sz="2200" dirty="0" smtClean="0">
                <a:latin typeface="Arial"/>
                <a:ea typeface="Arial"/>
                <a:cs typeface="Arial"/>
                <a:sym typeface="Arial"/>
              </a:rPr>
              <a:t> </a:t>
            </a:r>
            <a:r>
              <a:rPr lang="en-GB" sz="2200" dirty="0" err="1" smtClean="0">
                <a:latin typeface="Arial"/>
                <a:ea typeface="Arial"/>
                <a:cs typeface="Arial"/>
                <a:sym typeface="Arial"/>
              </a:rPr>
              <a:t>ai</a:t>
            </a:r>
            <a:r>
              <a:rPr lang="en-GB" sz="2200" dirty="0" smtClean="0">
                <a:latin typeface="Arial"/>
                <a:ea typeface="Arial"/>
                <a:cs typeface="Arial"/>
                <a:sym typeface="Arial"/>
              </a:rPr>
              <a:t> lam </a:t>
            </a:r>
            <a:r>
              <a:rPr lang="en-GB" sz="2200" dirty="0" err="1" smtClean="0"/>
              <a:t>gaw</a:t>
            </a:r>
            <a:r>
              <a:rPr lang="en-GB" sz="2200" dirty="0" smtClean="0"/>
              <a:t> </a:t>
            </a:r>
            <a:r>
              <a:rPr lang="en-GB" sz="2200" dirty="0" err="1" smtClean="0"/>
              <a:t>anhte</a:t>
            </a:r>
            <a:r>
              <a:rPr lang="en-GB" sz="2200" dirty="0" smtClean="0"/>
              <a:t> a </a:t>
            </a:r>
            <a:r>
              <a:rPr lang="en-GB" sz="2200" dirty="0" err="1" smtClean="0"/>
              <a:t>prat</a:t>
            </a:r>
            <a:r>
              <a:rPr lang="en-GB" sz="2200" dirty="0" smtClean="0"/>
              <a:t> </a:t>
            </a:r>
            <a:r>
              <a:rPr lang="en-GB" sz="2200" dirty="0" err="1" smtClean="0"/>
              <a:t>asak</a:t>
            </a:r>
            <a:r>
              <a:rPr lang="en-GB" sz="2200" dirty="0" smtClean="0"/>
              <a:t> </a:t>
            </a:r>
            <a:r>
              <a:rPr lang="en-GB" sz="2200" dirty="0" err="1" smtClean="0"/>
              <a:t>hkrung</a:t>
            </a:r>
            <a:r>
              <a:rPr lang="en-GB" sz="2200" dirty="0" smtClean="0"/>
              <a:t> lam, </a:t>
            </a:r>
            <a:r>
              <a:rPr lang="en-GB" sz="2200" dirty="0" err="1" smtClean="0"/>
              <a:t>masha</a:t>
            </a:r>
            <a:r>
              <a:rPr lang="en-GB" sz="2200" dirty="0" smtClean="0"/>
              <a:t> </a:t>
            </a:r>
            <a:r>
              <a:rPr lang="en-GB" sz="2200" dirty="0" err="1" smtClean="0"/>
              <a:t>ni</a:t>
            </a:r>
            <a:r>
              <a:rPr lang="en-GB" sz="2200" dirty="0" smtClean="0"/>
              <a:t> </a:t>
            </a:r>
            <a:r>
              <a:rPr lang="en-GB" sz="2200" dirty="0" err="1" smtClean="0"/>
              <a:t>hte</a:t>
            </a:r>
            <a:r>
              <a:rPr lang="en-GB" sz="2200" dirty="0" smtClean="0"/>
              <a:t> </a:t>
            </a:r>
            <a:r>
              <a:rPr lang="en-GB" sz="2200" dirty="0" err="1" smtClean="0"/>
              <a:t>matut</a:t>
            </a:r>
            <a:r>
              <a:rPr lang="en-GB" sz="2200" dirty="0" smtClean="0"/>
              <a:t> </a:t>
            </a:r>
            <a:r>
              <a:rPr lang="en-GB" sz="2200" dirty="0" err="1" smtClean="0"/>
              <a:t>mahkai</a:t>
            </a:r>
            <a:r>
              <a:rPr lang="en-GB" sz="2200" dirty="0" smtClean="0"/>
              <a:t> </a:t>
            </a:r>
            <a:r>
              <a:rPr lang="en-GB" sz="2200" dirty="0" err="1" smtClean="0"/>
              <a:t>ai</a:t>
            </a:r>
            <a:r>
              <a:rPr lang="en-GB" sz="2200" dirty="0" smtClean="0"/>
              <a:t> lam </a:t>
            </a:r>
            <a:r>
              <a:rPr lang="en-GB" sz="2200" dirty="0" err="1" smtClean="0"/>
              <a:t>hta</a:t>
            </a:r>
            <a:r>
              <a:rPr lang="en-GB" sz="2200" dirty="0" smtClean="0"/>
              <a:t> </a:t>
            </a:r>
            <a:r>
              <a:rPr lang="en-GB" sz="2200" dirty="0" err="1" smtClean="0"/>
              <a:t>akyak</a:t>
            </a:r>
            <a:r>
              <a:rPr lang="en-GB" sz="2200" dirty="0" smtClean="0"/>
              <a:t> </a:t>
            </a:r>
            <a:r>
              <a:rPr lang="en-GB" sz="2200" dirty="0" err="1" smtClean="0"/>
              <a:t>ai</a:t>
            </a:r>
            <a:r>
              <a:rPr lang="en-GB" sz="2200" dirty="0" smtClean="0"/>
              <a:t> </a:t>
            </a:r>
            <a:r>
              <a:rPr lang="en-GB" sz="2200" dirty="0" err="1" smtClean="0"/>
              <a:t>dawsang</a:t>
            </a:r>
            <a:r>
              <a:rPr lang="en-GB" sz="2200" dirty="0" smtClean="0"/>
              <a:t> </a:t>
            </a:r>
            <a:r>
              <a:rPr lang="en-GB" sz="2200" dirty="0" err="1" smtClean="0"/>
              <a:t>rai</a:t>
            </a:r>
            <a:r>
              <a:rPr lang="en-GB" sz="2200" dirty="0" smtClean="0"/>
              <a:t> </a:t>
            </a:r>
            <a:r>
              <a:rPr lang="en-GB" sz="2200" dirty="0" err="1" smtClean="0"/>
              <a:t>nga</a:t>
            </a:r>
            <a:r>
              <a:rPr lang="en-GB" sz="2200" dirty="0" smtClean="0"/>
              <a:t> </a:t>
            </a:r>
            <a:r>
              <a:rPr lang="en-GB" sz="2200" dirty="0" err="1" smtClean="0"/>
              <a:t>ai</a:t>
            </a:r>
            <a:r>
              <a:rPr lang="en-GB" sz="2200" dirty="0" smtClean="0"/>
              <a:t>. </a:t>
            </a:r>
            <a:r>
              <a:rPr lang="en-GB" sz="2200" dirty="0"/>
              <a:t>D</a:t>
            </a:r>
            <a:r>
              <a:rPr lang="en-GB" sz="2200" dirty="0" smtClean="0"/>
              <a:t>ai </a:t>
            </a:r>
            <a:r>
              <a:rPr lang="en-GB" sz="2200" dirty="0" err="1" smtClean="0"/>
              <a:t>hpe</a:t>
            </a:r>
            <a:r>
              <a:rPr lang="en-GB" sz="2200" dirty="0" smtClean="0"/>
              <a:t> </a:t>
            </a:r>
            <a:r>
              <a:rPr lang="en-GB" sz="2200" dirty="0" err="1" smtClean="0"/>
              <a:t>kalang</a:t>
            </a:r>
            <a:r>
              <a:rPr lang="en-GB" sz="2200" dirty="0" smtClean="0"/>
              <a:t> </a:t>
            </a:r>
            <a:r>
              <a:rPr lang="en-GB" sz="2200" dirty="0" err="1" smtClean="0"/>
              <a:t>marang</a:t>
            </a:r>
            <a:r>
              <a:rPr lang="en-GB" sz="2200" dirty="0" smtClean="0"/>
              <a:t> </a:t>
            </a:r>
            <a:r>
              <a:rPr lang="en-GB" sz="2200" dirty="0" err="1" smtClean="0"/>
              <a:t>malap</a:t>
            </a:r>
            <a:r>
              <a:rPr lang="en-GB" sz="2200" dirty="0" smtClean="0"/>
              <a:t> </a:t>
            </a:r>
            <a:r>
              <a:rPr lang="en-GB" sz="2200" dirty="0" err="1" smtClean="0"/>
              <a:t>mali</a:t>
            </a:r>
            <a:r>
              <a:rPr lang="en-GB" sz="2200" dirty="0" smtClean="0"/>
              <a:t> </a:t>
            </a:r>
            <a:r>
              <a:rPr lang="en-GB" sz="2200" dirty="0" err="1" smtClean="0"/>
              <a:t>rai</a:t>
            </a:r>
            <a:r>
              <a:rPr lang="en-GB" sz="2200" dirty="0" smtClean="0"/>
              <a:t> </a:t>
            </a:r>
            <a:r>
              <a:rPr lang="en-GB" sz="2200" dirty="0" err="1" smtClean="0"/>
              <a:t>chye</a:t>
            </a:r>
            <a:r>
              <a:rPr lang="en-GB" sz="2200" dirty="0" smtClean="0"/>
              <a:t> </a:t>
            </a:r>
            <a:r>
              <a:rPr lang="en-GB" sz="2200" dirty="0" err="1" smtClean="0"/>
              <a:t>ai</a:t>
            </a:r>
            <a:r>
              <a:rPr lang="en-GB" sz="2200" dirty="0" smtClean="0"/>
              <a:t>. </a:t>
            </a:r>
            <a:r>
              <a:rPr lang="en-GB" sz="2200" dirty="0" err="1" smtClean="0"/>
              <a:t>Grau</a:t>
            </a:r>
            <a:r>
              <a:rPr lang="en-GB" sz="2200" dirty="0" smtClean="0"/>
              <a:t> n-</a:t>
            </a:r>
            <a:r>
              <a:rPr lang="en-GB" sz="2200" dirty="0" err="1" smtClean="0"/>
              <a:t>na</a:t>
            </a:r>
            <a:r>
              <a:rPr lang="en-GB" sz="2200" dirty="0" smtClean="0"/>
              <a:t>, </a:t>
            </a:r>
            <a:r>
              <a:rPr lang="en-GB" sz="2200" dirty="0" err="1" smtClean="0"/>
              <a:t>myit</a:t>
            </a:r>
            <a:r>
              <a:rPr lang="en-GB" sz="2200" dirty="0" smtClean="0"/>
              <a:t> </a:t>
            </a:r>
            <a:r>
              <a:rPr lang="en-GB" sz="2200" dirty="0" err="1" smtClean="0"/>
              <a:t>tsam</a:t>
            </a:r>
            <a:r>
              <a:rPr lang="en-GB" sz="2200" dirty="0" smtClean="0"/>
              <a:t> </a:t>
            </a:r>
            <a:r>
              <a:rPr lang="en-GB" sz="2200" dirty="0" err="1" smtClean="0"/>
              <a:t>pu</a:t>
            </a:r>
            <a:r>
              <a:rPr lang="en-GB" sz="2200" dirty="0" smtClean="0"/>
              <a:t> </a:t>
            </a:r>
            <a:r>
              <a:rPr lang="en-GB" sz="2200" dirty="0" err="1" smtClean="0"/>
              <a:t>ba</a:t>
            </a:r>
            <a:r>
              <a:rPr lang="en-GB" sz="2200" dirty="0" smtClean="0"/>
              <a:t> lam </a:t>
            </a:r>
            <a:r>
              <a:rPr lang="en-GB" sz="2200" dirty="0" err="1" smtClean="0"/>
              <a:t>hkam</a:t>
            </a:r>
            <a:r>
              <a:rPr lang="en-GB" sz="2200" dirty="0" smtClean="0"/>
              <a:t> </a:t>
            </a:r>
            <a:r>
              <a:rPr lang="en-GB" sz="2200" dirty="0" err="1" smtClean="0"/>
              <a:t>sha</a:t>
            </a:r>
            <a:r>
              <a:rPr lang="en-GB" sz="2200" dirty="0" smtClean="0"/>
              <a:t> </a:t>
            </a:r>
            <a:r>
              <a:rPr lang="en-GB" sz="2200" dirty="0" err="1" smtClean="0"/>
              <a:t>nga</a:t>
            </a:r>
            <a:r>
              <a:rPr lang="en-GB" sz="2200" dirty="0" smtClean="0"/>
              <a:t> </a:t>
            </a:r>
            <a:r>
              <a:rPr lang="en-GB" sz="2200" dirty="0" err="1" smtClean="0"/>
              <a:t>ai</a:t>
            </a:r>
            <a:r>
              <a:rPr lang="en-GB" sz="2200" dirty="0" smtClean="0"/>
              <a:t> </a:t>
            </a:r>
            <a:r>
              <a:rPr lang="en-GB" sz="2200" dirty="0" err="1" smtClean="0"/>
              <a:t>ni</a:t>
            </a:r>
            <a:r>
              <a:rPr lang="en-GB" sz="2200" dirty="0" smtClean="0"/>
              <a:t> </a:t>
            </a:r>
            <a:r>
              <a:rPr lang="en-GB" sz="2200" dirty="0" err="1" smtClean="0"/>
              <a:t>hpe</a:t>
            </a:r>
            <a:r>
              <a:rPr lang="en-GB" sz="2200" dirty="0" smtClean="0"/>
              <a:t> </a:t>
            </a:r>
            <a:r>
              <a:rPr lang="en-GB" sz="2200" dirty="0" err="1" smtClean="0"/>
              <a:t>garum</a:t>
            </a:r>
            <a:r>
              <a:rPr lang="en-GB" sz="2200" dirty="0" smtClean="0"/>
              <a:t> </a:t>
            </a:r>
            <a:r>
              <a:rPr lang="en-GB" sz="2200" dirty="0" err="1" smtClean="0"/>
              <a:t>shingtau</a:t>
            </a:r>
            <a:r>
              <a:rPr lang="en-GB" sz="2200" dirty="0" smtClean="0"/>
              <a:t> </a:t>
            </a:r>
            <a:r>
              <a:rPr lang="en-GB" sz="2200" dirty="0" err="1" smtClean="0"/>
              <a:t>nga</a:t>
            </a:r>
            <a:r>
              <a:rPr lang="en-GB" sz="2200" dirty="0" smtClean="0"/>
              <a:t> </a:t>
            </a:r>
            <a:r>
              <a:rPr lang="en-GB" sz="2200" dirty="0" err="1" smtClean="0"/>
              <a:t>ai</a:t>
            </a:r>
            <a:r>
              <a:rPr lang="en-GB" sz="2200" dirty="0" smtClean="0"/>
              <a:t> </a:t>
            </a:r>
            <a:r>
              <a:rPr lang="en-GB" sz="2200" dirty="0" err="1" smtClean="0"/>
              <a:t>aten</a:t>
            </a:r>
            <a:r>
              <a:rPr lang="en-GB" sz="2200" dirty="0" smtClean="0"/>
              <a:t> </a:t>
            </a:r>
            <a:r>
              <a:rPr lang="en-GB" sz="2200" dirty="0" err="1" smtClean="0"/>
              <a:t>hta</a:t>
            </a:r>
            <a:r>
              <a:rPr lang="en-GB" sz="2200" dirty="0" smtClean="0"/>
              <a:t> </a:t>
            </a:r>
            <a:r>
              <a:rPr lang="en-GB" sz="2200" dirty="0" err="1" smtClean="0"/>
              <a:t>byin</a:t>
            </a:r>
            <a:r>
              <a:rPr lang="en-GB" sz="2200" dirty="0" smtClean="0"/>
              <a:t> </a:t>
            </a:r>
            <a:r>
              <a:rPr lang="en-GB" sz="2200" dirty="0" err="1" smtClean="0"/>
              <a:t>chye</a:t>
            </a:r>
            <a:r>
              <a:rPr lang="en-GB" sz="2200" dirty="0" smtClean="0"/>
              <a:t> </a:t>
            </a:r>
            <a:r>
              <a:rPr lang="en-GB" sz="2200" dirty="0" err="1" smtClean="0"/>
              <a:t>ai</a:t>
            </a:r>
            <a:r>
              <a:rPr lang="en-GB" sz="2200" dirty="0" smtClean="0"/>
              <a:t>. </a:t>
            </a:r>
            <a:endParaRPr dirty="0">
              <a:latin typeface="Arial"/>
              <a:ea typeface="Arial"/>
              <a:cs typeface="Arial"/>
              <a:sym typeface="Arial"/>
            </a:endParaRPr>
          </a:p>
        </p:txBody>
      </p:sp>
      <p:pic>
        <p:nvPicPr>
          <p:cNvPr id="193" name="Google Shape;193;p8" descr="A picture containing shirt&#10;&#10;Description automatically generated"/>
          <p:cNvPicPr preferRelativeResize="0"/>
          <p:nvPr/>
        </p:nvPicPr>
        <p:blipFill rotWithShape="1">
          <a:blip r:embed="rId3">
            <a:alphaModFix/>
          </a:blip>
          <a:srcRect/>
          <a:stretch/>
        </p:blipFill>
        <p:spPr>
          <a:xfrm>
            <a:off x="6995787" y="-890859"/>
            <a:ext cx="5196213" cy="517333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2ACC9"/>
        </a:solidFill>
        <a:effectLst/>
      </p:bgPr>
    </p:bg>
    <p:spTree>
      <p:nvGrpSpPr>
        <p:cNvPr id="1" name="Shape 198"/>
        <p:cNvGrpSpPr/>
        <p:nvPr/>
      </p:nvGrpSpPr>
      <p:grpSpPr>
        <a:xfrm>
          <a:off x="0" y="0"/>
          <a:ext cx="0" cy="0"/>
          <a:chOff x="0" y="0"/>
          <a:chExt cx="0" cy="0"/>
        </a:xfrm>
      </p:grpSpPr>
      <p:sp>
        <p:nvSpPr>
          <p:cNvPr id="199" name="Google Shape;199;p9"/>
          <p:cNvSpPr/>
          <p:nvPr/>
        </p:nvSpPr>
        <p:spPr>
          <a:xfrm>
            <a:off x="0" y="0"/>
            <a:ext cx="12192000" cy="6858000"/>
          </a:xfrm>
          <a:prstGeom prst="rect">
            <a:avLst/>
          </a:prstGeom>
          <a:solidFill>
            <a:srgbClr val="D2ACC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0" name="Google Shape;200;p9"/>
          <p:cNvSpPr txBox="1">
            <a:spLocks noGrp="1"/>
          </p:cNvSpPr>
          <p:nvPr>
            <p:ph type="subTitle" idx="1"/>
          </p:nvPr>
        </p:nvSpPr>
        <p:spPr>
          <a:xfrm>
            <a:off x="287451" y="1118025"/>
            <a:ext cx="7920000" cy="2908200"/>
          </a:xfrm>
          <a:prstGeom prst="rect">
            <a:avLst/>
          </a:prstGeom>
          <a:noFill/>
          <a:ln>
            <a:noFill/>
          </a:ln>
        </p:spPr>
        <p:txBody>
          <a:bodyPr spcFirstLastPara="1" wrap="square" lIns="91425" tIns="45700" rIns="91425" bIns="45700" anchor="t" anchorCtr="0">
            <a:noAutofit/>
          </a:bodyPr>
          <a:lstStyle/>
          <a:p>
            <a:pPr marL="0" lvl="0" indent="0" algn="l" rtl="0">
              <a:lnSpc>
                <a:spcPct val="170000"/>
              </a:lnSpc>
              <a:spcBef>
                <a:spcPts val="0"/>
              </a:spcBef>
              <a:spcAft>
                <a:spcPts val="0"/>
              </a:spcAft>
              <a:buClr>
                <a:schemeClr val="dk1"/>
              </a:buClr>
              <a:buSzPts val="3080"/>
              <a:buNone/>
            </a:pPr>
            <a:r>
              <a:rPr lang="en-GB" sz="2200" b="1" dirty="0" smtClean="0">
                <a:latin typeface="Arial"/>
                <a:ea typeface="Arial"/>
                <a:cs typeface="Arial"/>
                <a:sym typeface="Arial"/>
              </a:rPr>
              <a:t>Mai </a:t>
            </a:r>
            <a:r>
              <a:rPr lang="en-GB" sz="2200" b="1" dirty="0" err="1" smtClean="0">
                <a:latin typeface="Arial"/>
                <a:ea typeface="Arial"/>
                <a:cs typeface="Arial"/>
                <a:sym typeface="Arial"/>
              </a:rPr>
              <a:t>kaja</a:t>
            </a:r>
            <a:r>
              <a:rPr lang="en-GB" sz="2200" b="1" dirty="0" smtClean="0">
                <a:latin typeface="Arial"/>
                <a:ea typeface="Arial"/>
                <a:cs typeface="Arial"/>
                <a:sym typeface="Arial"/>
              </a:rPr>
              <a:t> </a:t>
            </a:r>
            <a:r>
              <a:rPr lang="en-GB" sz="2200" b="1" dirty="0" err="1" smtClean="0">
                <a:latin typeface="Arial"/>
                <a:ea typeface="Arial"/>
                <a:cs typeface="Arial"/>
                <a:sym typeface="Arial"/>
              </a:rPr>
              <a:t>ai</a:t>
            </a:r>
            <a:r>
              <a:rPr lang="en-GB" sz="2200" b="1" dirty="0" smtClean="0">
                <a:latin typeface="Arial"/>
                <a:ea typeface="Arial"/>
                <a:cs typeface="Arial"/>
                <a:sym typeface="Arial"/>
              </a:rPr>
              <a:t> </a:t>
            </a:r>
            <a:r>
              <a:rPr lang="en-GB" sz="2200" b="1" dirty="0" err="1" smtClean="0">
                <a:latin typeface="Arial"/>
                <a:ea typeface="Arial"/>
                <a:cs typeface="Arial"/>
                <a:sym typeface="Arial"/>
              </a:rPr>
              <a:t>matut</a:t>
            </a:r>
            <a:r>
              <a:rPr lang="en-GB" sz="2200" b="1" dirty="0" smtClean="0">
                <a:latin typeface="Arial"/>
                <a:ea typeface="Arial"/>
                <a:cs typeface="Arial"/>
                <a:sym typeface="Arial"/>
              </a:rPr>
              <a:t> </a:t>
            </a:r>
            <a:r>
              <a:rPr lang="en-GB" sz="2200" b="1" dirty="0" err="1" smtClean="0">
                <a:latin typeface="Arial"/>
                <a:ea typeface="Arial"/>
                <a:cs typeface="Arial"/>
                <a:sym typeface="Arial"/>
              </a:rPr>
              <a:t>mahkai</a:t>
            </a:r>
            <a:r>
              <a:rPr lang="en-GB" sz="2200" b="1" dirty="0" smtClean="0">
                <a:latin typeface="Arial"/>
                <a:ea typeface="Arial"/>
                <a:cs typeface="Arial"/>
                <a:sym typeface="Arial"/>
              </a:rPr>
              <a:t> </a:t>
            </a:r>
            <a:r>
              <a:rPr lang="en-GB" sz="2200" b="1" dirty="0" err="1" smtClean="0">
                <a:latin typeface="Arial"/>
                <a:ea typeface="Arial"/>
                <a:cs typeface="Arial"/>
                <a:sym typeface="Arial"/>
              </a:rPr>
              <a:t>tsun</a:t>
            </a:r>
            <a:r>
              <a:rPr lang="en-GB" sz="2200" b="1" dirty="0" smtClean="0">
                <a:latin typeface="Arial"/>
                <a:ea typeface="Arial"/>
                <a:cs typeface="Arial"/>
                <a:sym typeface="Arial"/>
              </a:rPr>
              <a:t> </a:t>
            </a:r>
            <a:r>
              <a:rPr lang="en-GB" sz="2200" b="1" dirty="0" err="1" smtClean="0">
                <a:latin typeface="Arial"/>
                <a:ea typeface="Arial"/>
                <a:cs typeface="Arial"/>
                <a:sym typeface="Arial"/>
              </a:rPr>
              <a:t>shaga</a:t>
            </a:r>
            <a:r>
              <a:rPr lang="en-GB" sz="2200" b="1" dirty="0" smtClean="0">
                <a:latin typeface="Arial"/>
                <a:ea typeface="Arial"/>
                <a:cs typeface="Arial"/>
                <a:sym typeface="Arial"/>
              </a:rPr>
              <a:t> lam </a:t>
            </a:r>
            <a:r>
              <a:rPr lang="en-GB" sz="2200" b="1" dirty="0" err="1" smtClean="0">
                <a:latin typeface="Arial"/>
                <a:ea typeface="Arial"/>
                <a:cs typeface="Arial"/>
                <a:sym typeface="Arial"/>
              </a:rPr>
              <a:t>hta</a:t>
            </a:r>
            <a:r>
              <a:rPr lang="en-GB" sz="2200" b="1" dirty="0" smtClean="0">
                <a:latin typeface="Arial"/>
                <a:ea typeface="Arial"/>
                <a:cs typeface="Arial"/>
                <a:sym typeface="Arial"/>
              </a:rPr>
              <a:t> </a:t>
            </a:r>
            <a:r>
              <a:rPr lang="en-GB" sz="2200" b="1" dirty="0" err="1" smtClean="0">
                <a:latin typeface="Arial"/>
                <a:ea typeface="Arial"/>
                <a:cs typeface="Arial"/>
                <a:sym typeface="Arial"/>
              </a:rPr>
              <a:t>tinang</a:t>
            </a:r>
            <a:r>
              <a:rPr lang="en-GB" sz="2200" b="1" dirty="0" smtClean="0">
                <a:latin typeface="Arial"/>
                <a:ea typeface="Arial"/>
                <a:cs typeface="Arial"/>
                <a:sym typeface="Arial"/>
              </a:rPr>
              <a:t> </a:t>
            </a:r>
            <a:r>
              <a:rPr lang="en-GB" sz="2200" b="1" dirty="0" err="1" smtClean="0">
                <a:latin typeface="Arial"/>
                <a:ea typeface="Arial"/>
                <a:cs typeface="Arial"/>
                <a:sym typeface="Arial"/>
              </a:rPr>
              <a:t>tsun</a:t>
            </a:r>
            <a:r>
              <a:rPr lang="en-GB" sz="2200" b="1" dirty="0" smtClean="0">
                <a:latin typeface="Arial"/>
                <a:ea typeface="Arial"/>
                <a:cs typeface="Arial"/>
                <a:sym typeface="Arial"/>
              </a:rPr>
              <a:t> </a:t>
            </a:r>
            <a:r>
              <a:rPr lang="en-GB" sz="2200" b="1" dirty="0" err="1" smtClean="0">
                <a:latin typeface="Arial"/>
                <a:ea typeface="Arial"/>
                <a:cs typeface="Arial"/>
                <a:sym typeface="Arial"/>
              </a:rPr>
              <a:t>ai</a:t>
            </a:r>
            <a:r>
              <a:rPr lang="en-GB" sz="2200" b="1" dirty="0" smtClean="0">
                <a:latin typeface="Arial"/>
                <a:ea typeface="Arial"/>
                <a:cs typeface="Arial"/>
                <a:sym typeface="Arial"/>
              </a:rPr>
              <a:t> </a:t>
            </a:r>
            <a:r>
              <a:rPr lang="en-GB" sz="2200" b="1" dirty="0" err="1" smtClean="0">
                <a:latin typeface="Arial"/>
                <a:ea typeface="Arial"/>
                <a:cs typeface="Arial"/>
                <a:sym typeface="Arial"/>
              </a:rPr>
              <a:t>ga</a:t>
            </a:r>
            <a:r>
              <a:rPr lang="en-GB" sz="2200" b="1" dirty="0" smtClean="0">
                <a:latin typeface="Arial"/>
                <a:ea typeface="Arial"/>
                <a:cs typeface="Arial"/>
                <a:sym typeface="Arial"/>
              </a:rPr>
              <a:t> </a:t>
            </a:r>
            <a:r>
              <a:rPr lang="en-GB" sz="2200" b="1" dirty="0" err="1" smtClean="0">
                <a:latin typeface="Arial"/>
                <a:ea typeface="Arial"/>
                <a:cs typeface="Arial"/>
                <a:sym typeface="Arial"/>
              </a:rPr>
              <a:t>hpe</a:t>
            </a:r>
            <a:r>
              <a:rPr lang="en-GB" sz="2200" b="1" dirty="0" smtClean="0">
                <a:latin typeface="Arial"/>
                <a:ea typeface="Arial"/>
                <a:cs typeface="Arial"/>
                <a:sym typeface="Arial"/>
              </a:rPr>
              <a:t> </a:t>
            </a:r>
            <a:r>
              <a:rPr lang="en-GB" sz="2200" b="1" dirty="0" err="1" smtClean="0">
                <a:latin typeface="Arial"/>
                <a:ea typeface="Arial"/>
                <a:cs typeface="Arial"/>
                <a:sym typeface="Arial"/>
              </a:rPr>
              <a:t>sh</a:t>
            </a:r>
            <a:r>
              <a:rPr lang="en-GB" sz="2200" b="1" dirty="0" err="1" smtClean="0"/>
              <a:t>a</a:t>
            </a:r>
            <a:r>
              <a:rPr lang="en-GB" sz="2200" b="1" dirty="0" smtClean="0"/>
              <a:t> </a:t>
            </a:r>
            <a:r>
              <a:rPr lang="en-GB" sz="2200" b="1" dirty="0" err="1" smtClean="0">
                <a:latin typeface="Arial"/>
                <a:ea typeface="Arial"/>
                <a:cs typeface="Arial"/>
                <a:sym typeface="Arial"/>
              </a:rPr>
              <a:t>madung</a:t>
            </a:r>
            <a:r>
              <a:rPr lang="en-GB" sz="2200" b="1" dirty="0" smtClean="0">
                <a:latin typeface="Arial"/>
                <a:ea typeface="Arial"/>
                <a:cs typeface="Arial"/>
                <a:sym typeface="Arial"/>
              </a:rPr>
              <a:t> da </a:t>
            </a:r>
            <a:r>
              <a:rPr lang="en-GB" sz="2200" b="1" dirty="0" err="1" smtClean="0">
                <a:latin typeface="Arial"/>
                <a:ea typeface="Arial"/>
                <a:cs typeface="Arial"/>
                <a:sym typeface="Arial"/>
              </a:rPr>
              <a:t>nmai</a:t>
            </a:r>
            <a:r>
              <a:rPr lang="en-GB" sz="2200" b="1" dirty="0" smtClean="0">
                <a:latin typeface="Arial"/>
                <a:ea typeface="Arial"/>
                <a:cs typeface="Arial"/>
                <a:sym typeface="Arial"/>
              </a:rPr>
              <a:t> </a:t>
            </a:r>
            <a:r>
              <a:rPr lang="en-GB" sz="2200" b="1" dirty="0" err="1" smtClean="0">
                <a:latin typeface="Arial"/>
                <a:ea typeface="Arial"/>
                <a:cs typeface="Arial"/>
                <a:sym typeface="Arial"/>
              </a:rPr>
              <a:t>nga</a:t>
            </a:r>
            <a:r>
              <a:rPr lang="en-GB" sz="2200" b="1" dirty="0" smtClean="0">
                <a:latin typeface="Arial"/>
                <a:ea typeface="Arial"/>
                <a:cs typeface="Arial"/>
                <a:sym typeface="Arial"/>
              </a:rPr>
              <a:t> </a:t>
            </a:r>
            <a:r>
              <a:rPr lang="en-GB" sz="2200" b="1" dirty="0" err="1" smtClean="0">
                <a:latin typeface="Arial"/>
                <a:ea typeface="Arial"/>
                <a:cs typeface="Arial"/>
                <a:sym typeface="Arial"/>
              </a:rPr>
              <a:t>ai</a:t>
            </a:r>
            <a:r>
              <a:rPr lang="en-GB" sz="2200" b="1" dirty="0" smtClean="0">
                <a:latin typeface="Arial"/>
                <a:ea typeface="Arial"/>
                <a:cs typeface="Arial"/>
                <a:sym typeface="Arial"/>
              </a:rPr>
              <a:t>. </a:t>
            </a:r>
            <a:r>
              <a:rPr lang="en-GB" sz="2200" b="1" dirty="0" err="1" smtClean="0">
                <a:latin typeface="Arial"/>
                <a:ea typeface="Arial"/>
                <a:cs typeface="Arial"/>
                <a:sym typeface="Arial"/>
              </a:rPr>
              <a:t>Tinang</a:t>
            </a:r>
            <a:r>
              <a:rPr lang="en-GB" sz="2200" b="1" dirty="0" smtClean="0">
                <a:latin typeface="Arial"/>
                <a:ea typeface="Arial"/>
                <a:cs typeface="Arial"/>
                <a:sym typeface="Arial"/>
              </a:rPr>
              <a:t> </a:t>
            </a:r>
            <a:r>
              <a:rPr lang="en-GB" sz="2200" b="1" dirty="0" err="1" smtClean="0">
                <a:latin typeface="Arial"/>
                <a:ea typeface="Arial"/>
                <a:cs typeface="Arial"/>
                <a:sym typeface="Arial"/>
              </a:rPr>
              <a:t>maju</a:t>
            </a:r>
            <a:r>
              <a:rPr lang="en-GB" sz="2200" b="1" dirty="0" smtClean="0">
                <a:latin typeface="Arial"/>
                <a:ea typeface="Arial"/>
                <a:cs typeface="Arial"/>
                <a:sym typeface="Arial"/>
              </a:rPr>
              <a:t> </a:t>
            </a:r>
            <a:r>
              <a:rPr lang="en-GB" sz="2200" b="1" dirty="0" err="1" smtClean="0">
                <a:latin typeface="Arial"/>
                <a:ea typeface="Arial"/>
                <a:cs typeface="Arial"/>
                <a:sym typeface="Arial"/>
              </a:rPr>
              <a:t>jung</a:t>
            </a:r>
            <a:r>
              <a:rPr lang="en-GB" sz="2200" b="1" dirty="0" smtClean="0">
                <a:latin typeface="Arial"/>
                <a:ea typeface="Arial"/>
                <a:cs typeface="Arial"/>
                <a:sym typeface="Arial"/>
              </a:rPr>
              <a:t> </a:t>
            </a:r>
            <a:r>
              <a:rPr lang="en-GB" sz="2200" b="1" dirty="0" err="1" smtClean="0">
                <a:latin typeface="Arial"/>
                <a:ea typeface="Arial"/>
                <a:cs typeface="Arial"/>
                <a:sym typeface="Arial"/>
              </a:rPr>
              <a:t>ra</a:t>
            </a:r>
            <a:r>
              <a:rPr lang="en-GB" sz="2200" b="1" dirty="0" smtClean="0">
                <a:latin typeface="Arial"/>
                <a:ea typeface="Arial"/>
                <a:cs typeface="Arial"/>
                <a:sym typeface="Arial"/>
              </a:rPr>
              <a:t> </a:t>
            </a:r>
            <a:r>
              <a:rPr lang="en-GB" sz="2200" b="1" dirty="0" err="1" smtClean="0">
                <a:latin typeface="Arial"/>
                <a:ea typeface="Arial"/>
                <a:cs typeface="Arial"/>
                <a:sym typeface="Arial"/>
              </a:rPr>
              <a:t>na</a:t>
            </a:r>
            <a:r>
              <a:rPr lang="en-GB" sz="2200" b="1" dirty="0" smtClean="0">
                <a:latin typeface="Arial"/>
                <a:ea typeface="Arial"/>
                <a:cs typeface="Arial"/>
                <a:sym typeface="Arial"/>
              </a:rPr>
              <a:t> </a:t>
            </a:r>
            <a:r>
              <a:rPr lang="en-GB" sz="2200" b="1" dirty="0" err="1" smtClean="0">
                <a:latin typeface="Arial"/>
                <a:ea typeface="Arial"/>
                <a:cs typeface="Arial"/>
                <a:sym typeface="Arial"/>
              </a:rPr>
              <a:t>kaga</a:t>
            </a:r>
            <a:r>
              <a:rPr lang="en-GB" sz="2200" b="1" dirty="0"/>
              <a:t> </a:t>
            </a:r>
            <a:r>
              <a:rPr lang="en-GB" sz="2200" b="1" dirty="0" err="1" smtClean="0"/>
              <a:t>lamang</a:t>
            </a:r>
            <a:r>
              <a:rPr lang="en-GB" sz="2200" b="1" dirty="0" smtClean="0"/>
              <a:t> </a:t>
            </a:r>
            <a:r>
              <a:rPr lang="en-GB" sz="2200" b="1" dirty="0" err="1" smtClean="0"/>
              <a:t>ni</a:t>
            </a:r>
            <a:r>
              <a:rPr lang="en-GB" sz="2200" b="1" dirty="0" smtClean="0"/>
              <a:t> </a:t>
            </a:r>
            <a:r>
              <a:rPr lang="en-GB" sz="2200" b="1" dirty="0" err="1" smtClean="0"/>
              <a:t>nga</a:t>
            </a:r>
            <a:r>
              <a:rPr lang="en-GB" sz="2200" b="1" dirty="0" smtClean="0"/>
              <a:t> </a:t>
            </a:r>
            <a:r>
              <a:rPr lang="en-GB" sz="2200" b="1" dirty="0" err="1" smtClean="0"/>
              <a:t>ai</a:t>
            </a:r>
            <a:r>
              <a:rPr lang="en-GB" sz="2200" b="1" dirty="0" smtClean="0"/>
              <a:t>. </a:t>
            </a:r>
            <a:r>
              <a:rPr lang="en-GB" sz="2200" b="1" dirty="0" err="1" smtClean="0"/>
              <a:t>Tinang</a:t>
            </a:r>
            <a:r>
              <a:rPr lang="en-GB" sz="2200" b="1" dirty="0" smtClean="0"/>
              <a:t> a </a:t>
            </a:r>
            <a:r>
              <a:rPr lang="en-GB" sz="2200" b="1" dirty="0" err="1" smtClean="0"/>
              <a:t>nsen</a:t>
            </a:r>
            <a:r>
              <a:rPr lang="en-GB" sz="2200" b="1" dirty="0" smtClean="0"/>
              <a:t>, </a:t>
            </a:r>
            <a:r>
              <a:rPr lang="en-GB" sz="2200" b="1" dirty="0" err="1" smtClean="0"/>
              <a:t>lai</a:t>
            </a:r>
            <a:r>
              <a:rPr lang="en-GB" sz="2200" b="1" dirty="0" smtClean="0"/>
              <a:t> </a:t>
            </a:r>
            <a:r>
              <a:rPr lang="en-GB" sz="2200" b="1" dirty="0" err="1" smtClean="0"/>
              <a:t>nsam</a:t>
            </a:r>
            <a:r>
              <a:rPr lang="en-GB" sz="2200" b="1" dirty="0" smtClean="0"/>
              <a:t> </a:t>
            </a:r>
            <a:r>
              <a:rPr lang="en-GB" sz="2200" b="1" dirty="0" err="1" smtClean="0"/>
              <a:t>hte</a:t>
            </a:r>
            <a:r>
              <a:rPr lang="en-GB" sz="2200" b="1" dirty="0" smtClean="0"/>
              <a:t>  </a:t>
            </a:r>
            <a:r>
              <a:rPr lang="en-GB" sz="2200" b="1" dirty="0" err="1" smtClean="0"/>
              <a:t>shachyen</a:t>
            </a:r>
            <a:r>
              <a:rPr lang="en-GB" sz="2200" b="1" dirty="0" smtClean="0"/>
              <a:t> </a:t>
            </a:r>
            <a:r>
              <a:rPr lang="en-GB" sz="2200" b="1" dirty="0" err="1" smtClean="0"/>
              <a:t>shaga</a:t>
            </a:r>
            <a:r>
              <a:rPr lang="en-GB" sz="2200" b="1" dirty="0" smtClean="0"/>
              <a:t> </a:t>
            </a:r>
            <a:r>
              <a:rPr lang="en-GB" sz="2200" b="1" dirty="0" err="1" smtClean="0"/>
              <a:t>ai</a:t>
            </a:r>
            <a:r>
              <a:rPr lang="en-GB" sz="2200" b="1" dirty="0" smtClean="0"/>
              <a:t> lam </a:t>
            </a:r>
            <a:r>
              <a:rPr lang="en-GB" sz="2200" b="1" dirty="0" err="1" smtClean="0"/>
              <a:t>ni</a:t>
            </a:r>
            <a:r>
              <a:rPr lang="en-GB" sz="2200" b="1" dirty="0" smtClean="0"/>
              <a:t> </a:t>
            </a:r>
            <a:r>
              <a:rPr lang="en-GB" sz="2200" b="1" dirty="0" err="1" smtClean="0"/>
              <a:t>mung</a:t>
            </a:r>
            <a:r>
              <a:rPr lang="en-GB" sz="2200" b="1" dirty="0" smtClean="0"/>
              <a:t> </a:t>
            </a:r>
            <a:r>
              <a:rPr lang="en-GB" sz="2200" b="1" dirty="0" err="1" smtClean="0"/>
              <a:t>ahkyak</a:t>
            </a:r>
            <a:r>
              <a:rPr lang="en-GB" sz="2200" b="1" dirty="0" smtClean="0"/>
              <a:t> </a:t>
            </a:r>
            <a:r>
              <a:rPr lang="en-GB" sz="2200" b="1" dirty="0" err="1" smtClean="0"/>
              <a:t>nga</a:t>
            </a:r>
            <a:r>
              <a:rPr lang="en-GB" sz="2200" b="1" dirty="0" smtClean="0"/>
              <a:t> </a:t>
            </a:r>
            <a:r>
              <a:rPr lang="en-GB" sz="2200" b="1" dirty="0" err="1" smtClean="0"/>
              <a:t>ai</a:t>
            </a:r>
            <a:r>
              <a:rPr lang="en-GB" sz="2200" b="1" dirty="0" smtClean="0"/>
              <a:t>.</a:t>
            </a:r>
            <a:endParaRPr sz="2200" b="1" dirty="0">
              <a:latin typeface="Arial"/>
              <a:ea typeface="Arial"/>
              <a:cs typeface="Arial"/>
              <a:sym typeface="Arial"/>
            </a:endParaRPr>
          </a:p>
        </p:txBody>
      </p:sp>
      <p:sp>
        <p:nvSpPr>
          <p:cNvPr id="201" name="Google Shape;201;p9"/>
          <p:cNvSpPr/>
          <p:nvPr/>
        </p:nvSpPr>
        <p:spPr>
          <a:xfrm>
            <a:off x="714562" y="4409267"/>
            <a:ext cx="4243589" cy="27432"/>
          </a:xfrm>
          <a:custGeom>
            <a:avLst/>
            <a:gdLst/>
            <a:ahLst/>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C57532"/>
          </a:solidFill>
          <a:ln w="38100" cap="rnd" cmpd="sng">
            <a:solidFill>
              <a:srgbClr val="C5753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02" name="Google Shape;202;p9" descr="A picture containing plant&#10;&#10;Description automatically generated"/>
          <p:cNvPicPr preferRelativeResize="0"/>
          <p:nvPr/>
        </p:nvPicPr>
        <p:blipFill rotWithShape="1">
          <a:blip r:embed="rId3">
            <a:alphaModFix/>
          </a:blip>
          <a:srcRect/>
          <a:stretch/>
        </p:blipFill>
        <p:spPr>
          <a:xfrm>
            <a:off x="7781544" y="1252656"/>
            <a:ext cx="4087368" cy="4325256"/>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ketchyVTI">
  <a:themeElements>
    <a:clrScheme name="SketchyVTI">
      <a:dk1>
        <a:srgbClr val="000000"/>
      </a:dk1>
      <a:lt1>
        <a:srgbClr val="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ketchyVTI">
  <a:themeElements>
    <a:clrScheme name="SketchyVTI">
      <a:dk1>
        <a:srgbClr val="000000"/>
      </a:dk1>
      <a:lt1>
        <a:srgbClr val="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2685</TotalTime>
  <Words>7817</Words>
  <Application>Microsoft Office PowerPoint</Application>
  <PresentationFormat>Custom</PresentationFormat>
  <Paragraphs>347</Paragraphs>
  <Slides>56</Slides>
  <Notes>56</Notes>
  <HiddenSlides>0</HiddenSlides>
  <MMClips>0</MMClips>
  <ScaleCrop>false</ScaleCrop>
  <HeadingPairs>
    <vt:vector size="4" baseType="variant">
      <vt:variant>
        <vt:lpstr>Theme</vt:lpstr>
      </vt:variant>
      <vt:variant>
        <vt:i4>3</vt:i4>
      </vt:variant>
      <vt:variant>
        <vt:lpstr>Slide Titles</vt:lpstr>
      </vt:variant>
      <vt:variant>
        <vt:i4>56</vt:i4>
      </vt:variant>
    </vt:vector>
  </HeadingPairs>
  <TitlesOfParts>
    <vt:vector size="59" baseType="lpstr">
      <vt:lpstr>office theme</vt:lpstr>
      <vt:lpstr>SketchyVTI</vt:lpstr>
      <vt:lpstr>SketchyVTI</vt:lpstr>
      <vt:lpstr>Myit hte seng n-na garum shingtau ya ai lam.  Ningpawt madung kungkyang ai lam+</vt:lpstr>
      <vt:lpstr>PowerPoint Presentation</vt:lpstr>
      <vt:lpstr>PowerPoint Presentation</vt:lpstr>
      <vt:lpstr>Module (2)</vt:lpstr>
      <vt:lpstr>PowerPoint Presentation</vt:lpstr>
      <vt:lpstr>PowerPoint Presentation</vt:lpstr>
      <vt:lpstr>PowerPoint Presentation</vt:lpstr>
      <vt:lpstr>Matut mahkai tsun shaga ai hta kung kyang ai lam gaw ahkyak lami langai rai nga ai.</vt:lpstr>
      <vt:lpstr>PowerPoint Presentation</vt:lpstr>
      <vt:lpstr>PowerPoint Presentation</vt:lpstr>
      <vt:lpstr>Lawu na lam ni a n tsa hta madung nga ai.</vt:lpstr>
      <vt:lpstr>Shawng n-nan hpa galaw ra na rai ta?</vt:lpstr>
      <vt:lpstr>PowerPoint Presentation</vt:lpstr>
      <vt:lpstr>PowerPoint Presentation</vt:lpstr>
      <vt:lpstr>Hkan sa ra na lam hte koi yen ra na lam nkau mi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မော်ဂျူး (၂) </vt:lpstr>
      <vt:lpstr>Masan sa hkra madat ya ai lam hte masha ni hpe garum ya ai  lam</vt:lpstr>
      <vt:lpstr>PowerPoint Presentation</vt:lpstr>
      <vt:lpstr>Madat chye hkra sharin hka ja la ai lam</vt:lpstr>
      <vt:lpstr>Myit maju nbra ai sha atsawm madat u. </vt:lpstr>
      <vt:lpstr>Shahte a myit tsang lam ni hpe teng sha chye na hkra madat u.</vt:lpstr>
      <vt:lpstr>Hkungga ai lam, myit tau ai lam hpe madun n-na lanu lahku let madat ya u. </vt:lpstr>
      <vt:lpstr>PowerPoint Presentation</vt:lpstr>
      <vt:lpstr>Ga si ni</vt:lpstr>
      <vt:lpstr>PowerPoint Presentation</vt:lpstr>
      <vt:lpstr>Hkum hkrang masa</vt:lpstr>
      <vt:lpstr>PowerPoint Presentation</vt:lpstr>
      <vt:lpstr>Masan sa hkra madat ya ia lam gaw atsawm sha madat ya chye ai lam hte garum ya ai matut mahkai lam lu na matu shingtau ya ai ladat langai rai nga ai.  </vt:lpstr>
      <vt:lpstr>PowerPoint Presentation</vt:lpstr>
      <vt:lpstr>PowerPoint Presentation</vt:lpstr>
      <vt:lpstr>Daw (3)</vt:lpstr>
      <vt:lpstr>Majan n-na matsin la u</vt:lpstr>
      <vt:lpstr>Module (2)</vt:lpstr>
      <vt:lpstr>Sum tsan kaw na(Ga shadawn- Phone hte) matut mahkai tsun shaga ai aten hta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Mabyin masam maram lam</vt:lpstr>
      <vt:lpstr>Let us have a look on how Ei Phyu supports someone remotely</vt:lpstr>
      <vt:lpstr>PowerPoint Presentation</vt:lpstr>
      <vt:lpstr>PowerPoint Presentation</vt:lpstr>
      <vt:lpstr>PowerPoint Presentation</vt:lpstr>
      <vt:lpstr>Module (2) ngut mat sai.</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စိတ်လူမှုပိုင်းဆိုင်ရာ အထောက်အပံ့ပေးခြင်း  အခြေခံကျွမ်းကျင်မှု + </dc:title>
  <dc:creator>TUCKER Maya</dc:creator>
  <cp:lastModifiedBy>Acer</cp:lastModifiedBy>
  <cp:revision>160</cp:revision>
  <dcterms:created xsi:type="dcterms:W3CDTF">2021-08-05T03:20:59Z</dcterms:created>
  <dcterms:modified xsi:type="dcterms:W3CDTF">2022-11-14T12:58:15Z</dcterms:modified>
</cp:coreProperties>
</file>