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51" r:id="rId4"/>
    <p:sldMasterId id="214748366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</p:sldIdLst>
  <p:sldSz cy="6858000" cx="12192000"/>
  <p:notesSz cx="6858000" cy="9144000"/>
  <p:embeddedFontLst>
    <p:embeddedFont>
      <p:font typeface="Quattrocento Sans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45" roundtripDataSignature="AMtx7micmdi1kF9x4sw2HZqgeWDkIQP7m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42" Type="http://schemas.openxmlformats.org/officeDocument/2006/relationships/font" Target="fonts/QuattrocentoSans-bold.fntdata"/><Relationship Id="rId41" Type="http://schemas.openxmlformats.org/officeDocument/2006/relationships/font" Target="fonts/QuattrocentoSans-regular.fntdata"/><Relationship Id="rId22" Type="http://schemas.openxmlformats.org/officeDocument/2006/relationships/slide" Target="slides/slide16.xml"/><Relationship Id="rId44" Type="http://schemas.openxmlformats.org/officeDocument/2006/relationships/font" Target="fonts/QuattrocentoSans-boldItalic.fntdata"/><Relationship Id="rId21" Type="http://schemas.openxmlformats.org/officeDocument/2006/relationships/slide" Target="slides/slide15.xml"/><Relationship Id="rId43" Type="http://schemas.openxmlformats.org/officeDocument/2006/relationships/font" Target="fonts/QuattrocentoSans-italic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45" Type="http://customschemas.google.com/relationships/presentationmetadata" Target="metadata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3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" name="Google Shape;11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b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𐴔𐴡𐴕𐴃𐴠𐴑 𐴔𐴝𐴇𐴠𐴥𐴌𐴞𐴘𐴡𐴥𐴃𐴢 + </a:t>
            </a:r>
            <a:br>
              <a:rPr b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𐴁𐴡𐴌𐴔𐴝𐴥𐴃 𐴔𐴡𐴙𐴋𐴝𐴕𐴡𐴃 𐴓𐴝𐴔𐴞 𐴇𐴝𐴔𐴒𐴡𐴌𐴡𐴥𐴘𐴝</a:t>
            </a:r>
            <a:br>
              <a:rPr b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𐴥 𐴀𐴡𐴥𐴑𐴧𐴡𐴓𐴧𐴡𐴥𐴌 𐴓𐴝𐴥 𐴀𐴟𐴒𐴧𐴟𐴥𐴝 𐴁𐴝𐴙𐴄𐴧𐴝𐴥 𐴑𐴟𐴏</a:t>
            </a:r>
            <a:br>
              <a:rPr b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" name="Google Shape;197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b="0" lang="en-US"/>
            </a:br>
            <a:r>
              <a:rPr b="0" lang="en-US"/>
              <a:t>𐴑𐴞𐴏𐴧𐴟 𐴔𐴝𐴕𐴟𐴙𐴐 𐴀𐴡𐴐𐴝𐴙𐴕𐴃𐴞𐴃 𐴉𐴡𐴌𐴞𐴊𐴉𐴝𐴌𐴠 𐴊𐴞𐴐𐴞𐴃𐴧𐴝𐴌𐴢 𐴇𐴡𐴑𐴓𐴡𐴙𐴘𐴧𐴡𐴌𐴠</a:t>
            </a:r>
            <a:br>
              <a:rPr b="0" lang="en-US"/>
            </a:br>
            <a:br>
              <a:rPr b="0" lang="en-US"/>
            </a:br>
            <a:endParaRPr b="0"/>
          </a:p>
        </p:txBody>
      </p:sp>
      <p:sp>
        <p:nvSpPr>
          <p:cNvPr id="198" name="Google Shape;198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US"/>
            </a:br>
            <a:r>
              <a:rPr lang="en-US"/>
              <a:t>𐴀𐴡𐴐𐴝𐴕𐴃𐴞𐴌𐴢 𐴋𐴝𐴙𐴘</a:t>
            </a:r>
            <a:br>
              <a:rPr lang="en-US"/>
            </a:br>
            <a:r>
              <a:rPr lang="en-US"/>
              <a:t>𐴀𐴠𐴑𐴧𐴝𐴐𐴝𐴙𐴘</a:t>
            </a:r>
            <a:endParaRPr/>
          </a:p>
        </p:txBody>
      </p:sp>
      <p:sp>
        <p:nvSpPr>
          <p:cNvPr id="207" name="Google Shape;207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" name="Google Shape;223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b="0" lang="en-US"/>
            </a:br>
            <a:r>
              <a:rPr b="0" lang="en-US"/>
              <a:t>𐴁𐴡𐴐𐴡𐴁𐴝𐴙𐴐 𐴒𐴡𐴌𐴡𐴙𐴘𐴧𐴝𐴌 𐴀𐴞𐴎𐴧𐴡𐴃𐴡𐴌𐴢 𐴓𐴟𐴏𐴧𐴝𐴕 𐴒𐴡𐴌𐴝</a:t>
            </a:r>
            <a:br>
              <a:rPr b="0" lang="en-US"/>
            </a:br>
            <a:r>
              <a:rPr b="0" lang="en-US"/>
              <a:t>𐴒𐴡𐴄𐴝𐴕𐴝𐴌 𐴇𐴝𐴓𐴡𐴃𐴡𐴃 𐴔𐴝𐴘𐴙𐴝𐴉𐴟𐴖𐴝𐴙𐴕𐴊𐴡𐴌 𐴀𐴞𐴎𐴡𐴃𐴧𐴡𐴌 𐴓𐴟𐴏𐴝𐴕 𐴒𐴡𐴌𐴝</a:t>
            </a:r>
            <a:br>
              <a:rPr b="0" lang="en-US"/>
            </a:br>
            <a:endParaRPr b="0"/>
          </a:p>
        </p:txBody>
      </p:sp>
      <p:sp>
        <p:nvSpPr>
          <p:cNvPr id="224" name="Google Shape;224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" name="Google Shape;233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/>
              <a:t>LGBTQI Community- </a:t>
            </a:r>
            <a:br>
              <a:rPr b="0" lang="en-US"/>
            </a:br>
            <a:r>
              <a:rPr b="0" lang="en-US"/>
              <a:t>𐴔𐴡𐴌𐴊𐴝𐴕𐴞  𐴕𐴙𐴝𐴘𐴊𐴠  𐴔𐴝𐴙𐴕𐴐𐴡𐴌𐴠 𐴇𐴝𐴔𐴡𐴃𐴧𐴟𐴕 𐴁𐴝𐴙𐴊𐴧𐴞𐴘𐴝𐴎𐴝𐴦 𐴀𐴝𐴌𐴥 𐴑𐴡𐴙𐴔𐴧𐴡𐴙𐴃𐴧𐴟𐴕 𐴈𐴡𐴔𐴊𐴝𐴇𐴝𐴎𐴝</a:t>
            </a:r>
            <a:br>
              <a:rPr b="0" lang="en-US"/>
            </a:br>
            <a:br>
              <a:rPr b="0" lang="en-US"/>
            </a:br>
            <a:endParaRPr b="0"/>
          </a:p>
        </p:txBody>
      </p:sp>
      <p:sp>
        <p:nvSpPr>
          <p:cNvPr id="234" name="Google Shape;234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3" name="Google Shape;243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b="0" lang="en-US"/>
            </a:br>
            <a:r>
              <a:rPr b="0" lang="en-US"/>
              <a:t>𐴇𐴞𐴎𐴡𐴌𐴡𐴃𐴢 𐴀𐴝𐴌𐴥 𐴌𐴞𐴉𐴟𐴎𐴞</a:t>
            </a:r>
            <a:br>
              <a:rPr b="0" lang="en-US"/>
            </a:br>
            <a:r>
              <a:rPr b="0" lang="en-US"/>
              <a:t>𐴃𐴟𐴖𐴝𐴙𐴌 𐴊𐴠𐴐𐴡𐴃 𐴀𐴝𐴐𐴠𐴊𐴠 𐴌𐴞𐴉𐴟𐴎𐴞 𐴏𐴝𐴣𐴌𐴝𐴓𐴡𐴘𐴁𐴡𐴙𐴓𐴧𐴝</a:t>
            </a:r>
            <a:br>
              <a:rPr b="0" lang="en-US"/>
            </a:br>
            <a:br>
              <a:rPr b="0" lang="en-US"/>
            </a:br>
            <a:r>
              <a:rPr b="0" lang="en-US"/>
              <a:t>𐴃𐴝𐴌𐴝 𐴔𐴡𐴑𐴝 𐴕𐴡𐴉𐴙𐴝𐴘𐴃𐴉𐴝𐴌𐴠</a:t>
            </a:r>
            <a:br>
              <a:rPr b="0" lang="en-US"/>
            </a:br>
            <a:br>
              <a:rPr b="0" lang="en-US"/>
            </a:br>
            <a:endParaRPr b="0"/>
          </a:p>
        </p:txBody>
      </p:sp>
      <p:sp>
        <p:nvSpPr>
          <p:cNvPr id="244" name="Google Shape;244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3" name="Google Shape;253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b="0" lang="en-US"/>
            </a:br>
            <a:r>
              <a:rPr b="0" lang="en-US"/>
              <a:t>𐴇𐴝𐴏 𐴒𐴡𐴌𐴞 𐴊𐴞𐴓𐴡𐴌 𐴀𐴞𐴓𐴙𐴝𐴐 𐴀𐴝𐴌𐴥 𐴁𐴝𐴉𐴝𐴏𐴞𐴕𐴃𐴝𐴌𐴢 𐴀𐴠𐴓𐴙𐴝𐴐 𐴓𐴝𐴒𐴠𐴊𐴠 𐴔𐴝𐴕𐴟𐴙𐴐𐴦𐴦</a:t>
            </a:r>
            <a:br>
              <a:rPr b="0" lang="en-US"/>
            </a:br>
            <a:r>
              <a:rPr b="0" lang="en-US"/>
              <a:t>𐴔𐴡𐴊𐴡𐴃 𐴓𐴝𐴒𐴠𐴊𐴠 𐴔𐴝𐴙𐴕𐴐𐴡𐴌𐴠 𐴎𐴝𐴓𐴙𐴝𐴘𐴁𐴡𐴦 𐴃𐴝𐴌𐴝𐴌 𐴇𐴝𐴔𐴡𐴊</a:t>
            </a:r>
            <a:br>
              <a:rPr b="0" lang="en-US"/>
            </a:br>
            <a:endParaRPr b="0"/>
          </a:p>
        </p:txBody>
      </p:sp>
      <p:sp>
        <p:nvSpPr>
          <p:cNvPr id="254" name="Google Shape;254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1" name="Google Shape;261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b="0" lang="en-US"/>
            </a:br>
            <a:r>
              <a:rPr b="0" lang="en-US"/>
              <a:t>𐴔𐴝𐴎𐴟𐴌 𐴔𐴝𐴕𐴙𐴝𐴐 𐴀𐴡𐴑𐴧𐴡𐴓𐴡𐴃𐴧𐴟𐴕 𐴇𐴝𐴄𐴞 𐴇𐴡𐴁𐴡𐴌 𐴇𐴝𐴄𐴞𐴏𐴞𐴏 𐴓𐴝𐴒𐴠𐴥</a:t>
            </a:r>
            <a:br>
              <a:rPr b="0" lang="en-US"/>
            </a:br>
            <a:br>
              <a:rPr b="0" lang="en-US"/>
            </a:br>
            <a:endParaRPr b="0"/>
          </a:p>
        </p:txBody>
      </p:sp>
      <p:sp>
        <p:nvSpPr>
          <p:cNvPr id="262" name="Google Shape;262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9" name="Google Shape;269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b="0" lang="en-US"/>
            </a:br>
            <a:r>
              <a:rPr b="0" lang="en-US"/>
              <a:t>𐴀𐴝𐴔𐴡𐴕 𐴀𐴡𐴓𐴝  𐴒𐴡𐴌𐴡𐴃𐴥𐴢 𐴃𐴝𐴑𐴠𐴊𐴠 𐴔𐴝𐴕𐴟𐴙𐴐</a:t>
            </a:r>
            <a:br>
              <a:rPr b="0" lang="en-US"/>
            </a:br>
            <a:r>
              <a:rPr b="0" lang="en-US"/>
              <a:t>𐴀𐴠𐴑𐴠𐴓𐴝𐴦 𐴒𐴡𐴌𐴡𐴃𐴧𐴝𐴑𐴠𐴓𐴙𐴠 𐴀𐴡𐴐𐴝𐴕𐴃𐴞 𐴓𐴝𐴒𐴠 𐴊𐴟𐴕𐴞𐴘𐴝𐴌 𐴇𐴡𐴁𐴡𐴌𐴥 𐴉𐴟𐴕𐴞𐴓𐴠 𐴒𐴡𐴔𐴕𐴡𐴓𐴝𐴒𐴠</a:t>
            </a:r>
            <a:br>
              <a:rPr b="0" lang="en-US"/>
            </a:br>
            <a:endParaRPr b="0"/>
          </a:p>
        </p:txBody>
      </p:sp>
      <p:sp>
        <p:nvSpPr>
          <p:cNvPr id="270" name="Google Shape;270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" name="Google Shape;125;p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br>
              <a:rPr i="1" lang="en-US" sz="11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</a:br>
            <a:br>
              <a:rPr i="1" lang="en-US" sz="11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</a:br>
            <a:r>
              <a:rPr i="1" lang="en-US" sz="11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𐴀𐴠 𐴑𐴟𐴏𐴢 𐴒𐴟𐴝𐴥 𐴊𐴠𐴥𐴑𐴞 Lotus Circle 𐴀𐴡𐴌 𐴔𐴡𐴊𐴡𐴃 𐴓𐴡𐴘 The Asia Foundation 𐴀𐴝𐴌𐴊𐴠𐴥 The Good Practice Group 𐴀𐴠𐴥 𐴕𐴠𐴓𐴝𐴘𐴧𐴠𐴥 𐴊𐴠𐴥 “Basic Psychosocial Skills: a short course for First Responders in Sri Lanka” 𐴀𐴞𐴕𐴄𐴝𐴕𐴠𐴥𐴄 𐴀𐴡𐴥𐴃 𐴐𐴞𐴥𐴑𐴝𐴊𐴠𐴥 𐴑𐴟𐴏 𐴀𐴝𐴌𐴠𐴥 𐴕𐴡𐴑𐴡𐴥𐴓 𐴒𐴡𐴌𐴞 𐴁𐴝𐴕𐴝 𐴒𐴞𐴘𐴠𐴥| 𐴏𐴞𐴥𐴌𐴞𐴥𐴓𐴡𐴥𐴛𐴑𐴝𐴥𐴌 𐴑𐴟𐴏 𐴒𐴟𐴥𐴝 (https://psychosocialskills.teachable.com/) 𐴊𐴠𐴑𐴞  Inter-Agency Standing Committee 𐴀𐴠𐴥 𐴕𐴠𐴓𐴝𐴘𐴧𐴠𐴥 𐴊𐴠𐴥 “Basic Psychosocial Skills: A Guide for COVID-19 Responders” 𐴁𐴡𐴘 𐴖𐴝𐴥𐴌𐴠𐴥 𐴕𐴡𐴑𐴡𐴥𐴓 𐴒𐴡𐴅𐴧𐴠𐴥| </a:t>
            </a:r>
            <a:br>
              <a:rPr i="1" lang="en-US" sz="11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</a:br>
            <a:br>
              <a:rPr i="1" lang="en-US" sz="11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</a:br>
            <a:r>
              <a:rPr i="1" lang="en-US" sz="11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𐴀𐴠 𐴃𐴡𐴌𐴅𐴟𐴔𐴝 / 𐴕𐴡𐴑𐴡𐴥𐴓 𐴒𐴡𐴅𐴧𐴝𐴥 𐴁𐴡𐴘 𐴖𐴝𐴥𐴌𐴠𐴥 Inter-Agency Standing Committee (IASC) 𐴀𐴠 𐴁𐴝𐴕𐴝𐴘𐴧𐴠𐴥 𐴊𐴠 𐴕𐴡𐴦| 𐴀𐴠 𐴃𐴡𐴌𐴅𐴟𐴔𐴝 𐴁𐴡𐴘𐴡𐴥𐴌 𐴇𐴡𐴕𐴡𐴥 𐴒𐴡𐴓𐴃𐴞 𐴊𐴠𐴑𐴞 IASC 𐴘𐴡𐴌 𐴎𐴞𐴔𐴝 𐴕𐴝𐴥𐴘| 𐴀𐴠 𐴁𐴡𐴘 𐴘𐴡𐴥𐴃 𐴀𐴝𐴌𐴡𐴥 𐴅𐴞𐴕𐴞𐴏𐴢 𐴀𐴡𐴑𐴡𐴥𐴓𐴡𐴥 𐴁𐴝𐴌𐴝𐴥𐴘 𐴀𐴠𐴏𐴃𐴠𐴔𐴝𐴓 𐴒𐴡𐴌𐴝𐴥𐴒𐴞𐴘𐴠𐴥| 𐴀𐴞𐴁𐴝𐴥𐴁 𐴔𐴟𐴓 𐴁𐴡𐴘 𐴀𐴞𐴣𐴚𐴒𐴞𐴌𐴝𐴎𐴞𐴌 𐴎𐴟𐴁𐴝𐴕𐴡𐴌 𐴒𐴟𐴥𐴝 𐴌𐴠𐴥 𐴲𐴰𐴲𐴰 𐴐𐴡𐴥𐴕𐴡𐴥𐴃 𐴔𐴝𐴎𐴠𐴥  Inter-Agency Standing Committee 𐴘𐴠 "Basic Psychosocial Skills: A Guide for COVID-19 Responders.’ 𐴕𐴝𐴔 𐴊𐴞 𐴏𐴝𐴥𐴁𐴝𐴘𐴧𐴠| (https://app.mhpss.net/resource/basic-psychosocial-skills-a-guide-for-covid-19-responders)</a:t>
            </a:r>
            <a:br>
              <a:rPr i="1" lang="en-US" sz="11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</a:br>
            <a:br>
              <a:rPr i="1" lang="en-US" sz="11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</a:br>
            <a:r>
              <a:rPr i="1" lang="en-US" sz="11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𐴀𐴠 𐴃𐴡𐴌𐴅𐴟𐴔𐴝 / 𐴕𐴡𐴑𐴡𐴥𐴓 𐴒𐴡𐴅𐴧𐴝𐴥 𐴁𐴡𐴘 𐴖𐴝𐴥𐴌𐴠𐴥 𐴀𐴡𐴊𐴠 𐴀𐴡𐴥𐴊𐴠 𐴔𐴟𐴓 𐴁𐴡𐴘 𐴀𐴡𐴥𐴌 𐴓𐴝𐴘𐴏𐴠𐴕 𐴀𐴡𐴃 𐴋𐴠𐴥𐴓𐴝 𐴕𐴡𐴑𐴡𐴥𐴓 𐴀𐴞𐴥𐴏𐴝𐴥𐴉𐴠 𐴏𐴝𐴥𐴁𐴝𐴒𐴞𐴘𐴠𐴥| CC BY-NC-SA 3.0 IGO (https://creativecommons.org/licenses/by-nc-sa/3.0/)</a:t>
            </a:r>
            <a:br>
              <a:rPr i="1" lang="en-US" sz="11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</a:br>
            <a:br>
              <a:rPr i="1" lang="en-US" sz="11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</a:br>
            <a:r>
              <a:rPr i="1" lang="en-US" sz="11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𐴀𐴠 𐴄𐴠𐴌𐴠𐴕𐴞𐴕𐴡𐴃 𐴒𐴡𐴥𐴓𐴝𐴥𐴒𐴞𐴘𐴠𐴥 𐴊𐴠𐴥 𐴏𐴝𐴥𐴁𐴝 𐴒𐴟𐴕 UNFPA Myanmar 𐴘𐴠 𐴊𐴞𐴘𐴠𐴥|</a:t>
            </a:r>
            <a:br>
              <a:rPr i="1" lang="en-US" sz="11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</a:br>
            <a:br>
              <a:rPr i="1" lang="en-US" sz="11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</a:br>
            <a:br>
              <a:rPr i="1" lang="en-US" sz="11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</a:br>
            <a:endParaRPr i="1" sz="11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6" name="Google Shape;286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b="0" lang="en-US"/>
            </a:br>
            <a:r>
              <a:rPr b="0" lang="en-US"/>
              <a:t>𐴐𐴟𐴁𐴝𐴒𐴡𐴌𐴞𐴥 𐴑𐴟𐴌𐴟𐴕𐴝 𐴁𐴞𐴘𐴝𐴌𐴝𐴔𐴡𐴃𐴧𐴟𐴕 𐴔𐴝𐴕𐴟𐴙𐴐</a:t>
            </a:r>
            <a:br>
              <a:rPr b="0" lang="en-US"/>
            </a:br>
            <a:r>
              <a:rPr b="0" lang="en-US"/>
              <a:t>  𐴀𐴝𐴓𐴝𐴊𐴝 𐴒𐴡𐴌𐴞 𐴓𐴠𐴙𐴑𐴧𐴠𐴊𐴠 𐴔𐴝𐴕𐴐𐴡𐴙𐴃𐴧𐴟𐴕 𐴀𐴡𐴐𐴝𐴕𐴃𐴞𐴓𐴝𐴒𐴠</a:t>
            </a:r>
            <a:endParaRPr b="0"/>
          </a:p>
        </p:txBody>
      </p:sp>
      <p:sp>
        <p:nvSpPr>
          <p:cNvPr id="287" name="Google Shape;287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4" name="Google Shape;294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b="0" lang="en-US"/>
            </a:br>
            <a:r>
              <a:rPr b="0" lang="en-US"/>
              <a:t>𐴁𐴟𐴌𐴝𐴔𐴝𐴕𐴐𐴡𐴃𐴧𐴟𐴕 𐴋𐴝𐴄𐴧𐴡𐴌 𐴓𐴝𐴒𐴠 𐴑𐴟𐴊𐴟𐴌𐴡𐴃𐴧𐴡𐴌 𐴁𐴞𐴘𐴝𐴌𐴝𐴕𐴔𐴝𐴓𐴧𐴝</a:t>
            </a:r>
            <a:endParaRPr b="0"/>
          </a:p>
        </p:txBody>
      </p:sp>
      <p:sp>
        <p:nvSpPr>
          <p:cNvPr id="295" name="Google Shape;295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4" name="Google Shape;304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b="0" lang="en-US"/>
            </a:br>
            <a:r>
              <a:rPr b="0" lang="en-US"/>
              <a:t>𐴈𐴝𐴔𐴞𐴓 𐴖𐴝𐴓𐴝 𐴔𐴝𐴘𐴝𐴉𐴟𐴖𐴝𐴕 𐴀𐴝𐴌 𐴓𐴝𐴔𐴁𐴝𐴄𐴙𐴝𐴔 𐴁𐴞𐴘𐴝𐴌𐴙𐴝𐴔𐴧𐴝</a:t>
            </a:r>
            <a:br>
              <a:rPr b="0" lang="en-US"/>
            </a:br>
            <a:r>
              <a:rPr b="0" lang="en-US"/>
              <a:t>𐴄𐴞𐴑𐴒𐴡𐴌𐴞 𐴊𐴝𐴁𐴙𐴝𐴘 𐴒𐴡𐴌𐴞 𐴕𐴡𐴉𐴙𐴝𐴓𐴧𐴝 𐴀𐴡𐴐𐴝𐴕𐴃𐴞𐴓𐴝𐴒𐴠𐴥</a:t>
            </a:r>
            <a:br>
              <a:rPr b="0" lang="en-US"/>
            </a:br>
            <a:endParaRPr b="0"/>
          </a:p>
        </p:txBody>
      </p:sp>
      <p:sp>
        <p:nvSpPr>
          <p:cNvPr id="305" name="Google Shape;305;p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2" name="Google Shape;312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b="0" lang="en-US"/>
            </a:br>
            <a:r>
              <a:rPr b="0" lang="en-US"/>
              <a:t>𐴒𐴡𐴌𐴝𐴉𐴟𐴖𐴝𐴕 𐴅𐴟𐴖𐴝𐴕𐴉𐴟𐴖𐴝𐴕 𐴀𐴝𐴌 𐴃𐴝𐴌𐴝𐴌𐴌𐴥 𐴎𐴞𐴔𐴧𐴝𐴊𐴝𐴌</a:t>
            </a:r>
            <a:br>
              <a:rPr b="0" lang="en-US"/>
            </a:br>
            <a:r>
              <a:rPr b="0" lang="en-US"/>
              <a:t>𐴒𐴡𐴌𐴝𐴉𐴟𐴖𐴝𐴕 𐴀𐴡𐴑𐴧𐴡𐴓 𐴉𐴡𐴕𐴧𐴝𐴃𐴟𐴕 𐴔𐴝𐴌𐴟𐴀𐴙𐴝𐴘 𐴎𐴞𐴔𐴝𐴧𐴝𐴊𐴝𐴌𐴡𐴌 𐴉𐴟𐴎𐴝𐴁𐴡𐴕𐴞𐴎𐴝𐴒𐴡𐴘</a:t>
            </a:r>
            <a:endParaRPr b="0"/>
          </a:p>
        </p:txBody>
      </p:sp>
      <p:sp>
        <p:nvSpPr>
          <p:cNvPr id="313" name="Google Shape;313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2" name="Google Shape;322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b="0" lang="en-US"/>
            </a:br>
            <a:r>
              <a:rPr b="0" lang="en-US"/>
              <a:t>𐴒𐴡𐴌𐴏𐴝𐴌𐴝 𐴔𐴝𐴕𐴟𐴙𐴐</a:t>
            </a:r>
            <a:br>
              <a:rPr b="0" lang="en-US"/>
            </a:br>
            <a:r>
              <a:rPr b="0" lang="en-US"/>
              <a:t>𐴌𐴝𐴏𐴧𐴧𐴝𐴃𐴢 𐴀𐴠𐴊𐴠 𐴄𐴡𐴚𐴧𐴧𐴧𐴡𐴃𐴢 𐴃𐴝𐴝𐴑𐴠𐴊𐴠 𐴔𐴝𐴕𐴟𐴙𐴐 𐴀𐴠𐴕𐴧𐴞𐴕 𐴔𐴡𐴏𐴞𐴁𐴡𐴃𐴡𐴊 𐴃𐴝𐴑𐴠</a:t>
            </a:r>
            <a:endParaRPr b="0"/>
          </a:p>
        </p:txBody>
      </p:sp>
      <p:sp>
        <p:nvSpPr>
          <p:cNvPr id="323" name="Google Shape;323;p2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2" name="Google Shape;332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b="0" lang="en-US"/>
            </a:br>
            <a:r>
              <a:rPr b="0" lang="en-US"/>
              <a:t>𐴏𐴞𐴃𐴝𐴒𐴡𐴌𐴠𐴊𐴠 𐴔𐴝𐴕𐴟𐴙𐴥𐴐 𐴀𐴡𐴑𐴧𐴡𐴓</a:t>
            </a:r>
            <a:br>
              <a:rPr b="0" lang="en-US"/>
            </a:br>
            <a:r>
              <a:rPr b="0" lang="en-US"/>
              <a:t>𐴏𐴞𐴃𐴝𐴒𐴡𐴌𐴠𐴊𐴠 𐴔𐴝𐴕𐴟𐴙𐴐 𐴀𐴡𐴑𐴧𐴡𐴓𐴧𐴡𐴌 𐴏𐴞𐴃𐴝 𐴎𐴝𐴌𐴞𐴕𐴝𐴉𐴝𐴌𐴞 </a:t>
            </a:r>
            <a:br>
              <a:rPr b="0" lang="en-US"/>
            </a:br>
            <a:r>
              <a:rPr b="0" lang="en-US"/>
              <a:t>𐴏𐴞𐴃𐴝 𐴎𐴝𐴌𐴞 𐴀𐴡𐴘𐴃𐴝𐴑𐴠𐴦</a:t>
            </a:r>
            <a:endParaRPr b="0"/>
          </a:p>
        </p:txBody>
      </p:sp>
      <p:sp>
        <p:nvSpPr>
          <p:cNvPr id="333" name="Google Shape;333;p2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0" name="Google Shape;350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b="0" lang="en-US"/>
            </a:br>
            <a:br>
              <a:rPr b="0" lang="en-US"/>
            </a:br>
            <a:r>
              <a:rPr b="0" lang="en-US"/>
              <a:t>𐴑𐴡𐴔𐴎𐴟𐴌 𐴔𐴙𐴝𐴕𐴐𐴡𐴌𐴠 𐴔𐴡𐴊𐴡𐴃 𐴒𐴡𐴌𐴡𐴕</a:t>
            </a:r>
            <a:br>
              <a:rPr b="0" lang="en-US"/>
            </a:br>
            <a:r>
              <a:rPr b="0" lang="en-US"/>
              <a:t>𐴃𐴡𐴌𐴞𐴑𐴝𐴤</a:t>
            </a:r>
            <a:endParaRPr b="0"/>
          </a:p>
        </p:txBody>
      </p:sp>
      <p:sp>
        <p:nvSpPr>
          <p:cNvPr id="351" name="Google Shape;351;p2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8" name="Google Shape;358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US"/>
            </a:br>
            <a:r>
              <a:rPr lang="en-US"/>
              <a:t>𐴑𐴡𐴔𐴎𐴟𐴌 𐴔𐴙𐴝𐴕𐴐𐴡𐴌𐴓𐴡𐴙𐴘𐴥 𐴊𐴟𐴓𐴝𐴦𐴀𐴡𐴘𐴥𐴓𐴠 𐴑𐴞𐴒𐴡𐴥𐴌𐴞𐴁𐴝𐴤</a:t>
            </a:r>
            <a:endParaRPr/>
          </a:p>
        </p:txBody>
      </p:sp>
      <p:sp>
        <p:nvSpPr>
          <p:cNvPr id="359" name="Google Shape;359;p2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𐴀𐴠𐴑𐴟𐴏𐴧𐴡𐴃𐴢𐴵 module𐴀𐴝𐴏𐴠</a:t>
            </a:r>
            <a:b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𐴀𐴠𐴥𐴈𐴡𐴃𐴝𐴒𐴞𐴕𐴡𐴌𐴠 𐴐𐴟𐴌𐴟𐴓𐴡𐴃𐴝 𐴐𐴝𐴅𐴝𐴒𐴞𐴘𐴠𐴊𐴠 𐴔𐴡𐴌𐴔𐴝𐴥𐴃𐴢𐴔𐴡𐴙𐴘𐴊𐴝𐴕𐴡𐴃𐴢 𐴓𐴝𐴔𐴞 𐴇𐴝𐴏𐴒𐴡𐴌𐴡𐴙𐴘𐴧𐴝 𐴀𐴡𐴑𐴧𐴡𐴓𐴠 𐴃𐴡𐴅𐴟𐴌𐴟𐴁𐴝𐴌𐴠 𐴑𐴡𐴔𐴧𐴡𐴓𐴝 𐴀𐴠𐴏𐴢𐴃𐴡𐴔𐴝𐴓 𐴒𐴡𐴌𐴞 𐴉𐴝𐴌𐴞𐴁𐴡𐴥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5" name="Google Shape;365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b="0" lang="en-US"/>
            </a:br>
            <a:r>
              <a:rPr b="0" lang="en-US"/>
              <a:t>𐴃𐴟𐴣𐴖𐴝𐴌 𐴔𐴟𐴊𐴡𐴃𐴧𐴡𐴌𐴠 𐴊𐴝𐴇𐴙𐴝𐴘𐴁𐴡𐴓𐴧𐴝 𐴃𐴟𐴣𐴘 𐴑𐴞𐴒𐴡𐴌𐴞𐴁𐴝</a:t>
            </a:r>
            <a:endParaRPr b="0"/>
          </a:p>
        </p:txBody>
      </p:sp>
      <p:sp>
        <p:nvSpPr>
          <p:cNvPr id="366" name="Google Shape;366;p3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2" name="Google Shape;372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b="0" lang="en-US"/>
            </a:br>
            <a:r>
              <a:rPr b="0" lang="en-US"/>
              <a:t>𐴀𐴝𐴇𐴡𐴓 𐴁𐴟𐴊𐴧𐴞 𐴊𐴡𐴓𐴝𐴒𐴡𐴌𐴞  𐴐𐴟𐴕𐴊𐴡𐴌𐴥 𐴒𐴡𐴌𐴞 𐴔𐴡𐴊𐴡𐴃𐴢𐴒𐴡𐴌𐴞𐴁𐴡𐴓𐴧𐴝</a:t>
            </a:r>
            <a:br>
              <a:rPr b="0" lang="en-US"/>
            </a:br>
            <a:br>
              <a:rPr b="0" lang="en-US"/>
            </a:br>
            <a:endParaRPr b="0"/>
          </a:p>
        </p:txBody>
      </p:sp>
      <p:sp>
        <p:nvSpPr>
          <p:cNvPr id="373" name="Google Shape;373;p3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9" name="Google Shape;379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b="0" lang="en-US"/>
            </a:br>
            <a:r>
              <a:rPr b="0" lang="en-US"/>
              <a:t>𐴑𐴡𐴔𐴎𐴟𐴌 𐴔𐴝𐴕𐴙𐴝𐴐 𐴀𐴡𐴑𐴧𐴡𐴓𐴧𐴡𐴌𐴠 𐴃𐴟𐴖𐴡𐴤 𐴀𐴝𐴌𐴥 𐴇𐴞𐴃𐴝𐴌𐴝𐴌𐴠 𐴔𐴡𐴊𐴡𐴃 𐴇𐴡𐴌𐴠𐴒𐴡𐴌𐴠𐴊𐴧𐴠 𐴊𐴝𐴇𐴝𐴘𐴤𐴊𐴡𐴥𐴥</a:t>
            </a:r>
            <a:br>
              <a:rPr b="0" lang="en-US"/>
            </a:br>
            <a:br>
              <a:rPr b="0" lang="en-US"/>
            </a:br>
            <a:endParaRPr b="0"/>
          </a:p>
        </p:txBody>
      </p:sp>
      <p:sp>
        <p:nvSpPr>
          <p:cNvPr id="380" name="Google Shape;380;p3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6" name="Google Shape;386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b="0" lang="en-US"/>
            </a:br>
            <a:r>
              <a:rPr b="0" lang="en-US"/>
              <a:t>𐴊𐴝𐴇𐴝𐴘𐴊𐴡 𐴃𐴝𐴌𐴝𐴌𐴠 𐴔𐴡𐴊𐴡𐴃𐴧𐴡𐴌 𐴋𐴙𐴝𐴘𐴌𐴠 𐴀𐴝𐴌𐴥 𐴔𐴡𐴊𐴡𐴃𐴡𐴌𐴥 𐴒𐴟𐴎𐴧𐴝𐴤𐴌𐴠𐴥 𐴃𐴝𐴌𐴝𐴌 𐴀𐴠𐴎𐴝𐴎𐴡𐴃𐴓𐴡𐴘𐴥</a:t>
            </a:r>
            <a:endParaRPr b="0"/>
          </a:p>
        </p:txBody>
      </p:sp>
      <p:sp>
        <p:nvSpPr>
          <p:cNvPr id="387" name="Google Shape;387;p3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3" name="Google Shape;393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-US"/>
            </a:br>
            <a:br>
              <a:rPr lang="en-US"/>
            </a:br>
            <a:r>
              <a:rPr lang="en-US"/>
              <a:t>Module 5 𐴐𐴠𐴐𐴦</a:t>
            </a:r>
            <a:br>
              <a:rPr lang="en-US"/>
            </a:br>
            <a:r>
              <a:rPr lang="en-US"/>
              <a:t>𐴀𐴠 Module 𐴔𐴝𐴎𐴠𐴥 𐴀𐴝𐴣𐴀𐴌𐴝 𐴔𐴡𐴐𐴝𐴌𐴝 𐴒𐴡𐴎𐴧𐴞 𐴏𐴡𐴘𐴞 𐴇𐴝𐴓𐴡𐴃𐴧𐴡𐴌 𐴀𐴡𐴌𐴠 𐴔𐴡𐴊𐴡𐴊𐴥 𐴒𐴡𐴌𐴞𐴁𐴡𐴓𐴧𐴝</a:t>
            </a:r>
            <a:endParaRPr/>
          </a:p>
        </p:txBody>
      </p:sp>
      <p:sp>
        <p:nvSpPr>
          <p:cNvPr id="394" name="Google Shape;394;p3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" name="Google Shape;140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b="0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𐴏𐴡𐴥𐴖𐴑𐴢 𐴊𐴝𐴤𐴇𐴝𐴔𐴡𐴊𐴡𐴊𐴢 𐴒𐴡𐴌𐴝</a:t>
            </a:r>
            <a:br>
              <a:rPr b="0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𐴳.𐴱 𐴉𐴡𐴤𐴘𐴓𐴝𐴙𐴐𐴧𐴟𐴤𐴌𐴟𐴃𐴢 𐴈𐴡𐴥𐴁𐴡𐴌𐴢𐴀𐴝𐴊𐴧𐴠</a:t>
            </a:r>
            <a:br>
              <a:rPr b="0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𐴅𐴞𐴕𐴞𐴐𐴢𐴀𐴡𐴥𐴑𐴧𐴡𐴓𐴢𐴊𐴞𐴘𐴝</a:t>
            </a:r>
            <a:br>
              <a:rPr b="0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𐴀𐴡𐴕𐴝𐴌𐴝𐴌𐴠𐴳module𐴃𐴡𐴌𐴥 𐴉𐴡𐴃𐴧𐴟𐴕 𐴀𐴠𐴏𐴃𐴡𐴑𐴁𐴝𐴓𐴒𐴡𐴌𐴝𐴅𐴝𐴌 </a:t>
            </a:r>
            <a:br>
              <a:rPr b="0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</a:t>
            </a:r>
            <a:endParaRPr b="0" i="0" sz="1200" u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" name="Google Shape;147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US"/>
            </a:br>
            <a:r>
              <a:rPr lang="en-US"/>
              <a:t>𐴏𐴡𐴘𐴞𐴇𐴝𐴓𐴡𐴃𐴧𐴡𐴌 𐴀𐴡𐴌𐴠 𐴔𐴝𐴣𐴕𐴐𐴡𐴌𐴠 𐴔𐴡𐴊𐴡𐴃𐴒𐴡𐴌𐴡𐴕</a:t>
            </a:r>
            <a:endParaRPr/>
          </a:p>
        </p:txBody>
      </p:sp>
      <p:sp>
        <p:nvSpPr>
          <p:cNvPr id="148" name="Google Shape;148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" name="Google Shape;15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b="0" lang="en-US"/>
            </a:br>
            <a:r>
              <a:rPr b="0" lang="en-US"/>
              <a:t>𐴔𐴝𐴙𐴕𐴐𐴡𐴌𐴥 𐴁𐴟𐴃𐴡𐴥𐴌𐴠 𐴁𐴞𐴐𐴞𐴥 𐴑𐴡𐴔𐴎𐴟𐴌𐴞𐴘𐴡𐴃𐴢,𐴀𐴡𐴐𐴝𐴕𐴥𐴃𐴞𐴃𐴀𐴝𐴏𐴠𐴊𐴠 𐴀𐴞𐴕𐴊𐴞𐴓𐴧𐴝 𐴔𐴝𐴙𐴕𐴐𐴡𐴌𐴠 𐴄𐴞𐴑𐴥𐴇𐴝𐴓𐴡𐴃𐴧𐴡𐴌 𐴀𐴡𐴌𐴠 𐴌𐴝𐴑𐴝𐴉𐴡𐴌𐴞𐴁𐴡</a:t>
            </a:r>
            <a:br>
              <a:rPr b="0" lang="en-US"/>
            </a:br>
            <a:endParaRPr b="0"/>
          </a:p>
        </p:txBody>
      </p:sp>
      <p:sp>
        <p:nvSpPr>
          <p:cNvPr id="155" name="Google Shape;155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" name="Google Shape;171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b="0" lang="en-US"/>
            </a:br>
            <a:r>
              <a:rPr b="0" lang="en-US"/>
              <a:t>𐴒𐴡𐴄𐴝𐴕𐴝𐴙𐴌 𐴀𐴡𐴐𐴝𐴙𐴕𐴃𐴞𐴃 𐴀𐴝𐴏𐴠𐴊𐴠 𐴇𐴞𐴕𐴊𐴞𐴓𐴧𐴝 𐴔𐴝𐴙𐴕𐴐𐴡𐴃𐴧𐴡𐴕 𐴀𐴝𐴇𐴡𐴙𐴓 𐴄𐴞𐴑𐴥𐴓𐴝𐴑𐴝𐴦𐴉𐴡𐴌𐴞𐴁𐴡𐴥</a:t>
            </a:r>
            <a:br>
              <a:rPr b="0" lang="en-US"/>
            </a:br>
            <a:endParaRPr b="0"/>
          </a:p>
        </p:txBody>
      </p:sp>
      <p:sp>
        <p:nvSpPr>
          <p:cNvPr id="172" name="Google Shape;172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b="0" lang="en-US"/>
            </a:br>
            <a:r>
              <a:rPr b="0" lang="en-US"/>
              <a:t>𐴈𐴝𐴙𐴌𐴢𐴀𐴠𐴙𐴑𐴧𐴝𐴕 𐴑𐴡𐴔𐴎𐴟𐴌𐴞𐴘𐴡𐴃 𐴊𐴝𐴇𐴝𐴕𐴡𐴦𐴎𐴝 𐴇𐴠𐴃𐴝𐴓𐴧 𐴅𐴟𐴖𐴝𐴁𐴥𐴢 𐴊𐴡𐴕𐴧𐴝𐴕 𐴎𐴟𐴌𐴟𐴌𐴞𐴥</a:t>
            </a:r>
            <a:br>
              <a:rPr b="0" lang="en-US"/>
            </a:br>
            <a:endParaRPr b="0"/>
          </a:p>
        </p:txBody>
      </p:sp>
      <p:sp>
        <p:nvSpPr>
          <p:cNvPr id="181" name="Google Shape;181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8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80" name="Google Shape;80;p48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1" name="Google Shape;81;p4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49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7" name="Google Shape;87;p49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8" name="Google Shape;88;p4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4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5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50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4" name="Google Shape;94;p5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5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5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1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51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" name="Google Shape;100;p5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5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5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4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12" name="Google Shape;112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Tag=AccentColor Flavor=Light Target=FillAndLine" id="22" name="Google Shape;22;p39"/>
          <p:cNvSpPr/>
          <p:nvPr/>
        </p:nvSpPr>
        <p:spPr>
          <a:xfrm>
            <a:off x="838200" y="4736883"/>
            <a:ext cx="4243589" cy="27432"/>
          </a:xfrm>
          <a:custGeom>
            <a:rect b="b" l="l" r="r" t="t"/>
            <a:pathLst>
              <a:path extrusionOk="0" fill="none" h="27432" w="4243589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extrusionOk="0" h="27432" w="4243589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dk1"/>
          </a:solidFill>
          <a:ln cap="rnd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39"/>
          <p:cNvSpPr txBox="1"/>
          <p:nvPr>
            <p:ph type="ctrTitle"/>
          </p:nvPr>
        </p:nvSpPr>
        <p:spPr>
          <a:xfrm>
            <a:off x="841248" y="448056"/>
            <a:ext cx="10515600" cy="40690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rial"/>
              <a:buNone/>
              <a:defRPr sz="9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9"/>
          <p:cNvSpPr txBox="1"/>
          <p:nvPr>
            <p:ph idx="1" type="subTitle"/>
          </p:nvPr>
        </p:nvSpPr>
        <p:spPr>
          <a:xfrm>
            <a:off x="841248" y="4983480"/>
            <a:ext cx="10515600" cy="1124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lvl="1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5" name="Google Shape;25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4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1" name="Google Shape;41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4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7" name="Google Shape;47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4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4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4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6" name="Google Shape;66;p4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" name="Google Shape;67;p4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8" name="Google Shape;68;p4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3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11.xml"/><Relationship Id="rId5" Type="http://schemas.openxmlformats.org/officeDocument/2006/relationships/slideLayout" Target="../slideLayouts/slideLayout7.xml"/><Relationship Id="rId6" Type="http://schemas.openxmlformats.org/officeDocument/2006/relationships/slideLayout" Target="../slideLayouts/slideLayout8.xml"/><Relationship Id="rId7" Type="http://schemas.openxmlformats.org/officeDocument/2006/relationships/slideLayout" Target="../slideLayouts/slideLayout9.xml"/><Relationship Id="rId8" Type="http://schemas.openxmlformats.org/officeDocument/2006/relationships/slideLayout" Target="../slideLayouts/slideLayout10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b="0" i="0" sz="5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3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p3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Google Shape;31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Google Shape;32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" name="Google Shape;33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5" name="Google Shape;105;p4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" name="Google Shape;106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" name="Google Shape;107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" name="Google Shape;108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4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2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4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logo  Description automatically generated" id="120" name="Google Shape;12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41574" y="5091235"/>
            <a:ext cx="1805876" cy="99841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"/>
          <p:cNvSpPr txBox="1"/>
          <p:nvPr/>
        </p:nvSpPr>
        <p:spPr>
          <a:xfrm>
            <a:off x="0" y="0"/>
            <a:ext cx="10903200" cy="4602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0" lang="en-US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𐴔𐴡𐴕𐴃𐴠𐴑 𐴔𐴝𐴇𐴠𐴥𐴌𐴞𐴘𐴡𐴥𐴃𐴢 + </a:t>
            </a:r>
            <a:endParaRPr b="0" i="0" sz="5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0" i="0" sz="5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0" lang="en-US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𐴁𐴡𐴌𐴔𐴝𐴥𐴃 𐴔𐴡𐴙𐴋𐴝𐴕𐴡𐴃 𐴓𐴝𐴔𐴞 𐴇𐴝𐴔𐴒𐴡𐴌𐴡𐴥𐴘𐴝</a:t>
            </a:r>
            <a:endParaRPr b="0" i="0" sz="5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0" i="0" sz="5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0" lang="en-US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𐴥 𐴀𐴡𐴥𐴑𐴧𐴡𐴓𐴧𐴡𐴥𐴌 𐴓𐴝𐴥 𐴀𐴟𐴒𐴧𐴟𐴥𐴝 𐴁𐴝𐴙𐴄𐴧𐴝𐴥 𐴑𐴟𐴏</a:t>
            </a:r>
            <a:endParaRPr b="0" i="0" sz="5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0" i="0" sz="5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1"/>
          <p:cNvSpPr txBox="1"/>
          <p:nvPr/>
        </p:nvSpPr>
        <p:spPr>
          <a:xfrm>
            <a:off x="0" y="2706255"/>
            <a:ext cx="121920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0"/>
          <p:cNvSpPr/>
          <p:nvPr/>
        </p:nvSpPr>
        <p:spPr>
          <a:xfrm>
            <a:off x="0" y="0"/>
            <a:ext cx="12189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10"/>
          <p:cNvSpPr txBox="1"/>
          <p:nvPr>
            <p:ph idx="1" type="subTitle"/>
          </p:nvPr>
        </p:nvSpPr>
        <p:spPr>
          <a:xfrm>
            <a:off x="5297750" y="2207350"/>
            <a:ext cx="6251100" cy="44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5000">
                <a:latin typeface="Quattrocento Sans"/>
                <a:ea typeface="Quattrocento Sans"/>
                <a:cs typeface="Quattrocento Sans"/>
                <a:sym typeface="Quattrocento Sans"/>
              </a:rPr>
              <a:t>𐴇𐴝𐴌𐴀𐴠𐴑𐴥 𐴎𐴡𐴕𐴡𐴌 𐴀𐴡𐴐𐴝𐴕𐴃𐴞𐴌 𐴇𐴝𐴓𐴡𐴃𐴥 𐴃𐴝𐴑𐴞𐴃𐴢 𐴉𐴝𐴌𐴠</a:t>
            </a:r>
            <a:endParaRPr sz="50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br>
              <a:rPr lang="en-US" sz="1800">
                <a:latin typeface="Quattrocento Sans"/>
                <a:ea typeface="Quattrocento Sans"/>
                <a:cs typeface="Quattrocento Sans"/>
                <a:sym typeface="Quattrocento Sans"/>
              </a:rPr>
            </a:br>
            <a:endParaRPr b="1" sz="180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93" name="Google Shape;193;p10"/>
          <p:cNvSpPr/>
          <p:nvPr/>
        </p:nvSpPr>
        <p:spPr>
          <a:xfrm>
            <a:off x="5488537" y="4757467"/>
            <a:ext cx="4243589" cy="27432"/>
          </a:xfrm>
          <a:custGeom>
            <a:rect b="b" l="l" r="r" t="t"/>
            <a:pathLst>
              <a:path extrusionOk="0" fill="none" h="27432" w="4243589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extrusionOk="0" h="27432" w="4243589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00B4C6"/>
          </a:solidFill>
          <a:ln cap="rnd" cmpd="sng" w="38100">
            <a:solidFill>
              <a:srgbClr val="00B4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shirt  Description automatically generated" id="194" name="Google Shape;194;p10"/>
          <p:cNvPicPr preferRelativeResize="0"/>
          <p:nvPr/>
        </p:nvPicPr>
        <p:blipFill rotWithShape="1">
          <a:blip r:embed="rId3">
            <a:alphaModFix/>
          </a:blip>
          <a:srcRect b="12251" l="0" r="0" t="9708"/>
          <a:stretch/>
        </p:blipFill>
        <p:spPr>
          <a:xfrm>
            <a:off x="1" y="10"/>
            <a:ext cx="4657344" cy="6858000"/>
          </a:xfrm>
          <a:custGeom>
            <a:rect b="b" l="l" r="r" t="t"/>
            <a:pathLst>
              <a:path extrusionOk="0" h="6858000" w="4657344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hand holding a cellphone  Description automatically generated" id="201" name="Google Shape;201;p11"/>
          <p:cNvPicPr preferRelativeResize="0"/>
          <p:nvPr/>
        </p:nvPicPr>
        <p:blipFill rotWithShape="1">
          <a:blip r:embed="rId3">
            <a:alphaModFix/>
          </a:blip>
          <a:srcRect b="11711" l="9089" r="0" t="11388"/>
          <a:stretch/>
        </p:blipFill>
        <p:spPr>
          <a:xfrm>
            <a:off x="-2" y="10"/>
            <a:ext cx="12192003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1"/>
          <p:cNvSpPr/>
          <p:nvPr/>
        </p:nvSpPr>
        <p:spPr>
          <a:xfrm flipH="1">
            <a:off x="8195700" y="0"/>
            <a:ext cx="3996300" cy="4408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30000">
                <a:srgbClr val="000000">
                  <a:alpha val="20000"/>
                </a:srgbClr>
              </a:gs>
              <a:gs pos="58000">
                <a:srgbClr val="000000">
                  <a:alpha val="29019"/>
                </a:srgbClr>
              </a:gs>
              <a:gs pos="100000">
                <a:srgbClr val="000000">
                  <a:alpha val="29019"/>
                </a:srgbClr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11"/>
          <p:cNvSpPr txBox="1"/>
          <p:nvPr>
            <p:ph idx="1" type="subTitle"/>
          </p:nvPr>
        </p:nvSpPr>
        <p:spPr>
          <a:xfrm>
            <a:off x="8810100" y="121100"/>
            <a:ext cx="4524900" cy="35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5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𐴑𐴞𐴏𐴧𐴟 𐴔𐴝𐴕𐴟𐴙𐴐 𐴀𐴡𐴐𐴝𐴙𐴕𐴃𐴞𐴃 𐴉𐴡𐴌𐴞𐴊𐴉𐴝𐴌𐴠 𐴊𐴞𐴐𐴞𐴃𐴧𐴝𐴌𐴢 𐴇𐴡𐴑𐴓𐴡𐴙𐴘𐴧𐴡𐴌𐴠</a:t>
            </a:r>
            <a:endParaRPr sz="50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t/>
            </a:r>
            <a:endParaRPr sz="1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2"/>
          <p:cNvSpPr txBox="1"/>
          <p:nvPr>
            <p:ph type="title"/>
          </p:nvPr>
        </p:nvSpPr>
        <p:spPr>
          <a:xfrm>
            <a:off x="831850" y="425938"/>
            <a:ext cx="7309800" cy="2510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600"/>
              <a:buFont typeface="Calibri"/>
              <a:buNone/>
            </a:pPr>
            <a:r>
              <a:rPr b="1" lang="en-US" sz="6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Module 5</a:t>
            </a:r>
            <a:endParaRPr/>
          </a:p>
        </p:txBody>
      </p:sp>
      <p:sp>
        <p:nvSpPr>
          <p:cNvPr id="210" name="Google Shape;210;p12"/>
          <p:cNvSpPr txBox="1"/>
          <p:nvPr>
            <p:ph idx="1" type="body"/>
          </p:nvPr>
        </p:nvSpPr>
        <p:spPr>
          <a:xfrm>
            <a:off x="831849" y="2936631"/>
            <a:ext cx="7951800" cy="31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</a:pPr>
            <a:r>
              <a:rPr b="1" lang="en-US" sz="5000">
                <a:solidFill>
                  <a:srgbClr val="595959"/>
                </a:solidFill>
              </a:rPr>
              <a:t>𐴀𐴡𐴐𐴝𐴕𐴃𐴞𐴌𐴢 𐴋𐴝𐴙𐴘</a:t>
            </a:r>
            <a:endParaRPr sz="5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logo  Description automatically generated" id="211" name="Google Shape;21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41574" y="5091235"/>
            <a:ext cx="1805876" cy="998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3"/>
          <p:cNvSpPr/>
          <p:nvPr/>
        </p:nvSpPr>
        <p:spPr>
          <a:xfrm>
            <a:off x="0" y="0"/>
            <a:ext cx="12189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3"/>
          <p:cNvSpPr txBox="1"/>
          <p:nvPr>
            <p:ph type="ctrTitle"/>
          </p:nvPr>
        </p:nvSpPr>
        <p:spPr>
          <a:xfrm>
            <a:off x="185200" y="192025"/>
            <a:ext cx="4309500" cy="1789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5400"/>
              <a:t>𐴀𐴡𐴐𐴝𐴙𐴕𐴃𐴞𐴌𐴢 𐴔𐴝𐴕𐴟𐴙𐴐 𐴀𐴝𐴌𐴥 𐴋𐴝𐴙𐴘𐴢</a:t>
            </a:r>
            <a:endParaRPr/>
          </a:p>
        </p:txBody>
      </p:sp>
      <p:sp>
        <p:nvSpPr>
          <p:cNvPr id="218" name="Google Shape;218;p13"/>
          <p:cNvSpPr txBox="1"/>
          <p:nvPr>
            <p:ph idx="1" type="subTitle"/>
          </p:nvPr>
        </p:nvSpPr>
        <p:spPr>
          <a:xfrm>
            <a:off x="88200" y="2379600"/>
            <a:ext cx="4986300" cy="47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</a:pPr>
            <a:r>
              <a:rPr lang="en-US" sz="4500">
                <a:latin typeface="Quattrocento Sans"/>
                <a:ea typeface="Quattrocento Sans"/>
                <a:cs typeface="Quattrocento Sans"/>
                <a:sym typeface="Quattrocento Sans"/>
              </a:rPr>
              <a:t>𐴇𐴡𐴣𐴕 𐴐𐴡𐴙𐴣𐴒𐴝𐴙𐴘 𐴔𐴝𐴙𐴕𐴐𐴡𐴌𐴠 𐴇𐴝𐴔𐴡𐴃𐴧𐴟𐴕 𐴔𐴝𐴌𐴡𐴕 𐴒𐴡𐴌𐴠𐴥𐴥𐴥 𐴀𐴝𐴌𐴥 𐴃𐴝𐴌𐴝𐴁𐴠𐴙𐴐 𐴔𐴝𐴙𐴕𐴐𐴡𐴌 𐴈𐴡𐴃𐴝 𐴕𐴡𐴎𐴝𐴕𐴠𐴦</a:t>
            </a:r>
            <a:endParaRPr sz="45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</a:pPr>
            <a:r>
              <a:t/>
            </a:r>
            <a:endParaRPr sz="80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19" name="Google Shape;219;p13"/>
          <p:cNvSpPr/>
          <p:nvPr/>
        </p:nvSpPr>
        <p:spPr>
          <a:xfrm>
            <a:off x="185188" y="6362217"/>
            <a:ext cx="3474720" cy="18288"/>
          </a:xfrm>
          <a:custGeom>
            <a:rect b="b" l="l" r="r" t="t"/>
            <a:pathLst>
              <a:path extrusionOk="0" fill="none" h="18288" w="347472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extrusionOk="0" h="18288" w="347472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person, dancer, indoor, wall  Description automatically generated" id="220" name="Google Shape;22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90862" y="192024"/>
            <a:ext cx="5572285" cy="6016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4"/>
          <p:cNvSpPr/>
          <p:nvPr/>
        </p:nvSpPr>
        <p:spPr>
          <a:xfrm>
            <a:off x="0" y="0"/>
            <a:ext cx="12189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14"/>
          <p:cNvSpPr txBox="1"/>
          <p:nvPr>
            <p:ph type="ctrTitle"/>
          </p:nvPr>
        </p:nvSpPr>
        <p:spPr>
          <a:xfrm>
            <a:off x="4654296" y="640080"/>
            <a:ext cx="6894600" cy="3566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Calibri"/>
              <a:buNone/>
            </a:pPr>
            <a:r>
              <a:rPr lang="en-US" sz="6600"/>
              <a:t>𐴁𐴡𐴐𐴡𐴁𐴝𐴙𐴐 𐴒𐴡𐴌𐴡𐴙𐴘𐴧𐴝𐴌 𐴀𐴞𐴎𐴧𐴡𐴃𐴡𐴌𐴢 𐴓𐴟𐴏𐴧𐴝𐴕 𐴒𐴡𐴌𐴝</a:t>
            </a:r>
            <a:endParaRPr/>
          </a:p>
        </p:txBody>
      </p:sp>
      <p:sp>
        <p:nvSpPr>
          <p:cNvPr id="228" name="Google Shape;228;p14"/>
          <p:cNvSpPr txBox="1"/>
          <p:nvPr>
            <p:ph idx="1" type="subTitle"/>
          </p:nvPr>
        </p:nvSpPr>
        <p:spPr>
          <a:xfrm>
            <a:off x="4654296" y="4636008"/>
            <a:ext cx="6894600" cy="15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4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000"/>
              <a:buNone/>
            </a:pPr>
            <a:r>
              <a:rPr lang="en-US" sz="5000">
                <a:latin typeface="Quattrocento Sans"/>
                <a:ea typeface="Quattrocento Sans"/>
                <a:cs typeface="Quattrocento Sans"/>
                <a:sym typeface="Quattrocento Sans"/>
              </a:rPr>
              <a:t>𐴒𐴡𐴄𐴝𐴕𐴝𐴌 𐴇𐴝𐴓𐴡𐴃𐴡𐴃 𐴔𐴝𐴘𐴙𐴝𐴉𐴟𐴖𐴝𐴙𐴕𐴊𐴡𐴌 𐴀𐴞𐴎𐴡𐴃𐴧𐴡𐴌 𐴓𐴟𐴏𐴝𐴕 𐴒𐴡𐴌𐴝</a:t>
            </a:r>
            <a:endParaRPr sz="500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descr="A picture containing shirt  Description automatically generated" id="229" name="Google Shape;229;p14"/>
          <p:cNvPicPr preferRelativeResize="0"/>
          <p:nvPr/>
        </p:nvPicPr>
        <p:blipFill rotWithShape="1">
          <a:blip r:embed="rId3">
            <a:alphaModFix/>
          </a:blip>
          <a:srcRect b="89" l="0" r="0" t="0"/>
          <a:stretch/>
        </p:blipFill>
        <p:spPr>
          <a:xfrm>
            <a:off x="20" y="10"/>
            <a:ext cx="4049806" cy="6858000"/>
          </a:xfrm>
          <a:custGeom>
            <a:rect b="b" l="l" r="r" t="t"/>
            <a:pathLst>
              <a:path extrusionOk="0" h="6858000" w="4049806">
                <a:moveTo>
                  <a:pt x="0" y="0"/>
                </a:moveTo>
                <a:lnTo>
                  <a:pt x="4018525" y="0"/>
                </a:lnTo>
                <a:lnTo>
                  <a:pt x="4019816" y="10931"/>
                </a:lnTo>
                <a:cubicBezTo>
                  <a:pt x="4034945" y="94836"/>
                  <a:pt x="4032275" y="179884"/>
                  <a:pt x="4036343" y="264297"/>
                </a:cubicBezTo>
                <a:cubicBezTo>
                  <a:pt x="4041301" y="367652"/>
                  <a:pt x="4035072" y="471135"/>
                  <a:pt x="4032911" y="574617"/>
                </a:cubicBezTo>
                <a:cubicBezTo>
                  <a:pt x="4031004" y="662717"/>
                  <a:pt x="4022232" y="750690"/>
                  <a:pt x="4025029" y="838916"/>
                </a:cubicBezTo>
                <a:cubicBezTo>
                  <a:pt x="4025029" y="841968"/>
                  <a:pt x="4025029" y="845019"/>
                  <a:pt x="4025029" y="848070"/>
                </a:cubicBezTo>
                <a:cubicBezTo>
                  <a:pt x="4017020" y="945068"/>
                  <a:pt x="4017020" y="1042576"/>
                  <a:pt x="4025029" y="1139574"/>
                </a:cubicBezTo>
                <a:cubicBezTo>
                  <a:pt x="4027609" y="1179950"/>
                  <a:pt x="4026885" y="1220466"/>
                  <a:pt x="4022868" y="1260728"/>
                </a:cubicBezTo>
                <a:cubicBezTo>
                  <a:pt x="4019054" y="1311960"/>
                  <a:pt x="4006849" y="1364083"/>
                  <a:pt x="4015621" y="1414934"/>
                </a:cubicBezTo>
                <a:cubicBezTo>
                  <a:pt x="4021367" y="1456784"/>
                  <a:pt x="4024558" y="1498940"/>
                  <a:pt x="4025156" y="1541172"/>
                </a:cubicBezTo>
                <a:cubicBezTo>
                  <a:pt x="4029478" y="1635755"/>
                  <a:pt x="4025283" y="1730847"/>
                  <a:pt x="4023757" y="1825685"/>
                </a:cubicBezTo>
                <a:cubicBezTo>
                  <a:pt x="4021850" y="1936286"/>
                  <a:pt x="4024647" y="2046634"/>
                  <a:pt x="4015748" y="2157235"/>
                </a:cubicBezTo>
                <a:cubicBezTo>
                  <a:pt x="4010790" y="2246581"/>
                  <a:pt x="4010790" y="2336130"/>
                  <a:pt x="4015748" y="2425476"/>
                </a:cubicBezTo>
                <a:cubicBezTo>
                  <a:pt x="4018164" y="2507473"/>
                  <a:pt x="4030495" y="2588454"/>
                  <a:pt x="4028461" y="2671214"/>
                </a:cubicBezTo>
                <a:cubicBezTo>
                  <a:pt x="4026046" y="2767832"/>
                  <a:pt x="4014604" y="2863940"/>
                  <a:pt x="4018164" y="2960685"/>
                </a:cubicBezTo>
                <a:cubicBezTo>
                  <a:pt x="4019816" y="3006832"/>
                  <a:pt x="4019944" y="3052980"/>
                  <a:pt x="4020961" y="3099127"/>
                </a:cubicBezTo>
                <a:cubicBezTo>
                  <a:pt x="4021978" y="3154682"/>
                  <a:pt x="4032021" y="3210110"/>
                  <a:pt x="4026427" y="3265665"/>
                </a:cubicBezTo>
                <a:cubicBezTo>
                  <a:pt x="4017147" y="3358087"/>
                  <a:pt x="3993120" y="3448857"/>
                  <a:pt x="4008121" y="3543567"/>
                </a:cubicBezTo>
                <a:cubicBezTo>
                  <a:pt x="4016384" y="3595690"/>
                  <a:pt x="4025791" y="3647940"/>
                  <a:pt x="4030495" y="3700571"/>
                </a:cubicBezTo>
                <a:cubicBezTo>
                  <a:pt x="4034690" y="3747608"/>
                  <a:pt x="4045369" y="3795408"/>
                  <a:pt x="4037233" y="3842191"/>
                </a:cubicBezTo>
                <a:cubicBezTo>
                  <a:pt x="4030368" y="3882237"/>
                  <a:pt x="4034055" y="3922282"/>
                  <a:pt x="4028715" y="3962327"/>
                </a:cubicBezTo>
                <a:cubicBezTo>
                  <a:pt x="4021723" y="4014831"/>
                  <a:pt x="4017910" y="4068352"/>
                  <a:pt x="4012697" y="4121111"/>
                </a:cubicBezTo>
                <a:cubicBezTo>
                  <a:pt x="4007866" y="4169038"/>
                  <a:pt x="4004307" y="4216838"/>
                  <a:pt x="4017020" y="4261841"/>
                </a:cubicBezTo>
                <a:cubicBezTo>
                  <a:pt x="4048039" y="4375112"/>
                  <a:pt x="4031004" y="4487748"/>
                  <a:pt x="4019308" y="4600257"/>
                </a:cubicBezTo>
                <a:cubicBezTo>
                  <a:pt x="4013587" y="4655049"/>
                  <a:pt x="4005197" y="4712765"/>
                  <a:pt x="4017910" y="4762853"/>
                </a:cubicBezTo>
                <a:cubicBezTo>
                  <a:pt x="4041428" y="4851716"/>
                  <a:pt x="4022995" y="4936764"/>
                  <a:pt x="4012824" y="5021432"/>
                </a:cubicBezTo>
                <a:cubicBezTo>
                  <a:pt x="4002654" y="5106099"/>
                  <a:pt x="4000239" y="5189495"/>
                  <a:pt x="4018037" y="5272637"/>
                </a:cubicBezTo>
                <a:cubicBezTo>
                  <a:pt x="4030495" y="5331116"/>
                  <a:pt x="4030495" y="5390612"/>
                  <a:pt x="4032021" y="5449600"/>
                </a:cubicBezTo>
                <a:cubicBezTo>
                  <a:pt x="4032911" y="5486339"/>
                  <a:pt x="4019308" y="5523842"/>
                  <a:pt x="4010282" y="5560582"/>
                </a:cubicBezTo>
                <a:cubicBezTo>
                  <a:pt x="3994009" y="5626943"/>
                  <a:pt x="3988162" y="5694321"/>
                  <a:pt x="4010282" y="5759029"/>
                </a:cubicBezTo>
                <a:cubicBezTo>
                  <a:pt x="4040793" y="5848655"/>
                  <a:pt x="4058336" y="5938407"/>
                  <a:pt x="4045623" y="6033117"/>
                </a:cubicBezTo>
                <a:cubicBezTo>
                  <a:pt x="4038377" y="6091724"/>
                  <a:pt x="4036597" y="6151347"/>
                  <a:pt x="4025664" y="6209190"/>
                </a:cubicBezTo>
                <a:cubicBezTo>
                  <a:pt x="4007358" y="6304790"/>
                  <a:pt x="4013841" y="6399882"/>
                  <a:pt x="4028461" y="6494211"/>
                </a:cubicBezTo>
                <a:cubicBezTo>
                  <a:pt x="4038542" y="6573081"/>
                  <a:pt x="4039610" y="6652829"/>
                  <a:pt x="4031639" y="6731941"/>
                </a:cubicBezTo>
                <a:lnTo>
                  <a:pt x="4022913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30" name="Google Shape;230;p14"/>
          <p:cNvSpPr/>
          <p:nvPr/>
        </p:nvSpPr>
        <p:spPr>
          <a:xfrm>
            <a:off x="4654296" y="4409267"/>
            <a:ext cx="4242816" cy="18288"/>
          </a:xfrm>
          <a:custGeom>
            <a:rect b="b" l="l" r="r" t="t"/>
            <a:pathLst>
              <a:path extrusionOk="0" fill="none" h="18288" w="4242816">
                <a:moveTo>
                  <a:pt x="0" y="0"/>
                </a:moveTo>
                <a:cubicBezTo>
                  <a:pt x="249934" y="1471"/>
                  <a:pt x="379877" y="-29444"/>
                  <a:pt x="690973" y="0"/>
                </a:cubicBezTo>
                <a:cubicBezTo>
                  <a:pt x="1002069" y="29444"/>
                  <a:pt x="1021583" y="17501"/>
                  <a:pt x="1212233" y="0"/>
                </a:cubicBezTo>
                <a:cubicBezTo>
                  <a:pt x="1402883" y="-17501"/>
                  <a:pt x="1678760" y="5386"/>
                  <a:pt x="1860778" y="0"/>
                </a:cubicBezTo>
                <a:cubicBezTo>
                  <a:pt x="2042796" y="-5386"/>
                  <a:pt x="2245608" y="-22401"/>
                  <a:pt x="2424466" y="0"/>
                </a:cubicBezTo>
                <a:cubicBezTo>
                  <a:pt x="2603324" y="22401"/>
                  <a:pt x="2890020" y="33806"/>
                  <a:pt x="3115439" y="0"/>
                </a:cubicBezTo>
                <a:cubicBezTo>
                  <a:pt x="3340858" y="-33806"/>
                  <a:pt x="3428300" y="18628"/>
                  <a:pt x="3636699" y="0"/>
                </a:cubicBezTo>
                <a:cubicBezTo>
                  <a:pt x="3845098" y="-18628"/>
                  <a:pt x="4108824" y="5541"/>
                  <a:pt x="4242816" y="0"/>
                </a:cubicBezTo>
                <a:cubicBezTo>
                  <a:pt x="4242066" y="4160"/>
                  <a:pt x="4243125" y="10356"/>
                  <a:pt x="4242816" y="18288"/>
                </a:cubicBezTo>
                <a:cubicBezTo>
                  <a:pt x="4113424" y="32735"/>
                  <a:pt x="3768327" y="47567"/>
                  <a:pt x="3636699" y="18288"/>
                </a:cubicBezTo>
                <a:cubicBezTo>
                  <a:pt x="3505071" y="-10991"/>
                  <a:pt x="3294208" y="-4990"/>
                  <a:pt x="3030583" y="18288"/>
                </a:cubicBezTo>
                <a:cubicBezTo>
                  <a:pt x="2766958" y="41566"/>
                  <a:pt x="2649277" y="20974"/>
                  <a:pt x="2466894" y="18288"/>
                </a:cubicBezTo>
                <a:cubicBezTo>
                  <a:pt x="2284511" y="15602"/>
                  <a:pt x="2151277" y="1154"/>
                  <a:pt x="1988062" y="18288"/>
                </a:cubicBezTo>
                <a:cubicBezTo>
                  <a:pt x="1824847" y="35422"/>
                  <a:pt x="1691359" y="9265"/>
                  <a:pt x="1466802" y="18288"/>
                </a:cubicBezTo>
                <a:cubicBezTo>
                  <a:pt x="1242245" y="27311"/>
                  <a:pt x="1006161" y="36605"/>
                  <a:pt x="860686" y="18288"/>
                </a:cubicBezTo>
                <a:cubicBezTo>
                  <a:pt x="715211" y="-29"/>
                  <a:pt x="242774" y="46538"/>
                  <a:pt x="0" y="18288"/>
                </a:cubicBezTo>
                <a:cubicBezTo>
                  <a:pt x="-146" y="11482"/>
                  <a:pt x="-422" y="5192"/>
                  <a:pt x="0" y="0"/>
                </a:cubicBezTo>
                <a:close/>
              </a:path>
              <a:path extrusionOk="0" h="18288" w="4242816">
                <a:moveTo>
                  <a:pt x="0" y="0"/>
                </a:moveTo>
                <a:cubicBezTo>
                  <a:pt x="259751" y="-14018"/>
                  <a:pt x="356632" y="-15007"/>
                  <a:pt x="521260" y="0"/>
                </a:cubicBezTo>
                <a:cubicBezTo>
                  <a:pt x="685888" y="15007"/>
                  <a:pt x="885786" y="5167"/>
                  <a:pt x="1212233" y="0"/>
                </a:cubicBezTo>
                <a:cubicBezTo>
                  <a:pt x="1538680" y="-5167"/>
                  <a:pt x="1458849" y="7951"/>
                  <a:pt x="1691065" y="0"/>
                </a:cubicBezTo>
                <a:cubicBezTo>
                  <a:pt x="1923281" y="-7951"/>
                  <a:pt x="1985780" y="-16303"/>
                  <a:pt x="2169897" y="0"/>
                </a:cubicBezTo>
                <a:cubicBezTo>
                  <a:pt x="2354014" y="16303"/>
                  <a:pt x="2633054" y="-2739"/>
                  <a:pt x="2776014" y="0"/>
                </a:cubicBezTo>
                <a:cubicBezTo>
                  <a:pt x="2918974" y="2739"/>
                  <a:pt x="3112688" y="-15682"/>
                  <a:pt x="3339702" y="0"/>
                </a:cubicBezTo>
                <a:cubicBezTo>
                  <a:pt x="3566716" y="15682"/>
                  <a:pt x="4015278" y="-28467"/>
                  <a:pt x="4242816" y="0"/>
                </a:cubicBezTo>
                <a:cubicBezTo>
                  <a:pt x="4243501" y="7633"/>
                  <a:pt x="4242294" y="10002"/>
                  <a:pt x="4242816" y="18288"/>
                </a:cubicBezTo>
                <a:cubicBezTo>
                  <a:pt x="3924964" y="16283"/>
                  <a:pt x="3746362" y="-1805"/>
                  <a:pt x="3551843" y="18288"/>
                </a:cubicBezTo>
                <a:cubicBezTo>
                  <a:pt x="3357324" y="38381"/>
                  <a:pt x="3126422" y="47156"/>
                  <a:pt x="2860870" y="18288"/>
                </a:cubicBezTo>
                <a:cubicBezTo>
                  <a:pt x="2595318" y="-10580"/>
                  <a:pt x="2572437" y="11441"/>
                  <a:pt x="2297182" y="18288"/>
                </a:cubicBezTo>
                <a:cubicBezTo>
                  <a:pt x="2021927" y="25135"/>
                  <a:pt x="1916908" y="33601"/>
                  <a:pt x="1733493" y="18288"/>
                </a:cubicBezTo>
                <a:cubicBezTo>
                  <a:pt x="1550078" y="2975"/>
                  <a:pt x="1412440" y="27896"/>
                  <a:pt x="1212233" y="18288"/>
                </a:cubicBezTo>
                <a:cubicBezTo>
                  <a:pt x="1012026" y="8680"/>
                  <a:pt x="914386" y="13859"/>
                  <a:pt x="648545" y="18288"/>
                </a:cubicBezTo>
                <a:cubicBezTo>
                  <a:pt x="382704" y="22717"/>
                  <a:pt x="233522" y="39342"/>
                  <a:pt x="0" y="18288"/>
                </a:cubicBezTo>
                <a:cubicBezTo>
                  <a:pt x="-772" y="13661"/>
                  <a:pt x="-839" y="849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5"/>
          <p:cNvSpPr/>
          <p:nvPr/>
        </p:nvSpPr>
        <p:spPr>
          <a:xfrm>
            <a:off x="0" y="0"/>
            <a:ext cx="12189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15"/>
          <p:cNvSpPr txBox="1"/>
          <p:nvPr>
            <p:ph type="ctrTitle"/>
          </p:nvPr>
        </p:nvSpPr>
        <p:spPr>
          <a:xfrm>
            <a:off x="890338" y="640080"/>
            <a:ext cx="3734100" cy="3566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/>
              <a:t>THE LGBTQI </a:t>
            </a:r>
            <a:endParaRPr sz="54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/>
              <a:t>𐴑𐴡𐴔𐴥</a:t>
            </a:r>
            <a:endParaRPr sz="5400"/>
          </a:p>
        </p:txBody>
      </p:sp>
      <p:sp>
        <p:nvSpPr>
          <p:cNvPr id="238" name="Google Shape;238;p15"/>
          <p:cNvSpPr txBox="1"/>
          <p:nvPr>
            <p:ph idx="1" type="subTitle"/>
          </p:nvPr>
        </p:nvSpPr>
        <p:spPr>
          <a:xfrm>
            <a:off x="0" y="4630575"/>
            <a:ext cx="5764500" cy="22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en-US" sz="3900">
                <a:latin typeface="Quattrocento Sans"/>
                <a:ea typeface="Quattrocento Sans"/>
                <a:cs typeface="Quattrocento Sans"/>
                <a:sym typeface="Quattrocento Sans"/>
              </a:rPr>
              <a:t>𐴔𐴡𐴌𐴊𐴝𐴕𐴞  𐴕𐴙𐴝𐴘𐴊𐴠  𐴔𐴝𐴙𐴕𐴐𐴡𐴌𐴠 𐴇𐴝𐴔𐴡𐴃𐴧𐴟𐴕 𐴁𐴝𐴙𐴊𐴧𐴞𐴘𐴝𐴎𐴝𐴦 𐴀𐴝𐴌𐴥 𐴑𐴡𐴙𐴔𐴧𐴡𐴙𐴃𐴧𐴟𐴕 𐴈𐴡𐴔𐴊𐴝𐴇𐴝𐴎𐴝</a:t>
            </a:r>
            <a:endParaRPr sz="39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 sz="390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39" name="Google Shape;239;p15"/>
          <p:cNvSpPr/>
          <p:nvPr/>
        </p:nvSpPr>
        <p:spPr>
          <a:xfrm>
            <a:off x="890338" y="4409267"/>
            <a:ext cx="3474720" cy="18288"/>
          </a:xfrm>
          <a:custGeom>
            <a:rect b="b" l="l" r="r" t="t"/>
            <a:pathLst>
              <a:path extrusionOk="0" fill="none" h="18288" w="347472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extrusionOk="0" h="18288" w="347472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  Description automatically generated" id="240" name="Google Shape;240;p15"/>
          <p:cNvPicPr preferRelativeResize="0"/>
          <p:nvPr/>
        </p:nvPicPr>
        <p:blipFill rotWithShape="1">
          <a:blip r:embed="rId3">
            <a:alphaModFix/>
          </a:blip>
          <a:srcRect b="0" l="22822" r="20757" t="0"/>
          <a:stretch/>
        </p:blipFill>
        <p:spPr>
          <a:xfrm>
            <a:off x="5311702" y="10"/>
            <a:ext cx="6878775" cy="6858000"/>
          </a:xfrm>
          <a:custGeom>
            <a:rect b="b" l="l" r="r" t="t"/>
            <a:pathLst>
              <a:path extrusionOk="0" h="6858000" w="6878775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outdoor, grass, child, child  Description automatically generated" id="247" name="Google Shape;247;p16"/>
          <p:cNvPicPr preferRelativeResize="0"/>
          <p:nvPr/>
        </p:nvPicPr>
        <p:blipFill rotWithShape="1">
          <a:blip r:embed="rId3">
            <a:alphaModFix/>
          </a:blip>
          <a:srcRect b="26021" l="0" r="0" t="6583"/>
          <a:stretch/>
        </p:blipFill>
        <p:spPr>
          <a:xfrm>
            <a:off x="4559968" y="10"/>
            <a:ext cx="7632033" cy="6857988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6"/>
          <p:cNvSpPr/>
          <p:nvPr/>
        </p:nvSpPr>
        <p:spPr>
          <a:xfrm rot="10800000">
            <a:off x="1" y="0"/>
            <a:ext cx="4802188" cy="6858000"/>
          </a:xfrm>
          <a:custGeom>
            <a:rect b="b" l="l" r="r" t="t"/>
            <a:pathLst>
              <a:path extrusionOk="0" h="6858000" w="4802188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16"/>
          <p:cNvSpPr txBox="1"/>
          <p:nvPr>
            <p:ph type="ctrTitle"/>
          </p:nvPr>
        </p:nvSpPr>
        <p:spPr>
          <a:xfrm>
            <a:off x="765051" y="662400"/>
            <a:ext cx="3368319" cy="46365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5000"/>
              <a:t>𐴇𐴞𐴎𐴡𐴌𐴡𐴃𐴢 𐴀𐴝𐴌𐴥 𐴌𐴞𐴉𐴟𐴎𐴞</a:t>
            </a:r>
            <a:endParaRPr sz="5000"/>
          </a:p>
        </p:txBody>
      </p:sp>
      <p:sp>
        <p:nvSpPr>
          <p:cNvPr id="250" name="Google Shape;250;p16"/>
          <p:cNvSpPr txBox="1"/>
          <p:nvPr>
            <p:ph idx="1" type="subTitle"/>
          </p:nvPr>
        </p:nvSpPr>
        <p:spPr>
          <a:xfrm>
            <a:off x="765051" y="2286000"/>
            <a:ext cx="3409200" cy="38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900"/>
              <a:t>𐴃𐴟𐴖𐴝𐴙𐴌 𐴊𐴠𐴐𐴡𐴃 𐴀𐴝𐴐𐴠𐴊𐴠 𐴌𐴞𐴉𐴟𐴎𐴞 𐴏𐴝𐴣𐴌𐴝𐴓𐴡𐴘𐴁𐴡𐴙𐴓𐴧𐴝</a:t>
            </a:r>
            <a:endParaRPr sz="29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900"/>
          </a:p>
          <a:p>
            <a:pPr indent="12700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900"/>
              <a:t>𐴃𐴝𐴌𐴝 𐴔𐴡𐴑𐴝 𐴕𐴡𐴉𐴙𐴝𐴘𐴃𐴉𐴝𐴌𐴠</a:t>
            </a:r>
            <a:endParaRPr sz="2900">
              <a:solidFill>
                <a:schemeClr val="dk1"/>
              </a:solidFill>
            </a:endParaRPr>
          </a:p>
          <a:p>
            <a:pPr indent="12700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7"/>
          <p:cNvSpPr txBox="1"/>
          <p:nvPr>
            <p:ph type="ctrTitle"/>
          </p:nvPr>
        </p:nvSpPr>
        <p:spPr>
          <a:xfrm>
            <a:off x="8312391" y="9"/>
            <a:ext cx="3562500" cy="3569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</a:pPr>
            <a:r>
              <a:rPr lang="en-US" sz="4100"/>
              <a:t>𐴇𐴝𐴏 𐴒𐴡𐴌𐴞 𐴊𐴞𐴓𐴡𐴌 𐴀𐴞𐴓𐴙𐴝𐴐 𐴀𐴝𐴌𐴥 𐴁𐴝𐴉𐴝𐴏𐴞𐴕𐴃𐴝𐴌𐴢 𐴀𐴠𐴓𐴙𐴝𐴐 𐴓𐴝𐴒𐴠𐴊𐴠 𐴔𐴝𐴕𐴟𐴙𐴐𐴦𐴦</a:t>
            </a:r>
            <a:endParaRPr/>
          </a:p>
        </p:txBody>
      </p:sp>
      <p:sp>
        <p:nvSpPr>
          <p:cNvPr id="257" name="Google Shape;257;p17"/>
          <p:cNvSpPr txBox="1"/>
          <p:nvPr>
            <p:ph idx="1" type="subTitle"/>
          </p:nvPr>
        </p:nvSpPr>
        <p:spPr>
          <a:xfrm>
            <a:off x="8312400" y="4040713"/>
            <a:ext cx="3562500" cy="24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3500">
                <a:latin typeface="Quattrocento Sans"/>
                <a:ea typeface="Quattrocento Sans"/>
                <a:cs typeface="Quattrocento Sans"/>
                <a:sym typeface="Quattrocento Sans"/>
              </a:rPr>
              <a:t>𐴔𐴡𐴊𐴡𐴃 𐴓𐴝𐴒𐴠𐴊𐴠 𐴔𐴝𐴙𐴕𐴐𐴡𐴌𐴠 𐴎𐴝𐴓𐴙𐴝𐴘𐴁𐴡𐴦 𐴃𐴝𐴌𐴝𐴌 𐴇𐴝𐴔𐴡𐴊</a:t>
            </a:r>
            <a:endParaRPr sz="35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t/>
            </a:r>
            <a:endParaRPr sz="350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descr="A hand holding a toothbrush  Description automatically generated" id="258" name="Google Shape;25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040" y="1005823"/>
            <a:ext cx="7214616" cy="4818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8"/>
          <p:cNvSpPr txBox="1"/>
          <p:nvPr>
            <p:ph type="ctrTitle"/>
          </p:nvPr>
        </p:nvSpPr>
        <p:spPr>
          <a:xfrm>
            <a:off x="640080" y="320040"/>
            <a:ext cx="6692700" cy="389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900"/>
              <a:buFont typeface="Calibri"/>
              <a:buNone/>
            </a:pPr>
            <a:r>
              <a:rPr lang="en-US" sz="8900"/>
              <a:t>𐴔𐴝𐴎𐴟𐴌 𐴔𐴝𐴕𐴙𐴝𐴐𐴥</a:t>
            </a:r>
            <a:endParaRPr/>
          </a:p>
        </p:txBody>
      </p:sp>
      <p:sp>
        <p:nvSpPr>
          <p:cNvPr id="265" name="Google Shape;265;p18"/>
          <p:cNvSpPr txBox="1"/>
          <p:nvPr>
            <p:ph idx="1" type="subTitle"/>
          </p:nvPr>
        </p:nvSpPr>
        <p:spPr>
          <a:xfrm>
            <a:off x="640075" y="4631114"/>
            <a:ext cx="6692700" cy="17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900"/>
              <a:buNone/>
            </a:pPr>
            <a:r>
              <a:rPr lang="en-US" sz="4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𐴔𐴝𐴎𐴟𐴌 𐴔𐴝𐴕𐴙𐴝𐴐 𐴀𐴡𐴑𐴧𐴡𐴓𐴡𐴃𐴧𐴟𐴕 𐴇𐴝𐴄𐴞 𐴇𐴡𐴁𐴡𐴌 𐴇𐴝𐴄𐴞𐴏𐴞𐴏 𐴓𐴝𐴒𐴠𐴥</a:t>
            </a:r>
            <a:endParaRPr sz="4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4300"/>
          </a:p>
        </p:txBody>
      </p:sp>
      <p:pic>
        <p:nvPicPr>
          <p:cNvPr descr="A close up of a logo  Description automatically generated" id="266" name="Google Shape;26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81544" y="1025010"/>
            <a:ext cx="4087369" cy="4780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9"/>
          <p:cNvSpPr/>
          <p:nvPr/>
        </p:nvSpPr>
        <p:spPr>
          <a:xfrm>
            <a:off x="0" y="0"/>
            <a:ext cx="12189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19"/>
          <p:cNvSpPr txBox="1"/>
          <p:nvPr>
            <p:ph type="ctrTitle"/>
          </p:nvPr>
        </p:nvSpPr>
        <p:spPr>
          <a:xfrm>
            <a:off x="890338" y="640080"/>
            <a:ext cx="3734100" cy="3566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/>
              <a:t>𐴀𐴝𐴔𐴡𐴕 𐴀𐴡𐴓𐴝  𐴒𐴡𐴌𐴡𐴃𐴥𐴢 𐴃𐴝𐴑𐴠𐴊𐴠 𐴔𐴝𐴕𐴟𐴙𐴐</a:t>
            </a:r>
            <a:endParaRPr/>
          </a:p>
        </p:txBody>
      </p:sp>
      <p:sp>
        <p:nvSpPr>
          <p:cNvPr id="274" name="Google Shape;274;p19"/>
          <p:cNvSpPr txBox="1"/>
          <p:nvPr>
            <p:ph idx="1" type="subTitle"/>
          </p:nvPr>
        </p:nvSpPr>
        <p:spPr>
          <a:xfrm>
            <a:off x="482850" y="4630573"/>
            <a:ext cx="4141500" cy="19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</a:pPr>
            <a:r>
              <a:rPr lang="en-US" sz="3000">
                <a:latin typeface="Lucida Sans"/>
                <a:ea typeface="Lucida Sans"/>
                <a:cs typeface="Lucida Sans"/>
                <a:sym typeface="Lucida Sans"/>
              </a:rPr>
              <a:t>𐴀𐴠𐴑𐴠𐴓𐴝𐴦 𐴒𐴡𐴌𐴡𐴃𐴧𐴝𐴑𐴠𐴓𐴙𐴠 𐴀𐴡𐴐𐴝𐴕𐴃𐴞 𐴓𐴝𐴒𐴠 𐴊𐴟𐴕𐴞𐴘𐴝𐴌 𐴇𐴡𐴁𐴡𐴌𐴥 𐴉𐴟𐴕𐴞𐴓𐴠 𐴒𐴡𐴔𐴕𐴡𐴓𐴝𐴒𐴠</a:t>
            </a:r>
            <a:endParaRPr sz="3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</a:pPr>
            <a:r>
              <a:t/>
            </a:r>
            <a:endParaRPr sz="1300"/>
          </a:p>
        </p:txBody>
      </p:sp>
      <p:sp>
        <p:nvSpPr>
          <p:cNvPr id="275" name="Google Shape;275;p19"/>
          <p:cNvSpPr/>
          <p:nvPr/>
        </p:nvSpPr>
        <p:spPr>
          <a:xfrm>
            <a:off x="890338" y="4409267"/>
            <a:ext cx="3474720" cy="18288"/>
          </a:xfrm>
          <a:custGeom>
            <a:rect b="b" l="l" r="r" t="t"/>
            <a:pathLst>
              <a:path extrusionOk="0" fill="none" h="18288" w="347472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extrusionOk="0" h="18288" w="347472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erson holding a baby  Description automatically generated with low confidence" id="276" name="Google Shape;276;p19"/>
          <p:cNvPicPr preferRelativeResize="0"/>
          <p:nvPr/>
        </p:nvPicPr>
        <p:blipFill rotWithShape="1">
          <a:blip r:embed="rId3">
            <a:alphaModFix/>
          </a:blip>
          <a:srcRect b="0" l="17521" r="15526" t="0"/>
          <a:stretch/>
        </p:blipFill>
        <p:spPr>
          <a:xfrm>
            <a:off x="5311702" y="10"/>
            <a:ext cx="6878775" cy="6858000"/>
          </a:xfrm>
          <a:custGeom>
            <a:rect b="b" l="l" r="r" t="t"/>
            <a:pathLst>
              <a:path extrusionOk="0" h="6858000" w="6878775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logo  Description automatically generated" id="128" name="Google Shape;12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41574" y="5349629"/>
            <a:ext cx="1805876" cy="99841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"/>
          <p:cNvSpPr txBox="1"/>
          <p:nvPr/>
        </p:nvSpPr>
        <p:spPr>
          <a:xfrm>
            <a:off x="0" y="0"/>
            <a:ext cx="12192000" cy="5669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𐴀𐴠 𐴑𐴟𐴏𐴢 𐴒𐴟𐴝𐴥 𐴊𐴠𐴥𐴑𐴞 Lotus Circle 𐴀𐴡𐴌 𐴔𐴡𐴊𐴡𐴃 𐴓𐴡𐴘 The Asia Foundation 𐴀𐴝𐴌𐴊𐴠𐴥 The Good Practice Group 𐴀𐴠𐴥 𐴕𐴠𐴓𐴝𐴘𐴧𐴠𐴥 𐴊𐴠𐴥 “Basic Psychosocial Skills: a short course for First Responders in Sri Lanka” 𐴀𐴞𐴕𐴄𐴝𐴕𐴠𐴥𐴄 𐴀𐴡𐴥𐴃 𐴐𐴞𐴥𐴑𐴝𐴊𐴠𐴥 𐴑𐴟𐴏 𐴀𐴝𐴌𐴠𐴥 𐴕𐴡𐴑𐴡𐴥𐴓 𐴒𐴡𐴌𐴞 𐴁𐴝𐴕𐴝 𐴒𐴞𐴘𐴠𐴥| 𐴏𐴞𐴥𐴌𐴞𐴥𐴓𐴡𐴥𐴛𐴑𐴝𐴥𐴌 𐴑𐴟𐴏 𐴒𐴟𐴥𐴝 (https://psychosocialskills.teachable.com/) 𐴊𐴠𐴑𐴞  Inter-Agency Standing Committee 𐴀𐴠𐴥 𐴕𐴠𐴓𐴝𐴘𐴧𐴠𐴥 𐴊𐴠𐴥 “Basic Psychosocial Skills: A Guide for COVID-19 Responders” 𐴁𐴡𐴘 𐴖𐴝𐴥𐴌𐴠𐴥 𐴕𐴡𐴑𐴡𐴥𐴓 𐴒𐴡𐴅𐴧𐴠𐴥| 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𐴀𐴠 𐴃𐴡𐴌𐴅𐴟𐴔𐴝 / 𐴕𐴡𐴑𐴡𐴥𐴓 𐴒𐴡𐴅𐴧𐴝𐴥 𐴁𐴡𐴘 𐴖𐴝𐴥𐴌𐴠𐴥 Inter-Agency Standing Committee (IASC) 𐴀𐴠 𐴁𐴝𐴕𐴝𐴘𐴧𐴠𐴥 𐴊𐴠 𐴕𐴡𐴦| 𐴀𐴠 𐴃𐴡𐴌𐴅𐴟𐴔𐴝 𐴁𐴡𐴘𐴡𐴥𐴌 𐴇𐴡𐴕𐴡𐴥 𐴒𐴡𐴓𐴃𐴞 𐴊𐴠𐴑𐴞 IASC 𐴘𐴡𐴌 𐴎𐴞𐴔𐴝 𐴕𐴝𐴥𐴘| 𐴀𐴠 𐴁𐴡𐴘 𐴘𐴡𐴥𐴃 𐴀𐴝𐴌𐴡𐴥 𐴅𐴞𐴕𐴞𐴏𐴢 𐴀𐴡𐴑𐴡𐴥𐴓𐴡𐴥 𐴁𐴝𐴌𐴝𐴥𐴘 𐴀𐴠𐴏𐴃𐴠𐴔𐴝𐴓 𐴒𐴡𐴌𐴝𐴥𐴒𐴞𐴘𐴠𐴥| 𐴀𐴞𐴁𐴝𐴥𐴁 𐴔𐴟𐴓 𐴁𐴡𐴘 𐴀𐴞𐴣𐴚𐴒𐴞𐴌𐴝𐴎𐴞𐴌 𐴎𐴟𐴁𐴝𐴕𐴡𐴌 𐴒𐴟𐴥𐴝 𐴌𐴠𐴥 𐴲𐴰𐴲𐴰 𐴐𐴡𐴥𐴕𐴡𐴥𐴃 𐴔𐴝𐴎𐴠𐴥  Inter-Agency Standing Committee 𐴘𐴠 "Basic Psychosocial Skills: A Guide for COVID-19 Responders.’ 𐴕𐴝𐴔 𐴊𐴞 𐴏𐴝𐴥𐴁𐴝𐴘𐴧𐴠| (https://app.mhpss.net/resource/basic-psychosocial-skills-a-guide-for-covid-19-responders)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𐴀𐴠 𐴃𐴡𐴌𐴅𐴟𐴔𐴝 / 𐴕𐴡𐴑𐴡𐴥𐴓 𐴒𐴡𐴅𐴧𐴝𐴥 𐴁𐴡𐴘 𐴖𐴝𐴥𐴌𐴠𐴥 𐴀𐴡𐴊𐴠 𐴀𐴡𐴥𐴊𐴠 𐴔𐴟𐴓 𐴁𐴡𐴘 𐴀𐴡𐴥𐴌 𐴓𐴝𐴘𐴏𐴠𐴕 𐴀𐴡𐴃 𐴋𐴠𐴥𐴓𐴝 𐴕𐴡𐴑𐴡𐴥𐴓 𐴀𐴞𐴥𐴏𐴝𐴥𐴉𐴠 𐴏𐴝𐴥𐴁𐴝𐴒𐴞𐴘𐴠𐴥| CC BY-NC-SA 3.0 IGO (https://creativecommons.org/licenses/by-nc-sa/3.0/)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𐴀𐴠 𐴄𐴠𐴌𐴠𐴕𐴞𐴕𐴡𐴃 𐴒𐴡𐴥𐴓𐴝𐴥𐴒𐴞𐴘𐴠𐴥 𐴊𐴠𐴥 𐴏𐴝𐴥𐴁𐴝 𐴒𐴟𐴕 UNFPA Myanmar 𐴘𐴠 𐴊𐴞𐴘𐴠𐴥|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0"/>
          <p:cNvSpPr txBox="1"/>
          <p:nvPr>
            <p:ph type="ctrTitle"/>
          </p:nvPr>
        </p:nvSpPr>
        <p:spPr>
          <a:xfrm>
            <a:off x="890338" y="640080"/>
            <a:ext cx="3734100" cy="38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</a:pPr>
            <a:r>
              <a:rPr lang="en-US" sz="5000"/>
              <a:t>𐴁𐴞𐴊𐴠𐴙𐴐𐴧𐴡𐴃𐴧𐴟𐴕𐴦 𐴖𐴝𐴉𐴠𐴏𐴢 𐴀𐴝𐴘𐴠𐴊𐴧𐴠 𐴌𐴞𐴉𐴟𐴎𐴞𐴥</a:t>
            </a:r>
            <a:endParaRPr/>
          </a:p>
        </p:txBody>
      </p:sp>
      <p:sp>
        <p:nvSpPr>
          <p:cNvPr id="282" name="Google Shape;282;p20"/>
          <p:cNvSpPr txBox="1"/>
          <p:nvPr>
            <p:ph idx="1" type="subTitle"/>
          </p:nvPr>
        </p:nvSpPr>
        <p:spPr>
          <a:xfrm>
            <a:off x="890351" y="4635998"/>
            <a:ext cx="3734100" cy="22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</a:pPr>
            <a:r>
              <a:rPr lang="en-US" sz="2800">
                <a:latin typeface="Quattrocento Sans"/>
                <a:ea typeface="Quattrocento Sans"/>
                <a:cs typeface="Quattrocento Sans"/>
                <a:sym typeface="Quattrocento Sans"/>
              </a:rPr>
              <a:t>𐴁𐴞𐴊𐴠𐴙𐴐𐴧𐴡𐴃𐴧𐴟𐴕 𐴀𐴝𐴘𐴠𐴊𐴠 𐴀𐴞𐴕𐴡𐴌𐴠 𐴉𐴡𐴌𐴡𐴑 𐴒𐴡𐴌𐴠 𐴀𐴝𐴌𐴥 𐴃𐴝𐴌𐴝𐴃𐴧𐴟𐴕 𐴀𐴡𐴐𐴝𐴕𐴃𐴞 𐴓𐴝𐴒𐴠</a:t>
            </a:r>
            <a:endParaRPr sz="380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descr="A picture containing plane, water, large, sitting  Description automatically generated" id="283" name="Google Shape;283;p20"/>
          <p:cNvPicPr preferRelativeResize="0"/>
          <p:nvPr/>
        </p:nvPicPr>
        <p:blipFill rotWithShape="1">
          <a:blip r:embed="rId3">
            <a:alphaModFix/>
          </a:blip>
          <a:srcRect b="0" l="19846" r="14452" t="0"/>
          <a:stretch/>
        </p:blipFill>
        <p:spPr>
          <a:xfrm>
            <a:off x="5311702" y="10"/>
            <a:ext cx="6878775" cy="6858000"/>
          </a:xfrm>
          <a:custGeom>
            <a:rect b="b" l="l" r="r" t="t"/>
            <a:pathLst>
              <a:path extrusionOk="0" h="6858000" w="6878775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1"/>
          <p:cNvSpPr txBox="1"/>
          <p:nvPr>
            <p:ph type="ctrTitle"/>
          </p:nvPr>
        </p:nvSpPr>
        <p:spPr>
          <a:xfrm>
            <a:off x="638873" y="639200"/>
            <a:ext cx="4416000" cy="357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Calibri"/>
              <a:buNone/>
            </a:pPr>
            <a:r>
              <a:rPr lang="en-US" sz="4900"/>
              <a:t>𐴐𐴟𐴁𐴝𐴒𐴡𐴌𐴞𐴥 𐴑𐴟𐴌𐴟𐴕𐴝 𐴁𐴞𐴘𐴝𐴌𐴝𐴔𐴡𐴃𐴧𐴟𐴕 𐴔𐴝𐴕𐴟𐴙𐴐</a:t>
            </a:r>
            <a:endParaRPr/>
          </a:p>
        </p:txBody>
      </p:sp>
      <p:sp>
        <p:nvSpPr>
          <p:cNvPr id="290" name="Google Shape;290;p21"/>
          <p:cNvSpPr txBox="1"/>
          <p:nvPr>
            <p:ph idx="1" type="subTitle"/>
          </p:nvPr>
        </p:nvSpPr>
        <p:spPr>
          <a:xfrm>
            <a:off x="638875" y="4212801"/>
            <a:ext cx="4847400" cy="26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3400"/>
              <a:t>  𐴀𐴝𐴓𐴝𐴊𐴝 𐴒𐴡𐴌𐴞 𐴓𐴠𐴙𐴑𐴧𐴠𐴊𐴠 𐴔𐴝𐴕𐴐𐴡𐴙𐴃𐴧𐴟𐴕 𐴀𐴡𐴐𐴝𐴕𐴃𐴞𐴓𐴝𐴒𐴠</a:t>
            </a:r>
            <a:endParaRPr sz="3400"/>
          </a:p>
        </p:txBody>
      </p:sp>
      <p:pic>
        <p:nvPicPr>
          <p:cNvPr descr="A close up of a device  Description automatically generated" id="291" name="Google Shape;29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6400" y="640080"/>
            <a:ext cx="5550410" cy="55504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2"/>
          <p:cNvSpPr/>
          <p:nvPr/>
        </p:nvSpPr>
        <p:spPr>
          <a:xfrm>
            <a:off x="0" y="0"/>
            <a:ext cx="12189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22"/>
          <p:cNvSpPr txBox="1"/>
          <p:nvPr>
            <p:ph type="ctrTitle"/>
          </p:nvPr>
        </p:nvSpPr>
        <p:spPr>
          <a:xfrm>
            <a:off x="890338" y="640080"/>
            <a:ext cx="3734100" cy="3566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/>
              <a:t>𐴁𐴟𐴌𐴝𐴔𐴝𐴕𐴟𐴐𐴥</a:t>
            </a:r>
            <a:endParaRPr/>
          </a:p>
        </p:txBody>
      </p:sp>
      <p:sp>
        <p:nvSpPr>
          <p:cNvPr id="299" name="Google Shape;299;p22"/>
          <p:cNvSpPr txBox="1"/>
          <p:nvPr>
            <p:ph idx="1" type="subTitle"/>
          </p:nvPr>
        </p:nvSpPr>
        <p:spPr>
          <a:xfrm>
            <a:off x="0" y="4636000"/>
            <a:ext cx="5763600" cy="22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en-US" sz="3800"/>
              <a:t>𐴁𐴟𐴌𐴝𐴔𐴝𐴕𐴐𐴡𐴃𐴧𐴟𐴕 𐴋𐴝𐴄𐴧𐴡𐴌 𐴓𐴝𐴒𐴠 𐴑𐴟𐴊𐴟𐴌𐴡𐴃𐴧𐴡𐴌 𐴁𐴞𐴘𐴝𐴌𐴝𐴕𐴔𐴝𐴓𐴧𐴝</a:t>
            </a:r>
            <a:endParaRPr sz="3800"/>
          </a:p>
        </p:txBody>
      </p:sp>
      <p:sp>
        <p:nvSpPr>
          <p:cNvPr id="300" name="Google Shape;300;p22"/>
          <p:cNvSpPr/>
          <p:nvPr/>
        </p:nvSpPr>
        <p:spPr>
          <a:xfrm>
            <a:off x="890338" y="4409267"/>
            <a:ext cx="3474720" cy="18288"/>
          </a:xfrm>
          <a:custGeom>
            <a:rect b="b" l="l" r="r" t="t"/>
            <a:pathLst>
              <a:path extrusionOk="0" fill="none" h="18288" w="347472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extrusionOk="0" h="18288" w="347472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person, wearing, hat  Description automatically generated" id="301" name="Google Shape;301;p22"/>
          <p:cNvPicPr preferRelativeResize="0"/>
          <p:nvPr/>
        </p:nvPicPr>
        <p:blipFill rotWithShape="1">
          <a:blip r:embed="rId3">
            <a:alphaModFix/>
          </a:blip>
          <a:srcRect b="0" l="7023" r="26273" t="0"/>
          <a:stretch/>
        </p:blipFill>
        <p:spPr>
          <a:xfrm>
            <a:off x="5311702" y="10"/>
            <a:ext cx="6878775" cy="6858000"/>
          </a:xfrm>
          <a:custGeom>
            <a:rect b="b" l="l" r="r" t="t"/>
            <a:pathLst>
              <a:path extrusionOk="0" h="6858000" w="6878775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3"/>
          <p:cNvSpPr txBox="1"/>
          <p:nvPr>
            <p:ph type="ctrTitle"/>
          </p:nvPr>
        </p:nvSpPr>
        <p:spPr>
          <a:xfrm>
            <a:off x="4654296" y="640080"/>
            <a:ext cx="6894600" cy="3566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𐴈𐴝𐴔𐴞𐴓 𐴖𐴝𐴓𐴝 𐴔𐴝𐴘𐴝𐴉𐴟𐴖𐴝𐴕 𐴀𐴝𐴌 𐴓𐴝𐴔𐴁𐴝𐴄𐴙𐴝𐴔 𐴁𐴞𐴘𐴝𐴌𐴙𐴝𐴔𐴧𐴝</a:t>
            </a:r>
            <a:endParaRPr sz="6000"/>
          </a:p>
        </p:txBody>
      </p:sp>
      <p:sp>
        <p:nvSpPr>
          <p:cNvPr id="308" name="Google Shape;308;p23"/>
          <p:cNvSpPr txBox="1"/>
          <p:nvPr>
            <p:ph idx="1" type="subTitle"/>
          </p:nvPr>
        </p:nvSpPr>
        <p:spPr>
          <a:xfrm>
            <a:off x="4654300" y="4635997"/>
            <a:ext cx="6894600" cy="22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5100">
                <a:latin typeface="Quattrocento Sans"/>
                <a:ea typeface="Quattrocento Sans"/>
                <a:cs typeface="Quattrocento Sans"/>
                <a:sym typeface="Quattrocento Sans"/>
              </a:rPr>
              <a:t>𐴄𐴞𐴑𐴒𐴡𐴌𐴞 𐴊𐴝𐴁𐴙𐴝𐴘 𐴒𐴡𐴌𐴞 𐴕𐴡𐴉𐴙𐴝𐴓𐴧𐴝 𐴀𐴡𐴐𐴝𐴕𐴃𐴞𐴓𐴝𐴒𐴠𐴥</a:t>
            </a:r>
            <a:endParaRPr sz="51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5100"/>
          </a:p>
        </p:txBody>
      </p:sp>
      <p:pic>
        <p:nvPicPr>
          <p:cNvPr descr="A person standing in front of a curtain  Description automatically generated" id="309" name="Google Shape;309;p23"/>
          <p:cNvPicPr preferRelativeResize="0"/>
          <p:nvPr/>
        </p:nvPicPr>
        <p:blipFill rotWithShape="1">
          <a:blip r:embed="rId3">
            <a:alphaModFix/>
          </a:blip>
          <a:srcRect b="0" l="0" r="11534" t="0"/>
          <a:stretch/>
        </p:blipFill>
        <p:spPr>
          <a:xfrm>
            <a:off x="20" y="10"/>
            <a:ext cx="4049806" cy="6858000"/>
          </a:xfrm>
          <a:custGeom>
            <a:rect b="b" l="l" r="r" t="t"/>
            <a:pathLst>
              <a:path extrusionOk="0" h="6858000" w="4049806">
                <a:moveTo>
                  <a:pt x="0" y="0"/>
                </a:moveTo>
                <a:lnTo>
                  <a:pt x="4018525" y="0"/>
                </a:lnTo>
                <a:lnTo>
                  <a:pt x="4019816" y="10931"/>
                </a:lnTo>
                <a:cubicBezTo>
                  <a:pt x="4034945" y="94836"/>
                  <a:pt x="4032275" y="179884"/>
                  <a:pt x="4036343" y="264297"/>
                </a:cubicBezTo>
                <a:cubicBezTo>
                  <a:pt x="4041301" y="367652"/>
                  <a:pt x="4035072" y="471135"/>
                  <a:pt x="4032911" y="574617"/>
                </a:cubicBezTo>
                <a:cubicBezTo>
                  <a:pt x="4031004" y="662717"/>
                  <a:pt x="4022232" y="750690"/>
                  <a:pt x="4025029" y="838916"/>
                </a:cubicBezTo>
                <a:cubicBezTo>
                  <a:pt x="4025029" y="841968"/>
                  <a:pt x="4025029" y="845019"/>
                  <a:pt x="4025029" y="848070"/>
                </a:cubicBezTo>
                <a:cubicBezTo>
                  <a:pt x="4017020" y="945068"/>
                  <a:pt x="4017020" y="1042576"/>
                  <a:pt x="4025029" y="1139574"/>
                </a:cubicBezTo>
                <a:cubicBezTo>
                  <a:pt x="4027609" y="1179950"/>
                  <a:pt x="4026885" y="1220466"/>
                  <a:pt x="4022868" y="1260728"/>
                </a:cubicBezTo>
                <a:cubicBezTo>
                  <a:pt x="4019054" y="1311960"/>
                  <a:pt x="4006849" y="1364083"/>
                  <a:pt x="4015621" y="1414934"/>
                </a:cubicBezTo>
                <a:cubicBezTo>
                  <a:pt x="4021367" y="1456784"/>
                  <a:pt x="4024558" y="1498940"/>
                  <a:pt x="4025156" y="1541172"/>
                </a:cubicBezTo>
                <a:cubicBezTo>
                  <a:pt x="4029478" y="1635755"/>
                  <a:pt x="4025283" y="1730847"/>
                  <a:pt x="4023757" y="1825685"/>
                </a:cubicBezTo>
                <a:cubicBezTo>
                  <a:pt x="4021850" y="1936286"/>
                  <a:pt x="4024647" y="2046634"/>
                  <a:pt x="4015748" y="2157235"/>
                </a:cubicBezTo>
                <a:cubicBezTo>
                  <a:pt x="4010790" y="2246581"/>
                  <a:pt x="4010790" y="2336130"/>
                  <a:pt x="4015748" y="2425476"/>
                </a:cubicBezTo>
                <a:cubicBezTo>
                  <a:pt x="4018164" y="2507473"/>
                  <a:pt x="4030495" y="2588454"/>
                  <a:pt x="4028461" y="2671214"/>
                </a:cubicBezTo>
                <a:cubicBezTo>
                  <a:pt x="4026046" y="2767832"/>
                  <a:pt x="4014604" y="2863940"/>
                  <a:pt x="4018164" y="2960685"/>
                </a:cubicBezTo>
                <a:cubicBezTo>
                  <a:pt x="4019816" y="3006832"/>
                  <a:pt x="4019944" y="3052980"/>
                  <a:pt x="4020961" y="3099127"/>
                </a:cubicBezTo>
                <a:cubicBezTo>
                  <a:pt x="4021978" y="3154682"/>
                  <a:pt x="4032021" y="3210110"/>
                  <a:pt x="4026427" y="3265665"/>
                </a:cubicBezTo>
                <a:cubicBezTo>
                  <a:pt x="4017147" y="3358087"/>
                  <a:pt x="3993120" y="3448857"/>
                  <a:pt x="4008121" y="3543567"/>
                </a:cubicBezTo>
                <a:cubicBezTo>
                  <a:pt x="4016384" y="3595690"/>
                  <a:pt x="4025791" y="3647940"/>
                  <a:pt x="4030495" y="3700571"/>
                </a:cubicBezTo>
                <a:cubicBezTo>
                  <a:pt x="4034690" y="3747608"/>
                  <a:pt x="4045369" y="3795408"/>
                  <a:pt x="4037233" y="3842191"/>
                </a:cubicBezTo>
                <a:cubicBezTo>
                  <a:pt x="4030368" y="3882237"/>
                  <a:pt x="4034055" y="3922282"/>
                  <a:pt x="4028715" y="3962327"/>
                </a:cubicBezTo>
                <a:cubicBezTo>
                  <a:pt x="4021723" y="4014831"/>
                  <a:pt x="4017910" y="4068352"/>
                  <a:pt x="4012697" y="4121111"/>
                </a:cubicBezTo>
                <a:cubicBezTo>
                  <a:pt x="4007866" y="4169038"/>
                  <a:pt x="4004307" y="4216838"/>
                  <a:pt x="4017020" y="4261841"/>
                </a:cubicBezTo>
                <a:cubicBezTo>
                  <a:pt x="4048039" y="4375112"/>
                  <a:pt x="4031004" y="4487748"/>
                  <a:pt x="4019308" y="4600257"/>
                </a:cubicBezTo>
                <a:cubicBezTo>
                  <a:pt x="4013587" y="4655049"/>
                  <a:pt x="4005197" y="4712765"/>
                  <a:pt x="4017910" y="4762853"/>
                </a:cubicBezTo>
                <a:cubicBezTo>
                  <a:pt x="4041428" y="4851716"/>
                  <a:pt x="4022995" y="4936764"/>
                  <a:pt x="4012824" y="5021432"/>
                </a:cubicBezTo>
                <a:cubicBezTo>
                  <a:pt x="4002654" y="5106099"/>
                  <a:pt x="4000239" y="5189495"/>
                  <a:pt x="4018037" y="5272637"/>
                </a:cubicBezTo>
                <a:cubicBezTo>
                  <a:pt x="4030495" y="5331116"/>
                  <a:pt x="4030495" y="5390612"/>
                  <a:pt x="4032021" y="5449600"/>
                </a:cubicBezTo>
                <a:cubicBezTo>
                  <a:pt x="4032911" y="5486339"/>
                  <a:pt x="4019308" y="5523842"/>
                  <a:pt x="4010282" y="5560582"/>
                </a:cubicBezTo>
                <a:cubicBezTo>
                  <a:pt x="3994009" y="5626943"/>
                  <a:pt x="3988162" y="5694321"/>
                  <a:pt x="4010282" y="5759029"/>
                </a:cubicBezTo>
                <a:cubicBezTo>
                  <a:pt x="4040793" y="5848655"/>
                  <a:pt x="4058336" y="5938407"/>
                  <a:pt x="4045623" y="6033117"/>
                </a:cubicBezTo>
                <a:cubicBezTo>
                  <a:pt x="4038377" y="6091724"/>
                  <a:pt x="4036597" y="6151347"/>
                  <a:pt x="4025664" y="6209190"/>
                </a:cubicBezTo>
                <a:cubicBezTo>
                  <a:pt x="4007358" y="6304790"/>
                  <a:pt x="4013841" y="6399882"/>
                  <a:pt x="4028461" y="6494211"/>
                </a:cubicBezTo>
                <a:cubicBezTo>
                  <a:pt x="4038542" y="6573081"/>
                  <a:pt x="4039610" y="6652829"/>
                  <a:pt x="4031639" y="6731941"/>
                </a:cubicBezTo>
                <a:lnTo>
                  <a:pt x="4022913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4"/>
          <p:cNvSpPr/>
          <p:nvPr/>
        </p:nvSpPr>
        <p:spPr>
          <a:xfrm>
            <a:off x="0" y="0"/>
            <a:ext cx="12189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24"/>
          <p:cNvSpPr txBox="1"/>
          <p:nvPr>
            <p:ph type="ctrTitle"/>
          </p:nvPr>
        </p:nvSpPr>
        <p:spPr>
          <a:xfrm>
            <a:off x="890338" y="640080"/>
            <a:ext cx="3734100" cy="3566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5400"/>
              <a:t>𐴒𐴡𐴌𐴝𐴉𐴟𐴖𐴝𐴕 𐴅𐴟𐴖𐴝𐴕𐴉𐴟𐴖𐴝𐴕 𐴀𐴝𐴌 𐴃𐴝𐴌𐴝𐴌𐴌𐴥 𐴎𐴞𐴔𐴧𐴝𐴊𐴝𐴌</a:t>
            </a:r>
            <a:endParaRPr/>
          </a:p>
        </p:txBody>
      </p:sp>
      <p:sp>
        <p:nvSpPr>
          <p:cNvPr id="317" name="Google Shape;317;p24"/>
          <p:cNvSpPr txBox="1"/>
          <p:nvPr>
            <p:ph idx="1" type="subTitle"/>
          </p:nvPr>
        </p:nvSpPr>
        <p:spPr>
          <a:xfrm>
            <a:off x="890339" y="4636008"/>
            <a:ext cx="3734100" cy="15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6429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555"/>
              <a:buNone/>
            </a:pPr>
            <a:r>
              <a:rPr lang="en-US" sz="2800">
                <a:latin typeface="Quattrocento Sans"/>
                <a:ea typeface="Quattrocento Sans"/>
                <a:cs typeface="Quattrocento Sans"/>
                <a:sym typeface="Quattrocento Sans"/>
              </a:rPr>
              <a:t>𐴒𐴡𐴌𐴝𐴉𐴟𐴖𐴝𐴕 𐴀𐴡𐴑𐴧𐴡𐴓 𐴉𐴡𐴕𐴧𐴝𐴃𐴟𐴕 𐴔𐴝𐴌𐴟𐴀𐴙𐴝𐴘 𐴎𐴞𐴔𐴝𐴧𐴝𐴊𐴝𐴌𐴡𐴌 𐴉𐴟𐴎𐴝𐴁𐴡𐴕𐴞𐴎𐴝𐴒𐴡𐴘</a:t>
            </a:r>
            <a:endParaRPr sz="2800"/>
          </a:p>
        </p:txBody>
      </p:sp>
      <p:sp>
        <p:nvSpPr>
          <p:cNvPr id="318" name="Google Shape;318;p24"/>
          <p:cNvSpPr/>
          <p:nvPr/>
        </p:nvSpPr>
        <p:spPr>
          <a:xfrm>
            <a:off x="890338" y="4409267"/>
            <a:ext cx="3474720" cy="18288"/>
          </a:xfrm>
          <a:custGeom>
            <a:rect b="b" l="l" r="r" t="t"/>
            <a:pathLst>
              <a:path extrusionOk="0" fill="none" h="18288" w="347472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extrusionOk="0" h="18288" w="347472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person, child, child, little  Description automatically generated" id="319" name="Google Shape;319;p24"/>
          <p:cNvPicPr preferRelativeResize="0"/>
          <p:nvPr/>
        </p:nvPicPr>
        <p:blipFill rotWithShape="1">
          <a:blip r:embed="rId3">
            <a:alphaModFix/>
          </a:blip>
          <a:srcRect b="0" l="17300" r="15746" t="0"/>
          <a:stretch/>
        </p:blipFill>
        <p:spPr>
          <a:xfrm>
            <a:off x="5311702" y="10"/>
            <a:ext cx="6878775" cy="6858000"/>
          </a:xfrm>
          <a:custGeom>
            <a:rect b="b" l="l" r="r" t="t"/>
            <a:pathLst>
              <a:path extrusionOk="0" h="6858000" w="6878775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5"/>
          <p:cNvSpPr/>
          <p:nvPr/>
        </p:nvSpPr>
        <p:spPr>
          <a:xfrm>
            <a:off x="0" y="0"/>
            <a:ext cx="12189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25"/>
          <p:cNvSpPr txBox="1"/>
          <p:nvPr>
            <p:ph type="ctrTitle"/>
          </p:nvPr>
        </p:nvSpPr>
        <p:spPr>
          <a:xfrm>
            <a:off x="890338" y="640080"/>
            <a:ext cx="3734100" cy="3566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/>
              <a:t>𐴒𐴡𐴌𐴏𐴝𐴌𐴝 𐴔𐴝𐴕𐴟𐴙𐴐</a:t>
            </a:r>
            <a:endParaRPr/>
          </a:p>
        </p:txBody>
      </p:sp>
      <p:sp>
        <p:nvSpPr>
          <p:cNvPr id="327" name="Google Shape;327;p25"/>
          <p:cNvSpPr txBox="1"/>
          <p:nvPr>
            <p:ph idx="1" type="subTitle"/>
          </p:nvPr>
        </p:nvSpPr>
        <p:spPr>
          <a:xfrm>
            <a:off x="890339" y="4636008"/>
            <a:ext cx="3734100" cy="15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en-US" sz="2900">
                <a:latin typeface="Quattrocento Sans"/>
                <a:ea typeface="Quattrocento Sans"/>
                <a:cs typeface="Quattrocento Sans"/>
                <a:sym typeface="Quattrocento Sans"/>
              </a:rPr>
              <a:t>𐴌𐴝𐴏𐴧𐴧𐴝𐴃𐴢 𐴀𐴠𐴊𐴠 𐴄𐴡𐴚𐴧𐴧𐴧𐴡𐴃𐴢 𐴃𐴝𐴝𐴑𐴠𐴊𐴠 𐴔𐴝𐴕𐴟𐴙𐴐 𐴀𐴠𐴕𐴧𐴞𐴕 𐴔𐴡𐴏𐴞𐴁𐴡𐴃𐴡𐴊 𐴃𐴝𐴑𐴠</a:t>
            </a:r>
            <a:endParaRPr sz="29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25"/>
          <p:cNvSpPr/>
          <p:nvPr/>
        </p:nvSpPr>
        <p:spPr>
          <a:xfrm>
            <a:off x="890338" y="4409267"/>
            <a:ext cx="3474720" cy="18288"/>
          </a:xfrm>
          <a:custGeom>
            <a:rect b="b" l="l" r="r" t="t"/>
            <a:pathLst>
              <a:path extrusionOk="0" fill="none" h="18288" w="347472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extrusionOk="0" h="18288" w="347472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outdoor, person, ground  Description automatically generated" id="329" name="Google Shape;329;p25"/>
          <p:cNvPicPr preferRelativeResize="0"/>
          <p:nvPr/>
        </p:nvPicPr>
        <p:blipFill rotWithShape="1">
          <a:blip r:embed="rId3">
            <a:alphaModFix/>
          </a:blip>
          <a:srcRect b="0" l="16771" r="16275" t="0"/>
          <a:stretch/>
        </p:blipFill>
        <p:spPr>
          <a:xfrm>
            <a:off x="5311702" y="10"/>
            <a:ext cx="6878775" cy="6858000"/>
          </a:xfrm>
          <a:custGeom>
            <a:rect b="b" l="l" r="r" t="t"/>
            <a:pathLst>
              <a:path extrusionOk="0" h="6858000" w="6878775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26"/>
          <p:cNvSpPr txBox="1"/>
          <p:nvPr>
            <p:ph type="ctrTitle"/>
          </p:nvPr>
        </p:nvSpPr>
        <p:spPr>
          <a:xfrm>
            <a:off x="640080" y="320040"/>
            <a:ext cx="6692700" cy="389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Calibri"/>
              <a:buNone/>
            </a:pPr>
            <a:r>
              <a:rPr lang="en-US" sz="6600"/>
              <a:t>𐴏𐴞𐴃𐴝𐴒𐴡𐴌𐴠𐴊𐴠 𐴔𐴝𐴕𐴟𐴙𐴥𐴐 𐴀𐴡𐴑𐴧𐴡𐴓</a:t>
            </a:r>
            <a:endParaRPr/>
          </a:p>
        </p:txBody>
      </p:sp>
      <p:sp>
        <p:nvSpPr>
          <p:cNvPr id="337" name="Google Shape;337;p26"/>
          <p:cNvSpPr txBox="1"/>
          <p:nvPr>
            <p:ph idx="1" type="subTitle"/>
          </p:nvPr>
        </p:nvSpPr>
        <p:spPr>
          <a:xfrm>
            <a:off x="640075" y="4631146"/>
            <a:ext cx="7017900" cy="22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4600">
                <a:latin typeface="Quattrocento Sans"/>
                <a:ea typeface="Quattrocento Sans"/>
                <a:cs typeface="Quattrocento Sans"/>
                <a:sym typeface="Quattrocento Sans"/>
              </a:rPr>
              <a:t>𐴏𐴞𐴃𐴝𐴒𐴡𐴌𐴠𐴊𐴠 𐴔𐴝𐴕𐴟𐴙𐴐 𐴀𐴡𐴑𐴧𐴡𐴓𐴧𐴡𐴌 𐴏𐴞𐴃𐴝 𐴎𐴝𐴌𐴞𐴕𐴝𐴉𐴝𐴌𐴞 </a:t>
            </a:r>
            <a:endParaRPr sz="46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4600">
                <a:latin typeface="Quattrocento Sans"/>
                <a:ea typeface="Quattrocento Sans"/>
                <a:cs typeface="Quattrocento Sans"/>
                <a:sym typeface="Quattrocento Sans"/>
              </a:rPr>
              <a:t>𐴏𐴞𐴃𐴝 𐴎𐴝𐴌𐴞 𐴀𐴡𐴘𐴃𐴝𐴑𐴠𐴦</a:t>
            </a:r>
            <a:endParaRPr sz="460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38" name="Google Shape;338;p26"/>
          <p:cNvSpPr/>
          <p:nvPr/>
        </p:nvSpPr>
        <p:spPr>
          <a:xfrm>
            <a:off x="714562" y="4409267"/>
            <a:ext cx="4243589" cy="18288"/>
          </a:xfrm>
          <a:custGeom>
            <a:rect b="b" l="l" r="r" t="t"/>
            <a:pathLst>
              <a:path extrusionOk="0" fill="none" h="18288" w="4243589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extrusionOk="0" h="18288" w="4243589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andle that is lit up at night  Description automatically generated" id="339" name="Google Shape;339;p26"/>
          <p:cNvPicPr preferRelativeResize="0"/>
          <p:nvPr/>
        </p:nvPicPr>
        <p:blipFill rotWithShape="1">
          <a:blip r:embed="rId3">
            <a:alphaModFix/>
          </a:blip>
          <a:srcRect b="0" l="8825" r="9453" t="0"/>
          <a:stretch/>
        </p:blipFill>
        <p:spPr>
          <a:xfrm>
            <a:off x="7781544" y="1641464"/>
            <a:ext cx="4087368" cy="3338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group of people outside a house  Description automatically generated with low confidence" id="345" name="Google Shape;345;p27"/>
          <p:cNvPicPr preferRelativeResize="0"/>
          <p:nvPr/>
        </p:nvPicPr>
        <p:blipFill rotWithShape="1">
          <a:blip r:embed="rId3">
            <a:alphaModFix amt="50000"/>
          </a:blip>
          <a:srcRect b="3681" l="0" r="0" t="12050"/>
          <a:stretch/>
        </p:blipFill>
        <p:spPr>
          <a:xfrm>
            <a:off x="0" y="114301"/>
            <a:ext cx="12191981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27"/>
          <p:cNvSpPr txBox="1"/>
          <p:nvPr>
            <p:ph type="ctrTitle"/>
          </p:nvPr>
        </p:nvSpPr>
        <p:spPr>
          <a:xfrm>
            <a:off x="1524000" y="1122362"/>
            <a:ext cx="9144000" cy="2900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/>
              <a:buNone/>
            </a:pPr>
            <a:r>
              <a:rPr lang="en-US">
                <a:solidFill>
                  <a:srgbClr val="FFFFFF"/>
                </a:solidFill>
              </a:rPr>
              <a:t>𐴎𐴝𐴌𐴝𐴤 𐴄𐴝𐴓𐴡𐴄 𐴃𐴝𐴑𐴠𐴤</a:t>
            </a:r>
            <a:endParaRPr/>
          </a:p>
        </p:txBody>
      </p:sp>
      <p:sp>
        <p:nvSpPr>
          <p:cNvPr id="347" name="Google Shape;347;p27"/>
          <p:cNvSpPr txBox="1"/>
          <p:nvPr>
            <p:ph idx="1" type="subTitle"/>
          </p:nvPr>
        </p:nvSpPr>
        <p:spPr>
          <a:xfrm>
            <a:off x="1524000" y="4159398"/>
            <a:ext cx="9786000" cy="16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</a:pPr>
            <a:r>
              <a:rPr lang="en-US" sz="360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𐴇𐴞𐴃𐴝𐴌𐴝𐴃𐴟𐴕𐴥 𐴃𐴟𐴅𐴟𐴌𐴟𐴃𐴝 𐴃𐴝𐴑𐴠𐴤𐴤 𐴈𐴡𐴑𐴟𐴔𐴟𐴃𐴧𐴟𐴌 𐴔𐴝𐴕𐴝𐴌𐴠 </a:t>
            </a:r>
            <a:endParaRPr sz="36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8"/>
          <p:cNvSpPr txBox="1"/>
          <p:nvPr>
            <p:ph type="title"/>
          </p:nvPr>
        </p:nvSpPr>
        <p:spPr>
          <a:xfrm>
            <a:off x="831850" y="425938"/>
            <a:ext cx="7309800" cy="2510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600"/>
              <a:buFont typeface="Calibri"/>
              <a:buNone/>
            </a:pPr>
            <a:r>
              <a:rPr b="1" lang="en-US" sz="6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Module 5</a:t>
            </a:r>
            <a:endParaRPr/>
          </a:p>
        </p:txBody>
      </p:sp>
      <p:sp>
        <p:nvSpPr>
          <p:cNvPr id="354" name="Google Shape;354;p28"/>
          <p:cNvSpPr txBox="1"/>
          <p:nvPr>
            <p:ph idx="1" type="body"/>
          </p:nvPr>
        </p:nvSpPr>
        <p:spPr>
          <a:xfrm>
            <a:off x="831849" y="2936631"/>
            <a:ext cx="7951800" cy="31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</a:pPr>
            <a:r>
              <a:rPr b="1" lang="en-US" sz="4600">
                <a:solidFill>
                  <a:srgbClr val="595959"/>
                </a:solidFill>
              </a:rPr>
              <a:t>𐴑𐴡𐴔𐴎𐴟𐴌 𐴔𐴙𐴝𐴕𐴐𐴡𐴌𐴠 𐴔𐴡𐴊𐴡𐴃 𐴒𐴡𐴌𐴡𐴕</a:t>
            </a:r>
            <a:endParaRPr sz="4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logo  Description automatically generated" id="355" name="Google Shape;355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41574" y="5091235"/>
            <a:ext cx="1805876" cy="998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hill, person, riding, slope  Description automatically generated" id="361" name="Google Shape;361;p29"/>
          <p:cNvPicPr preferRelativeResize="0"/>
          <p:nvPr/>
        </p:nvPicPr>
        <p:blipFill rotWithShape="1">
          <a:blip r:embed="rId3">
            <a:alphaModFix amt="50000"/>
          </a:blip>
          <a:srcRect b="23312" l="0" r="0" t="5909"/>
          <a:stretch/>
        </p:blipFill>
        <p:spPr>
          <a:xfrm>
            <a:off x="20" y="10"/>
            <a:ext cx="12188928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29"/>
          <p:cNvSpPr txBox="1"/>
          <p:nvPr>
            <p:ph type="ctrTitle"/>
          </p:nvPr>
        </p:nvSpPr>
        <p:spPr>
          <a:xfrm>
            <a:off x="1524000" y="1122363"/>
            <a:ext cx="9144000" cy="3063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400"/>
              <a:buFont typeface="Calibri"/>
              <a:buNone/>
            </a:pPr>
            <a:r>
              <a:rPr lang="en-US" sz="7600"/>
              <a:t>𐴑𐴡𐴔𐴎𐴟𐴌 𐴔𐴙𐴝𐴕𐴐𐴡𐴌𐴓𐴡𐴙𐴘𐴥 𐴊𐴟𐴓𐴝𐴦𐴀𐴡𐴘𐴥𐴓𐴠 𐴑𐴞𐴒𐴡𐴥𐴌𐴞𐴁𐴝𐴤</a:t>
            </a:r>
            <a:endParaRPr sz="76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p3"/>
          <p:cNvPicPr preferRelativeResize="0"/>
          <p:nvPr/>
        </p:nvPicPr>
        <p:blipFill rotWithShape="1">
          <a:blip r:embed="rId3">
            <a:alphaModFix/>
          </a:blip>
          <a:srcRect b="1" l="871" r="0" t="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3"/>
          <p:cNvSpPr/>
          <p:nvPr/>
        </p:nvSpPr>
        <p:spPr>
          <a:xfrm>
            <a:off x="9158497" y="2096429"/>
            <a:ext cx="2377440" cy="4028564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shirt  Description automatically generated" id="368" name="Google Shape;368;p30"/>
          <p:cNvPicPr preferRelativeResize="0"/>
          <p:nvPr/>
        </p:nvPicPr>
        <p:blipFill rotWithShape="1">
          <a:blip r:embed="rId3">
            <a:alphaModFix/>
          </a:blip>
          <a:srcRect b="20470" l="0" r="0" t="0"/>
          <a:stretch/>
        </p:blipFill>
        <p:spPr>
          <a:xfrm>
            <a:off x="20" y="10"/>
            <a:ext cx="12188928" cy="6857992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30"/>
          <p:cNvSpPr txBox="1"/>
          <p:nvPr>
            <p:ph idx="1" type="subTitle"/>
          </p:nvPr>
        </p:nvSpPr>
        <p:spPr>
          <a:xfrm>
            <a:off x="347875" y="633968"/>
            <a:ext cx="9144000" cy="40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 sz="9200">
                <a:solidFill>
                  <a:srgbClr val="FF0000"/>
                </a:solidFill>
              </a:rPr>
              <a:t>𐴃𐴟𐴣𐴖𐴝𐴌 𐴔𐴟𐴊𐴡𐴃𐴧𐴡𐴌𐴠 𐴊𐴝𐴇𐴙𐴝𐴘𐴁𐴡𐴓𐴧𐴝 𐴃𐴟𐴣𐴘 𐴑𐴞𐴒𐴡𐴌𐴞𐴁𐴝</a:t>
            </a:r>
            <a:endParaRPr sz="92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logo  Description automatically generated" id="375" name="Google Shape;375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70781" y="640080"/>
            <a:ext cx="6981643" cy="5550408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31"/>
          <p:cNvSpPr txBox="1"/>
          <p:nvPr>
            <p:ph idx="1" type="subTitle"/>
          </p:nvPr>
        </p:nvSpPr>
        <p:spPr>
          <a:xfrm>
            <a:off x="638925" y="60575"/>
            <a:ext cx="11113500" cy="40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62"/>
              <a:buNone/>
            </a:pPr>
            <a:r>
              <a:rPr lang="en-US" sz="4000">
                <a:solidFill>
                  <a:schemeClr val="accent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𐴀𐴝𐴇𐴡𐴓 𐴁𐴟𐴊𐴧𐴞 𐴊𐴡𐴓𐴝𐴒𐴡𐴌𐴞  𐴐𐴟𐴕𐴊𐴡𐴌𐴥 </a:t>
            </a:r>
            <a:endParaRPr sz="4000">
              <a:solidFill>
                <a:schemeClr val="accent6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62"/>
              <a:buNone/>
            </a:pPr>
            <a:r>
              <a:rPr lang="en-US" sz="4000">
                <a:solidFill>
                  <a:schemeClr val="accent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𐴒𐴡𐴌𐴞 𐴔𐴡𐴊𐴡𐴃𐴢𐴒𐴡𐴌𐴞𐴁𐴡𐴓𐴧𐴝</a:t>
            </a:r>
            <a:endParaRPr sz="4000">
              <a:solidFill>
                <a:schemeClr val="accent6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62"/>
              <a:buNone/>
            </a:pPr>
            <a:r>
              <a:t/>
            </a:r>
            <a:endParaRPr sz="4000">
              <a:solidFill>
                <a:schemeClr val="accent6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2"/>
          <p:cNvSpPr txBox="1"/>
          <p:nvPr>
            <p:ph idx="1" type="subTitle"/>
          </p:nvPr>
        </p:nvSpPr>
        <p:spPr>
          <a:xfrm>
            <a:off x="640075" y="1711800"/>
            <a:ext cx="7878600" cy="44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6800">
                <a:latin typeface="Quattrocento Sans"/>
                <a:ea typeface="Quattrocento Sans"/>
                <a:cs typeface="Quattrocento Sans"/>
                <a:sym typeface="Quattrocento Sans"/>
              </a:rPr>
              <a:t>𐴑𐴡𐴔𐴎𐴟𐴌 𐴔𐴝𐴕𐴙𐴝𐴐 𐴀𐴡𐴑𐴧𐴡𐴓𐴧𐴡𐴌𐴠 𐴃𐴟𐴖𐴡𐴤 𐴀𐴝𐴌𐴥 𐴇𐴞𐴃𐴝𐴌𐴝𐴌𐴠 𐴔𐴡𐴊𐴡𐴃 𐴇𐴡𐴌𐴠𐴒𐴡𐴌𐴠𐴊𐴧𐴠 𐴊𐴝𐴇𐴝𐴘𐴤𐴊𐴡𐴥𐴥</a:t>
            </a:r>
            <a:endParaRPr sz="68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680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descr="A picture containing bicycle, sitting, person, holding  Description automatically generated" id="383" name="Google Shape;383;p32"/>
          <p:cNvPicPr preferRelativeResize="0"/>
          <p:nvPr/>
        </p:nvPicPr>
        <p:blipFill rotWithShape="1">
          <a:blip r:embed="rId3">
            <a:alphaModFix/>
          </a:blip>
          <a:srcRect b="0" l="24474" r="16438" t="0"/>
          <a:stretch/>
        </p:blipFill>
        <p:spPr>
          <a:xfrm>
            <a:off x="8139803" y="10"/>
            <a:ext cx="4052199" cy="6858000"/>
          </a:xfrm>
          <a:custGeom>
            <a:rect b="b" l="l" r="r" t="t"/>
            <a:pathLst>
              <a:path extrusionOk="0" h="6858000" w="4052199">
                <a:moveTo>
                  <a:pt x="25603" y="0"/>
                </a:moveTo>
                <a:lnTo>
                  <a:pt x="4052199" y="0"/>
                </a:lnTo>
                <a:lnTo>
                  <a:pt x="4052199" y="6858000"/>
                </a:lnTo>
                <a:lnTo>
                  <a:pt x="28079" y="6858000"/>
                </a:lnTo>
                <a:lnTo>
                  <a:pt x="37459" y="6497135"/>
                </a:lnTo>
                <a:cubicBezTo>
                  <a:pt x="37586" y="6492050"/>
                  <a:pt x="38603" y="6487092"/>
                  <a:pt x="38603" y="6482007"/>
                </a:cubicBezTo>
                <a:cubicBezTo>
                  <a:pt x="47502" y="6367973"/>
                  <a:pt x="52587" y="6253939"/>
                  <a:pt x="18135" y="6142702"/>
                </a:cubicBezTo>
                <a:cubicBezTo>
                  <a:pt x="15084" y="6132214"/>
                  <a:pt x="13495" y="6121344"/>
                  <a:pt x="13432" y="6110411"/>
                </a:cubicBezTo>
                <a:cubicBezTo>
                  <a:pt x="11690" y="6013324"/>
                  <a:pt x="15936" y="5916236"/>
                  <a:pt x="26145" y="5819669"/>
                </a:cubicBezTo>
                <a:cubicBezTo>
                  <a:pt x="31229" y="5760555"/>
                  <a:pt x="26017" y="5700423"/>
                  <a:pt x="42926" y="5641690"/>
                </a:cubicBezTo>
                <a:cubicBezTo>
                  <a:pt x="50337" y="5612565"/>
                  <a:pt x="54595" y="5582728"/>
                  <a:pt x="55638" y="5552700"/>
                </a:cubicBezTo>
                <a:cubicBezTo>
                  <a:pt x="60087" y="5479983"/>
                  <a:pt x="38603" y="5411588"/>
                  <a:pt x="18263" y="5343066"/>
                </a:cubicBezTo>
                <a:cubicBezTo>
                  <a:pt x="7456" y="5306707"/>
                  <a:pt x="-5384" y="5269459"/>
                  <a:pt x="2372" y="5231320"/>
                </a:cubicBezTo>
                <a:cubicBezTo>
                  <a:pt x="16076" y="5173655"/>
                  <a:pt x="23920" y="5114744"/>
                  <a:pt x="25763" y="5055502"/>
                </a:cubicBezTo>
                <a:cubicBezTo>
                  <a:pt x="25635" y="5012660"/>
                  <a:pt x="15338" y="4970962"/>
                  <a:pt x="18898" y="4928374"/>
                </a:cubicBezTo>
                <a:cubicBezTo>
                  <a:pt x="27073" y="4845715"/>
                  <a:pt x="29157" y="4762561"/>
                  <a:pt x="25127" y="4679584"/>
                </a:cubicBezTo>
                <a:cubicBezTo>
                  <a:pt x="25077" y="4646429"/>
                  <a:pt x="28776" y="4613376"/>
                  <a:pt x="36187" y="4581060"/>
                </a:cubicBezTo>
                <a:cubicBezTo>
                  <a:pt x="45493" y="4524043"/>
                  <a:pt x="47464" y="4466060"/>
                  <a:pt x="42036" y="4408547"/>
                </a:cubicBezTo>
                <a:cubicBezTo>
                  <a:pt x="36060" y="4341932"/>
                  <a:pt x="18263" y="4276334"/>
                  <a:pt x="13685" y="4209719"/>
                </a:cubicBezTo>
                <a:cubicBezTo>
                  <a:pt x="6694" y="4099371"/>
                  <a:pt x="16610" y="3989024"/>
                  <a:pt x="26398" y="3879186"/>
                </a:cubicBezTo>
                <a:cubicBezTo>
                  <a:pt x="34026" y="3808731"/>
                  <a:pt x="36060" y="3737781"/>
                  <a:pt x="32501" y="3667009"/>
                </a:cubicBezTo>
                <a:cubicBezTo>
                  <a:pt x="28051" y="3610818"/>
                  <a:pt x="21059" y="3554755"/>
                  <a:pt x="19788" y="3498437"/>
                </a:cubicBezTo>
                <a:cubicBezTo>
                  <a:pt x="17627" y="3398006"/>
                  <a:pt x="18390" y="3297701"/>
                  <a:pt x="24237" y="3197143"/>
                </a:cubicBezTo>
                <a:cubicBezTo>
                  <a:pt x="27162" y="3146928"/>
                  <a:pt x="32119" y="3096966"/>
                  <a:pt x="34026" y="3046242"/>
                </a:cubicBezTo>
                <a:cubicBezTo>
                  <a:pt x="35933" y="2995518"/>
                  <a:pt x="40001" y="2944413"/>
                  <a:pt x="28433" y="2894578"/>
                </a:cubicBezTo>
                <a:cubicBezTo>
                  <a:pt x="8855" y="2810038"/>
                  <a:pt x="23220" y="2725879"/>
                  <a:pt x="27415" y="2641593"/>
                </a:cubicBezTo>
                <a:cubicBezTo>
                  <a:pt x="29958" y="2589217"/>
                  <a:pt x="45214" y="2535568"/>
                  <a:pt x="31738" y="2484717"/>
                </a:cubicBezTo>
                <a:cubicBezTo>
                  <a:pt x="10507" y="2405008"/>
                  <a:pt x="24492" y="2326951"/>
                  <a:pt x="31738" y="2248513"/>
                </a:cubicBezTo>
                <a:cubicBezTo>
                  <a:pt x="40218" y="2174283"/>
                  <a:pt x="38768" y="2099252"/>
                  <a:pt x="27415" y="2025403"/>
                </a:cubicBezTo>
                <a:cubicBezTo>
                  <a:pt x="12986" y="1952165"/>
                  <a:pt x="12986" y="1876803"/>
                  <a:pt x="27415" y="1803565"/>
                </a:cubicBezTo>
                <a:cubicBezTo>
                  <a:pt x="39276" y="1743102"/>
                  <a:pt x="40598" y="1681038"/>
                  <a:pt x="31356" y="1620119"/>
                </a:cubicBezTo>
                <a:cubicBezTo>
                  <a:pt x="25127" y="1576514"/>
                  <a:pt x="13940" y="1533163"/>
                  <a:pt x="12414" y="1489558"/>
                </a:cubicBezTo>
                <a:cubicBezTo>
                  <a:pt x="9262" y="1398420"/>
                  <a:pt x="11118" y="1307167"/>
                  <a:pt x="18008" y="1216233"/>
                </a:cubicBezTo>
                <a:cubicBezTo>
                  <a:pt x="26017" y="1112496"/>
                  <a:pt x="41400" y="1009268"/>
                  <a:pt x="30721" y="904896"/>
                </a:cubicBezTo>
                <a:cubicBezTo>
                  <a:pt x="27162" y="869046"/>
                  <a:pt x="19661" y="833323"/>
                  <a:pt x="18771" y="797346"/>
                </a:cubicBezTo>
                <a:cubicBezTo>
                  <a:pt x="17118" y="730095"/>
                  <a:pt x="16737" y="663607"/>
                  <a:pt x="20169" y="593941"/>
                </a:cubicBezTo>
                <a:cubicBezTo>
                  <a:pt x="23602" y="524274"/>
                  <a:pt x="38348" y="451938"/>
                  <a:pt x="28433" y="383798"/>
                </a:cubicBezTo>
                <a:cubicBezTo>
                  <a:pt x="18516" y="315657"/>
                  <a:pt x="24873" y="248406"/>
                  <a:pt x="31229" y="181410"/>
                </a:cubicBezTo>
                <a:cubicBezTo>
                  <a:pt x="34344" y="149565"/>
                  <a:pt x="36410" y="118069"/>
                  <a:pt x="35854" y="8670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logo  Description automatically generated" id="389" name="Google Shape;389;p33"/>
          <p:cNvPicPr preferRelativeResize="0"/>
          <p:nvPr/>
        </p:nvPicPr>
        <p:blipFill rotWithShape="1">
          <a:blip r:embed="rId3">
            <a:alphaModFix amt="50000"/>
          </a:blip>
          <a:srcRect b="-7" l="0" r="0" t="18462"/>
          <a:stretch/>
        </p:blipFill>
        <p:spPr>
          <a:xfrm>
            <a:off x="20" y="10"/>
            <a:ext cx="12188928" cy="6857989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33"/>
          <p:cNvSpPr txBox="1"/>
          <p:nvPr>
            <p:ph idx="1" type="subTitle"/>
          </p:nvPr>
        </p:nvSpPr>
        <p:spPr>
          <a:xfrm>
            <a:off x="1527075" y="531100"/>
            <a:ext cx="10413000" cy="41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6300">
                <a:solidFill>
                  <a:srgbClr val="0000FF"/>
                </a:solidFill>
              </a:rPr>
              <a:t>𐴊𐴝𐴇𐴝𐴘𐴊𐴡 𐴃𐴝𐴌𐴝𐴌𐴠 𐴔𐴡𐴊𐴡𐴃𐴧𐴡𐴌 𐴋𐴙𐴝𐴘𐴌𐴠 𐴀𐴝𐴌𐴥 𐴔𐴡𐴊𐴡𐴃𐴡𐴌𐴥 𐴒𐴟𐴎𐴧𐴝𐴤𐴌𐴠𐴥 𐴃𐴝𐴌𐴝𐴌 𐴀𐴠𐴎𐴝𐴎𐴡𐴃𐴓𐴡𐴘𐴥</a:t>
            </a:r>
            <a:endParaRPr sz="63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4"/>
          <p:cNvSpPr txBox="1"/>
          <p:nvPr>
            <p:ph type="title"/>
          </p:nvPr>
        </p:nvSpPr>
        <p:spPr>
          <a:xfrm>
            <a:off x="831850" y="425938"/>
            <a:ext cx="7309800" cy="2510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600"/>
              <a:buFont typeface="Calibri"/>
              <a:buNone/>
            </a:pPr>
            <a:r>
              <a:rPr b="1" lang="en-US" sz="6600">
                <a:solidFill>
                  <a:srgbClr val="002060"/>
                </a:solidFill>
              </a:rPr>
              <a:t>Module 5 𐴐𐴠𐴐𐴦</a:t>
            </a:r>
            <a:endParaRPr/>
          </a:p>
        </p:txBody>
      </p:sp>
      <p:sp>
        <p:nvSpPr>
          <p:cNvPr id="397" name="Google Shape;397;p34"/>
          <p:cNvSpPr txBox="1"/>
          <p:nvPr>
            <p:ph idx="1" type="body"/>
          </p:nvPr>
        </p:nvSpPr>
        <p:spPr>
          <a:xfrm>
            <a:off x="831849" y="2936631"/>
            <a:ext cx="7951800" cy="31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</a:pPr>
            <a:r>
              <a:rPr b="1" lang="en-US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Next: Module 6</a:t>
            </a:r>
            <a:endParaRPr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r>
              <a:t/>
            </a:r>
            <a:endParaRPr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logo  Description automatically generated" id="398" name="Google Shape;398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41574" y="5091235"/>
            <a:ext cx="1805876" cy="998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4"/>
          <p:cNvSpPr txBox="1"/>
          <p:nvPr>
            <p:ph type="title"/>
          </p:nvPr>
        </p:nvSpPr>
        <p:spPr>
          <a:xfrm>
            <a:off x="296141" y="817200"/>
            <a:ext cx="9519000" cy="522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10000"/>
              <a:buFont typeface="Calibri"/>
              <a:buNone/>
            </a:pPr>
            <a:r>
              <a:t/>
            </a:r>
            <a:endParaRPr sz="6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10000"/>
              <a:buFont typeface="Calibri"/>
              <a:buNone/>
            </a:pPr>
            <a:r>
              <a:t/>
            </a:r>
            <a:endParaRPr sz="6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10000"/>
              <a:buFont typeface="Calibri"/>
              <a:buNone/>
            </a:pPr>
            <a:r>
              <a:rPr lang="en-US"/>
              <a:t>𐴏𐴡𐴥𐴖𐴑𐴢 𐴊𐴝𐴤𐴇𐴝𐴔𐴡𐴊𐴡𐴊𐴢 𐴒𐴡𐴌𐴝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1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10000"/>
              <a:buFont typeface="Calibri"/>
              <a:buNone/>
            </a:pPr>
            <a:r>
              <a:rPr lang="en-US"/>
              <a:t>𐴳.𐴱 𐴉𐴡𐴤𐴘𐴓𐴝𐴙𐴐𐴧𐴟𐴤𐴌𐴟𐴃𐴢 𐴈𐴡𐴥𐴁𐴡𐴌𐴢𐴀𐴝𐴊𐴧𐴠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1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10000"/>
              <a:buFont typeface="Calibri"/>
              <a:buNone/>
            </a:pPr>
            <a:r>
              <a:rPr lang="en-US"/>
              <a:t> 𐴅𐴞𐴕𐴞𐴐𐴢𐴀𐴡𐴥𐴑𐴧𐴡𐴓𐴢𐴊𐴞𐴘𐴝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363636"/>
              <a:buFont typeface="Calibri"/>
              <a:buNone/>
            </a:pPr>
            <a:r>
              <a:rPr lang="en-US"/>
              <a:t>𐴀𐴡𐴕𐴝𐴌𐴝𐴌𐴠𐴳module𐴃𐴡𐴌𐴥 𐴉𐴡𐴃𐴧𐴟𐴕 𐴀𐴠𐴏𐴃𐴡𐴑𐴁𐴝𐴓𐴒𐴡𐴌𐴝𐴅𐴝𐴌</a:t>
            </a:r>
            <a:endParaRPr sz="3300"/>
          </a:p>
        </p:txBody>
      </p:sp>
      <p:pic>
        <p:nvPicPr>
          <p:cNvPr descr="A picture containing logo  Description automatically generated" id="144" name="Google Shape;14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41574" y="5091235"/>
            <a:ext cx="1805876" cy="998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"/>
          <p:cNvSpPr txBox="1"/>
          <p:nvPr>
            <p:ph type="ctrTitle"/>
          </p:nvPr>
        </p:nvSpPr>
        <p:spPr>
          <a:xfrm>
            <a:off x="838198" y="358060"/>
            <a:ext cx="11464344" cy="4544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rial"/>
              <a:buNone/>
            </a:pPr>
            <a:r>
              <a:rPr lang="en-US" sz="8500"/>
              <a:t>𐴏𐴡𐴘𐴞𐴇𐴝𐴓𐴡𐴃𐴧𐴡𐴌 𐴀𐴡𐴌𐴠 𐴔𐴝𐴣𐴕𐴐𐴡𐴌𐴠 𐴔𐴡𐴊𐴡𐴃𐴒𐴡𐴌𐴡𐴕</a:t>
            </a:r>
            <a:endParaRPr sz="8500"/>
          </a:p>
        </p:txBody>
      </p:sp>
      <p:pic>
        <p:nvPicPr>
          <p:cNvPr descr="A close up of a logo  Description automatically generated" id="151" name="Google Shape;15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01980" y="4427259"/>
            <a:ext cx="5091830" cy="1820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"/>
          <p:cNvSpPr/>
          <p:nvPr/>
        </p:nvSpPr>
        <p:spPr>
          <a:xfrm>
            <a:off x="0" y="0"/>
            <a:ext cx="12189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6"/>
          <p:cNvSpPr txBox="1"/>
          <p:nvPr>
            <p:ph idx="1" type="subTitle"/>
          </p:nvPr>
        </p:nvSpPr>
        <p:spPr>
          <a:xfrm>
            <a:off x="890350" y="382507"/>
            <a:ext cx="4421400" cy="60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80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6734"/>
              <a:buNone/>
            </a:pPr>
            <a:r>
              <a:rPr lang="en-US" sz="5000">
                <a:latin typeface="Quattrocento Sans"/>
                <a:ea typeface="Quattrocento Sans"/>
                <a:cs typeface="Quattrocento Sans"/>
                <a:sym typeface="Quattrocento Sans"/>
              </a:rPr>
              <a:t>𐴔𐴝𐴙𐴕𐴐𐴡𐴌𐴥 𐴁𐴟𐴃𐴡𐴥𐴌𐴠 𐴁𐴞𐴐𐴞𐴥 𐴑𐴡𐴔𐴎𐴟𐴌𐴞𐴘𐴡𐴃𐴢,𐴀𐴡𐴐𐴝𐴕𐴥𐴃𐴞𐴃𐴀𐴝𐴏𐴠𐴊𐴠 𐴀𐴞𐴕𐴊𐴞𐴓𐴧𐴝 𐴔𐴝𐴙𐴕𐴐𐴡𐴌𐴠 𐴄𐴞𐴑𐴥𐴇𐴝𐴓𐴡𐴃𐴧𐴡𐴌 𐴀𐴡𐴌𐴠 𐴌𐴝𐴑𐴝𐴉𐴡𐴌𐴞𐴁𐴡</a:t>
            </a:r>
            <a:endParaRPr sz="500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59" name="Google Shape;159;p6"/>
          <p:cNvSpPr/>
          <p:nvPr/>
        </p:nvSpPr>
        <p:spPr>
          <a:xfrm>
            <a:off x="890338" y="5998867"/>
            <a:ext cx="3474720" cy="27432"/>
          </a:xfrm>
          <a:custGeom>
            <a:rect b="b" l="l" r="r" t="t"/>
            <a:pathLst>
              <a:path extrusionOk="0" fill="none" h="27432" w="347472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extrusionOk="0" h="27432" w="347472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F0729A"/>
          </a:solidFill>
          <a:ln cap="rnd" cmpd="sng" w="38100">
            <a:solidFill>
              <a:srgbClr val="F072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ground, outdoor, person, posing  Description automatically generated" id="160" name="Google Shape;160;p6"/>
          <p:cNvPicPr preferRelativeResize="0"/>
          <p:nvPr/>
        </p:nvPicPr>
        <p:blipFill rotWithShape="1">
          <a:blip r:embed="rId3">
            <a:alphaModFix/>
          </a:blip>
          <a:srcRect b="31156" l="0" r="0" t="2295"/>
          <a:stretch/>
        </p:blipFill>
        <p:spPr>
          <a:xfrm>
            <a:off x="5311702" y="10"/>
            <a:ext cx="6878775" cy="6858000"/>
          </a:xfrm>
          <a:custGeom>
            <a:rect b="b" l="l" r="r" t="t"/>
            <a:pathLst>
              <a:path extrusionOk="0" h="6858000" w="6878775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7"/>
          <p:cNvSpPr/>
          <p:nvPr/>
        </p:nvSpPr>
        <p:spPr>
          <a:xfrm>
            <a:off x="0" y="0"/>
            <a:ext cx="12189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7"/>
          <p:cNvSpPr txBox="1"/>
          <p:nvPr>
            <p:ph idx="1" type="subTitle"/>
          </p:nvPr>
        </p:nvSpPr>
        <p:spPr>
          <a:xfrm>
            <a:off x="5297760" y="4636008"/>
            <a:ext cx="6251100" cy="15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4000" lnSpcReduction="20000"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6000"/>
              <a:buNone/>
            </a:pPr>
            <a:r>
              <a:rPr lang="en-US" sz="5000">
                <a:latin typeface="Quattrocento Sans"/>
                <a:ea typeface="Quattrocento Sans"/>
                <a:cs typeface="Quattrocento Sans"/>
                <a:sym typeface="Quattrocento Sans"/>
              </a:rPr>
              <a:t>𐴇𐴝𐴄𐴞 𐴒𐴡𐴌𐴝𐴉𐴡𐴌𐴞𐴁𐴡 𐴀𐴡𐴐𐴝𐴕𐴃𐴞 𐴀𐴝𐴏𐴠𐴊𐴞 𐴇𐴞𐴕𐴊𐴞𐴓𐴧𐴝 𐴔𐴝𐴙𐴕𐴐𐴡𐴌𐴠 𐴀𐴞𐴕𐴐𐴝 𐴕𐴡𐴒𐴡𐴌𐴞 𐴁𐴡𐴙𐴓𐴧𐴧𐴧𐴧𐴧𐴝</a:t>
            </a:r>
            <a:endParaRPr sz="500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67" name="Google Shape;167;p7"/>
          <p:cNvSpPr/>
          <p:nvPr/>
        </p:nvSpPr>
        <p:spPr>
          <a:xfrm>
            <a:off x="5412862" y="4409267"/>
            <a:ext cx="4243589" cy="27432"/>
          </a:xfrm>
          <a:custGeom>
            <a:rect b="b" l="l" r="r" t="t"/>
            <a:pathLst>
              <a:path extrusionOk="0" fill="none" h="27432" w="4243589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extrusionOk="0" h="27432" w="4243589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E888D9"/>
          </a:solidFill>
          <a:ln cap="rnd" cmpd="sng" w="38100">
            <a:solidFill>
              <a:srgbClr val="E888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n old person sitting at a table  Description automatically generated with medium confidence" id="168" name="Google Shape;168;p7"/>
          <p:cNvPicPr preferRelativeResize="0"/>
          <p:nvPr/>
        </p:nvPicPr>
        <p:blipFill rotWithShape="1">
          <a:blip r:embed="rId3">
            <a:alphaModFix/>
          </a:blip>
          <a:srcRect b="0" l="37961" r="16705" t="0"/>
          <a:stretch/>
        </p:blipFill>
        <p:spPr>
          <a:xfrm>
            <a:off x="1" y="10"/>
            <a:ext cx="4657344" cy="6858000"/>
          </a:xfrm>
          <a:custGeom>
            <a:rect b="b" l="l" r="r" t="t"/>
            <a:pathLst>
              <a:path extrusionOk="0" h="6858000" w="4657344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"/>
          <p:cNvSpPr/>
          <p:nvPr/>
        </p:nvSpPr>
        <p:spPr>
          <a:xfrm>
            <a:off x="0" y="0"/>
            <a:ext cx="12189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8"/>
          <p:cNvSpPr txBox="1"/>
          <p:nvPr>
            <p:ph idx="1" type="subTitle"/>
          </p:nvPr>
        </p:nvSpPr>
        <p:spPr>
          <a:xfrm>
            <a:off x="452575" y="0"/>
            <a:ext cx="5405400" cy="62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5000"/>
              <a:t>𐴒𐴡𐴄𐴝𐴕𐴝𐴙𐴌 𐴀𐴡𐴐𐴝𐴙𐴕𐴃𐴞𐴃 𐴀𐴝𐴏𐴠𐴊𐴠 𐴇𐴞𐴕𐴊𐴞𐴓𐴧𐴝 𐴔𐴝𐴙𐴕𐴐𐴡𐴃𐴧𐴡𐴕 𐴀𐴝𐴇𐴡𐴙𐴓 𐴄𐴞𐴑𐴥𐴓𐴝𐴑𐴝𐴦𐴉𐴡𐴌𐴞𐴁𐴡𐴥</a:t>
            </a:r>
            <a:endParaRPr sz="5000"/>
          </a:p>
        </p:txBody>
      </p:sp>
      <p:sp>
        <p:nvSpPr>
          <p:cNvPr id="176" name="Google Shape;176;p8"/>
          <p:cNvSpPr/>
          <p:nvPr/>
        </p:nvSpPr>
        <p:spPr>
          <a:xfrm flipH="1" rot="10800000">
            <a:off x="890351" y="-18194583"/>
            <a:ext cx="3735324" cy="2641907"/>
          </a:xfrm>
          <a:custGeom>
            <a:rect b="b" l="l" r="r" t="t"/>
            <a:pathLst>
              <a:path extrusionOk="0" fill="none" h="27432" w="347472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extrusionOk="0" h="27432" w="347472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6975D6"/>
          </a:solidFill>
          <a:ln cap="rnd" cmpd="sng" w="38100">
            <a:solidFill>
              <a:srgbClr val="6975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erson holding a baby  Description automatically generated" id="177" name="Google Shape;177;p8"/>
          <p:cNvPicPr preferRelativeResize="0"/>
          <p:nvPr/>
        </p:nvPicPr>
        <p:blipFill rotWithShape="1">
          <a:blip r:embed="rId3">
            <a:alphaModFix/>
          </a:blip>
          <a:srcRect b="0" l="16788" r="16508" t="0"/>
          <a:stretch/>
        </p:blipFill>
        <p:spPr>
          <a:xfrm>
            <a:off x="5311702" y="10"/>
            <a:ext cx="6878775" cy="6858000"/>
          </a:xfrm>
          <a:custGeom>
            <a:rect b="b" l="l" r="r" t="t"/>
            <a:pathLst>
              <a:path extrusionOk="0" h="6858000" w="6878775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"/>
          <p:cNvSpPr/>
          <p:nvPr/>
        </p:nvSpPr>
        <p:spPr>
          <a:xfrm>
            <a:off x="0" y="0"/>
            <a:ext cx="12189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9"/>
          <p:cNvSpPr txBox="1"/>
          <p:nvPr>
            <p:ph idx="1" type="subTitle"/>
          </p:nvPr>
        </p:nvSpPr>
        <p:spPr>
          <a:xfrm>
            <a:off x="5297750" y="2339874"/>
            <a:ext cx="6251100" cy="38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5000">
                <a:latin typeface="Quattrocento Sans"/>
                <a:ea typeface="Quattrocento Sans"/>
                <a:cs typeface="Quattrocento Sans"/>
                <a:sym typeface="Quattrocento Sans"/>
              </a:rPr>
              <a:t>𐴈𐴝𐴙𐴌𐴢𐴀𐴠𐴙𐴑𐴧𐴝𐴕 𐴑𐴡𐴔𐴎𐴟𐴌𐴞𐴘𐴡𐴃 𐴊𐴝𐴇𐴝𐴕𐴡𐴦𐴎𐴝 𐴇𐴠𐴃𐴝𐴓𐴧 𐴅𐴟𐴖𐴝𐴁𐴥𐴢 𐴊𐴡𐴕𐴧𐴝𐴕 𐴎𐴟𐴌𐴟𐴌𐴞𐴥</a:t>
            </a:r>
            <a:endParaRPr sz="500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85" name="Google Shape;185;p9"/>
          <p:cNvSpPr/>
          <p:nvPr/>
        </p:nvSpPr>
        <p:spPr>
          <a:xfrm>
            <a:off x="5458287" y="6392492"/>
            <a:ext cx="4243589" cy="27432"/>
          </a:xfrm>
          <a:custGeom>
            <a:rect b="b" l="l" r="r" t="t"/>
            <a:pathLst>
              <a:path extrusionOk="0" fill="none" h="27432" w="4243589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extrusionOk="0" h="27432" w="4243589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C3715D"/>
          </a:solidFill>
          <a:ln cap="rnd" cmpd="sng" w="38100">
            <a:solidFill>
              <a:srgbClr val="C3715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erson wearing a hat  Description automatically generated with low confidence" id="186" name="Google Shape;186;p9"/>
          <p:cNvPicPr preferRelativeResize="0"/>
          <p:nvPr/>
        </p:nvPicPr>
        <p:blipFill rotWithShape="1">
          <a:blip r:embed="rId3">
            <a:alphaModFix/>
          </a:blip>
          <a:srcRect b="0" l="32833" r="21834" t="0"/>
          <a:stretch/>
        </p:blipFill>
        <p:spPr>
          <a:xfrm>
            <a:off x="1" y="10"/>
            <a:ext cx="4657344" cy="6858000"/>
          </a:xfrm>
          <a:custGeom>
            <a:rect b="b" l="l" r="r" t="t"/>
            <a:pathLst>
              <a:path extrusionOk="0" h="6858000" w="4657344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ketchyVTI">
  <a:themeElements>
    <a:clrScheme name="SketchyVTI">
      <a:dk1>
        <a:srgbClr val="000000"/>
      </a:dk1>
      <a:lt1>
        <a:srgbClr val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2022-11-28T14:02:01Z</dcterms:created>
  <dc:creator>CPH2363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686245aa81214180917c776afffb5a45</vt:lpwstr>
  </property>
</Properties>
</file>